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858000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indentify                             alternative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archaeology                     starvation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tentative                               accuracy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excavate                            interrupt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acute                                     assume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regardless                               mat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quilt                                    beast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centimeter                              sharpen                         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scrape                              ample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messy                           primitive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bead                                botany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analysis                         seashell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ripen                              category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significance                    spit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somehow                       systematic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delete                             album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scratch                              academy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receptionist                      onion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kindergarten                    skateboard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yogurt                               radioactive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division                              melon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wrinkle                                pulse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vein                                     applaud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howl                                    accelerate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5865515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spear                                  arrest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dizzy                                 eyebrow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cheekbone                      arrowhead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axe                                    hammer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gay                                    skillful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punctuation                     worship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craftsmanship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regardless of</a:t>
            </a:r>
          </a:p>
          <a:p>
            <a:r>
              <a:rPr lang="en-US" altLang="zh-CN" dirty="0" smtClean="0"/>
              <a:t>cut up</a:t>
            </a:r>
          </a:p>
          <a:p>
            <a:r>
              <a:rPr lang="en-US" altLang="zh-CN" smtClean="0"/>
              <a:t>fed </a:t>
            </a:r>
            <a:r>
              <a:rPr lang="en-US" altLang="zh-CN" dirty="0" smtClean="0"/>
              <a:t>up with</a:t>
            </a:r>
          </a:p>
          <a:p>
            <a:r>
              <a:rPr lang="en-US" altLang="zh-CN" dirty="0" smtClean="0"/>
              <a:t>Look ahead</a:t>
            </a:r>
          </a:p>
          <a:p>
            <a:r>
              <a:rPr lang="en-US" altLang="zh-CN" dirty="0" smtClean="0"/>
              <a:t>Date back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72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12</cp:revision>
  <dcterms:modified xsi:type="dcterms:W3CDTF">2012-05-17T02:30:18Z</dcterms:modified>
</cp:coreProperties>
</file>