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-171400"/>
            <a:ext cx="8928992" cy="6297563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California                             illustrate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distinct                              immigrant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strait                                   Arctic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means                               distinction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prehistoric                         majority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ministry                             adventurer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espite                               hardship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elect                                    federal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rail                               percentage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Italian                            Denmark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Hollywood                   boom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aircraft                          Korea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Cambodian                    Pakistan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racial                              crossing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vice                                nephew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pole                                applicant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customs                       socialist 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-171400"/>
            <a:ext cx="8229600" cy="7029400"/>
          </a:xfrm>
        </p:spPr>
        <p:txBody>
          <a:bodyPr>
            <a:no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Occur                              socialism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Cattle                              indicate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Luggage                         shave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Cable                              tram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Apparent                        brake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Conductor                        slip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Wharf                              bakery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Ferry                                hire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Fascinating                     seagull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angle                             miserable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punishment                 justice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mourn                            civil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authority                     reform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grasp                            thoughtful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thankful                      insert</a:t>
            </a:r>
          </a:p>
          <a:p>
            <a:pPr>
              <a:buNone/>
            </a:pP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live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on         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by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means of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make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a life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keep up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team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up with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mark out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take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in                            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a great many</a:t>
            </a:r>
          </a:p>
          <a:p>
            <a:r>
              <a:rPr lang="en-US" altLang="zh-CN" sz="4400" b="1" dirty="0" smtClean="0">
                <a:solidFill>
                  <a:srgbClr val="FF0000"/>
                </a:solidFill>
              </a:rPr>
              <a:t>apply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for                        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6</cp:revision>
  <dcterms:modified xsi:type="dcterms:W3CDTF">2012-05-16T03:09:30Z</dcterms:modified>
</cp:coreProperties>
</file>