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amphibious                        patent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courtyard                            walnut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distinguish                         merciful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product                               powder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perfume                              stainless   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jelly                                      cube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abrupt                               convenient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caution                             expectation                  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-171400"/>
            <a:ext cx="8964488" cy="6297563"/>
          </a:xfrm>
        </p:spPr>
        <p:txBody>
          <a:bodyPr>
            <a:no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passive                             merry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seize                                 recognition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criterion                           claim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valid                                  file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ripe                                    string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glue                                    rod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freezing                            greengrocer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identification                   directory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dial                                    rainfall</a:t>
            </a:r>
          </a:p>
          <a:p>
            <a:pPr>
              <a:buNone/>
            </a:pPr>
            <a:r>
              <a:rPr lang="en-US" altLang="zh-CN" sz="4400" b="1" dirty="0" smtClean="0">
                <a:solidFill>
                  <a:srgbClr val="FF0000"/>
                </a:solidFill>
              </a:rPr>
              <a:t>             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5865515"/>
          </a:xfrm>
        </p:spPr>
        <p:txBody>
          <a:bodyPr>
            <a:no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courtroom                         innocent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lantern                              bear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jam                                     microphone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forehead                           occasionally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dynamic                            multiple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dot                                      tap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wire                                    straw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reproduce                         current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helicopter                         triangle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tetrahedron                       stable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invaluable                         associate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practical                          refrigerator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court                                extension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version                             competence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personnel                                   </a:t>
            </a:r>
            <a:r>
              <a:rPr lang="en-US" altLang="zh-CN" dirty="0" smtClean="0"/>
              <a:t>                   </a:t>
            </a:r>
            <a:r>
              <a:rPr lang="en-US" altLang="zh-CN" dirty="0" smtClean="0"/>
              <a:t>                                    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5865515"/>
          </a:xfrm>
        </p:spPr>
        <p:txBody>
          <a:bodyPr>
            <a:no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call up                                set about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b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eaten track                      dive into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set out to do </a:t>
            </a:r>
            <a:r>
              <a:rPr lang="en-US" altLang="zh-CN" sz="4400" b="1" dirty="0" err="1" smtClean="0">
                <a:solidFill>
                  <a:srgbClr val="FF0000"/>
                </a:solidFill>
              </a:rPr>
              <a:t>sth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hang on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out of order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get through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ring back</a:t>
            </a:r>
          </a:p>
          <a:p>
            <a:r>
              <a:rPr lang="en-US" altLang="zh-CN" sz="4400" b="1" smtClean="0">
                <a:solidFill>
                  <a:srgbClr val="FF0000"/>
                </a:solidFill>
              </a:rPr>
              <a:t>ring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off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88</Words>
  <Application>Microsoft Office PowerPoint</Application>
  <PresentationFormat>全屏显示(4:3)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二中人</cp:lastModifiedBy>
  <cp:revision>6</cp:revision>
  <dcterms:modified xsi:type="dcterms:W3CDTF">2012-05-16T07:51:21Z</dcterms:modified>
</cp:coreProperties>
</file>