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0"/>
  </p:notesMasterIdLst>
  <p:sldIdLst>
    <p:sldId id="265" r:id="rId8"/>
    <p:sldId id="910" r:id="rId9"/>
    <p:sldId id="835" r:id="rId10"/>
    <p:sldId id="927" r:id="rId11"/>
    <p:sldId id="928" r:id="rId12"/>
    <p:sldId id="929" r:id="rId13"/>
    <p:sldId id="930" r:id="rId14"/>
    <p:sldId id="931" r:id="rId15"/>
    <p:sldId id="894" r:id="rId16"/>
    <p:sldId id="939" r:id="rId17"/>
    <p:sldId id="862" r:id="rId18"/>
    <p:sldId id="932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6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9534BE-06B2-46D8-A286-D15DFE6F41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slide" Target="../slides/slid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hyperlink" Target="http://www.zxjkw.com/chuangxin/cx_index.html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5" action="ppaction://hlinksldjump"/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tooltip="上一页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tooltip="下一页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7E32C9-CE1B-45F2-92A8-F2C58A506CF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42E0D0-2543-4D76-B4BF-18D3ADF78276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4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BDD20F89-E5D7-49A6-988F-7A116E7BFDF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8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2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2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探　究（情节合理性）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"/>
          <p:cNvSpPr/>
          <p:nvPr/>
        </p:nvSpPr>
        <p:spPr>
          <a:xfrm>
            <a:off x="258763" y="1635125"/>
            <a:ext cx="8694737" cy="360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情节类探究题“四考虑”</a:t>
            </a:r>
            <a:endParaRPr lang="zh-CN" altLang="en-US" sz="3600" b="1" dirty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第一，考虑情节自身前后的关联性。</a:t>
            </a:r>
            <a:endParaRPr lang="zh-CN" altLang="en-US" sz="32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第二，思考情节安排是否符合人物性格特征和发展变化的轨迹。</a:t>
            </a:r>
            <a:endParaRPr lang="zh-CN" altLang="en-US" sz="32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第三，思考情节安排是否有利于表现主题。</a:t>
            </a:r>
            <a:endParaRPr lang="zh-CN" altLang="en-US" sz="32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/>
              <a:t>第四，思考情节的安排是否符合生活逻辑和艺术逻辑。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8435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3825" y="3346450"/>
            <a:ext cx="8893175" cy="230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会据为己有。理由：瓦萨卡的性格使然。①瓦萨卡善良，即使对妻子不满也会自责；②瓦萨卡正直，当看到一个姑娘摘伤者耳环时愤愤不平；③瓦萨卡良知尚存，事后认为自己对小包有所企图是“鬼迷心窍”；④瓦萨卡能坚守道德底线，“双脚一直在朝这个他早就该来的地方走”，表明瓦萨卡即使有机会拾到小包也不会据为己有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23825" y="1306513"/>
            <a:ext cx="8893175" cy="1158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阅读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晚秋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，完成下面的题目。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小说的高潮是中年男人捡走了小包。如果这个人物没有出现，瓦萨卡会不会将小包据为己有？为什么？请结合全文说明理由。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8" name="Text Box 6"/>
          <p:cNvSpPr txBox="1"/>
          <p:nvPr/>
        </p:nvSpPr>
        <p:spPr>
          <a:xfrm>
            <a:off x="330200" y="2149475"/>
            <a:ext cx="8710613" cy="3779838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探究题往往要求考生从不同的角度和层面发掘作品的丰富意蕴、民族心理和人文精神，或者探讨作者的创作背景和创作意图，甚至对作品进行个性化阅读和有创意的解读。这种题型往往不设置唯一性答案，旨在鼓励考生积极思考，培养考生的探索和思辨的精神，它要求考生综合运用语文知识、调动生活经验进行探索，对作品进行深入探讨和分析，能合理发表自己的独到见解。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近几年高考试题，小说考查的探究题的类型主要有这样几类：主题类探究、标题意蕴类探究、情节类探究、人物形象类探究、艺术特点类探究。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9219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9220" name="圆角矩形 32">
              <a:hlinkClick r:id="rId1" action="ppaction://hlinksldjump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5"/>
          <p:cNvSpPr/>
          <p:nvPr/>
        </p:nvSpPr>
        <p:spPr>
          <a:xfrm>
            <a:off x="46038" y="57150"/>
            <a:ext cx="3587750" cy="461963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考点四　探究情节合理性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750888"/>
            <a:ext cx="9144000" cy="56324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圣诞夜的歌声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匈牙利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约卡伊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莫尔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城里住着一个叫亚诺什的穷靴匠。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每天拼命赚钱，却一直没能过上富裕的生活，因为家中隔年就有新生命呱呱坠地。第三个孩子出生后，他的妻子不幸离开人世，撇下他孤零零地给孩子喂饭、穿衣。分面包时，一次得切下三片！给孩子们做鞋时，一下就要做三双！养家糊口难啊，靴匠常常叹息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诞节那天，披着飘飘洒洒的雪花，靴匠去给客户送靴子。奔忙了一天的他，很晚才走在回家的路上。看到路旁店铺里的玩具和花花绿绿的糖果，他禁不住想：过节了，得给孩子们买些礼物。买三份，花销太大；只买一份，又不公平。想来想去，他决定送给孩子们一件特别的圣诞礼物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孩子们，都到这儿来！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亚诺什到家后招呼道。孩子们一个搂住他的脖子，一个扑到他怀里，他又把最小的抱在膝上。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"/>
          <p:cNvSpPr/>
          <p:nvPr/>
        </p:nvSpPr>
        <p:spPr>
          <a:xfrm>
            <a:off x="0" y="833438"/>
            <a:ext cx="9144000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知道吗？今天是圣诞节，今晚不干活了，我们好好乐一乐！我来教你们一支歌，非常好听的歌，这是父亲为你们准备的圣诞礼物。</a:t>
            </a: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”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孩子们欢呼雀跃，兴奋得几乎要把家里闹翻天了！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“静一静！现在跟着我唱。”亚诺什清了清嗓子，缓缓唱起那首优美而古老的圣歌。歌声轻盈，调子欢快，孩子们瞬间就被吸引住了。在这个温馨的夜晚，小天使们美妙的歌声，从婉转到高亢，一遍又一遍</a:t>
            </a:r>
            <a:r>
              <a:rPr lang="en-US" altLang="zh-CN" sz="2400" b="1" dirty="0">
                <a:latin typeface="Arial" panose="020B0604020202020204" pitchFamily="34" charset="0"/>
              </a:rPr>
              <a:t>……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然而，这歌声却苦恼了楼上住着的人，一位富有的老爷。他一个人住着九个房间，第一个房间用来闲坐，第二个睡觉，第三个用餐</a:t>
            </a:r>
            <a:r>
              <a:rPr lang="en-US" altLang="zh-CN" sz="2400" b="1" dirty="0">
                <a:latin typeface="Arial" panose="020B0604020202020204" pitchFamily="34" charset="0"/>
              </a:rPr>
              <a:t>……</a:t>
            </a:r>
            <a:r>
              <a:rPr lang="zh-CN" altLang="en-US" sz="2400" b="1" dirty="0">
                <a:latin typeface="Arial" panose="020B0604020202020204" pitchFamily="34" charset="0"/>
              </a:rPr>
              <a:t>其余的又派什么用场呢？此刻他正在第八个房间里抽烟，琢磨着自己怎么在圣诞夜也提不起兴致呢。楼下传来的声音越来越响，当亚诺什们唱到不知第几遍时，他再也无法忍受，循声找到靴匠来。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573088"/>
            <a:ext cx="9144000" cy="59785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你就是亚诺什，那个靴匠吗？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是的，老爷。您有什么吩咐？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富人本来是要发火的，可他瞬间改了主意，说：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哦，你有这么多孩子！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是的，老爷。唱歌，嘴多声音大。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吃起饭来，恐怕嘴更多吧。听着，亚诺什，我给你带来了好运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把你的孩子送我一个，我来养，将来他会成为有钱的老爷。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亚诺什惊讶地睁大了双眼，谁能不动心呢？他的孩子将成为老爷！这些乖巧可爱的孩子，该过上好日子啊！给！为什么拒绝呢？可选谁呢？他喃喃自语：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老大，听话懂事，长大会有出息的；老二是个女孩，送给老爷不好；老小，是妻子豁命生下的，怎能送人？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可怜的亚诺什嘴唇直哆嗦，几乎哭着说：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谁想离开这儿，坐漂亮马车？吃好吃的东西？谁想去，就站出来吧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面对这样的诱惑，孩子们却都怯生生地缩到父亲背后，扯住父亲的手、裤腿和皮围裙，谁也不吱声，好像要远远地躲开这位富有的老爷。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757238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不行，老爷。不行啊！我不能把任何一个孩子送给您，我们得在一起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富人无奈，只好要他们别再唱歌了。作为补偿，他给靴匠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本戈，随后回到楼上去继续他的无聊时光。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亚诺什小心翼翼地将钱锁进箱子，藏好钥匙，内心五味杂陈。孩子们噘着嘴，不说话。屋里笼罩着冰冷而令人窒息的气氛。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亚诺什坐下，又习惯性地做起靴子来。拿着皮料，他裁着，削着，不知不觉又哼起那首歌。似乎有微弱的声音在应和？抬头一看，孩子们闪着亮晶晶的眼睛，正围着他小声哼唱。他一脚踢开椅子，打开木箱，翻出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本戈，三步两步跑到楼上。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老爷，请收回您的钱，让我们唱吧！我们高兴，这比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本戈重要啊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没等富人反应过来，亚诺什就将钞票放到桌上，转身跑回了家。他挨个亲吻孩子，屋里重新响起了优美而纯净的歌声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0" y="601663"/>
            <a:ext cx="9144000" cy="19383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唱着唱着，望着简陋的厨房，想起锅里的白水煮土豆，亚诺什又为把钱送还感到一丝歉疚。圣诞节，除了歌声，孩子们是不是也得有点儿奶酪和香肠呢？孩子们的歌声很快淹没了他的不安。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富有的老爷在第九个房间里来回踱步，思忖着，诧异着，在这个世界上，别人究竟寻到了什么快乐？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52400" y="2701925"/>
            <a:ext cx="8820150" cy="830263"/>
          </a:xfrm>
          <a:prstGeom prst="rect">
            <a:avLst/>
          </a:prstGeom>
          <a:solidFill>
            <a:srgbClr val="FFF0FF"/>
          </a:solidFill>
          <a:ln w="1905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题目：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小说结尾写到亚诺什心存歉疚。他是否应该还钱？请结合作品加以解说，并谈谈给你的启示。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3695700"/>
            <a:ext cx="882015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观点一：亚诺什不该把钱送回去。他本来可以用这笔钱给孩子们买些可吃可玩的圣诞礼物，仅有歌声的圣诞节是不完满的。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观点二：亚诺什应该把钱送回去。快乐是钱买不来的，穷人也有尊严，靴匠不应该以牺牲一家人的快乐为代价而接受施舍。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观点三：亚诺什可以采取变通的方法。例如他可以邀请富人跟他们一家一起唱歌过节。物质与精神双重的快乐是较为圆满的。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365" name="直接连接符 6"/>
          <p:cNvCxnSpPr/>
          <p:nvPr/>
        </p:nvCxnSpPr>
        <p:spPr>
          <a:xfrm>
            <a:off x="142875" y="1397000"/>
            <a:ext cx="3348038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演示</Application>
  <PresentationFormat>全屏显示(4:3)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楷体</vt:lpstr>
      <vt:lpstr>Times New Roman</vt:lpstr>
      <vt:lpstr>黑体</vt:lpstr>
      <vt:lpstr>Courier New</vt:lpstr>
      <vt:lpstr>微软雅黑</vt:lpstr>
      <vt:lpstr>楷体_GB2312</vt:lpstr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online</cp:lastModifiedBy>
  <cp:revision>204</cp:revision>
  <dcterms:created xsi:type="dcterms:W3CDTF">2014-10-23T06:30:00Z</dcterms:created>
  <dcterms:modified xsi:type="dcterms:W3CDTF">2017-02-10T00:32:46Z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