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7"/>
  </p:notesMasterIdLst>
  <p:sldIdLst>
    <p:sldId id="265" r:id="rId8"/>
    <p:sldId id="910" r:id="rId9"/>
    <p:sldId id="835" r:id="rId10"/>
    <p:sldId id="920" r:id="rId11"/>
    <p:sldId id="921" r:id="rId12"/>
    <p:sldId id="922" r:id="rId13"/>
    <p:sldId id="923" r:id="rId14"/>
    <p:sldId id="924" r:id="rId15"/>
    <p:sldId id="925" r:id="rId16"/>
    <p:sldId id="935" r:id="rId17"/>
    <p:sldId id="936" r:id="rId18"/>
    <p:sldId id="862" r:id="rId19"/>
    <p:sldId id="937" r:id="rId20"/>
    <p:sldId id="938" r:id="rId21"/>
    <p:sldId id="939" r:id="rId22"/>
    <p:sldId id="940" r:id="rId23"/>
    <p:sldId id="941" r:id="rId24"/>
    <p:sldId id="942" r:id="rId25"/>
    <p:sldId id="932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6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3265A8-9934-4F4E-96EC-1506EE7A803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F6FEC8-565C-456C-8AFC-4F115707A8F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F6FEC8-565C-456C-8AFC-4F115707A8F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577D4ED0-6FB9-4622-85E3-753778E12BA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探　究（标题意蕴）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7411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2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4788" y="1419225"/>
          <a:ext cx="8783638" cy="4572000"/>
        </p:xfrm>
        <a:graphic>
          <a:graphicData uri="http://schemas.openxmlformats.org/drawingml/2006/table">
            <a:tbl>
              <a:tblPr/>
              <a:tblGrid>
                <a:gridCol w="1714202"/>
                <a:gridCol w="7069435"/>
              </a:tblGrid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思考角度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具体方向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标题与环境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是否交代时间、地点、环境，创设了故事背景，渲染环境氛围。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标题与情节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是否是小说的线索，组织全文；是否设置悬念，吸引读者；是否暗示了情节的发展或铺开情节，呼应细节。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标题与人物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是否为塑造和突出人物形象服务。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标题与主题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是否运用双关、比喻、象征等手法，寄托情感，深化主题，隐含、比喻、象征某意义；是否揭示主题；是否对主题的表现起画龙点睛的作用。</a:t>
                      </a:r>
                      <a:endParaRPr lang="zh-CN" altLang="en-US" sz="2000" b="1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9459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1"/>
          <p:cNvSpPr/>
          <p:nvPr/>
        </p:nvSpPr>
        <p:spPr>
          <a:xfrm>
            <a:off x="53975" y="593725"/>
            <a:ext cx="903605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阅读下面的文字，完成后面的题目。</a:t>
            </a:r>
            <a:endParaRPr lang="zh-CN" altLang="en-US" sz="2400" b="1" dirty="0"/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最后的黄豆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爷爷是染布的。他爱吃黄豆出了名。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在镇子西头，爷爷十七岁那年刷刷地架起了好几口大染锅。这吃饭的手艺是“偷”来的。爷爷从小喜欢跑进大染坊找老板的儿子斗蛐蛐。有时老板的儿子跟私塾先生念书，爷爷便蹲在一旁，直愣愣地盯着热气腾腾的大染锅。爷爷蹲着看染布时，就从兜里摸出几粒炒熟的黄豆塞到嘴里嚼，这样一蹲就是一两个时辰。“呆瓜！”染布师傅往往这么笑话爷爷。当爷爷染出第一锅布时，大家才知道爷爷并不呆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那年，家里遭了大灾，爷爷架起几口大锅开始染布。开业那天，镇子里所有人都听到爷爷一边敲锣一边喊话，开张头半个月染布不收钱，染坏了一赔二。爷爷没钱请帮工，自己把麻绳往肚子上一勒，一把黄豆往嘴巴里一塞，一边香甜地嚼着，一边搅动大染锅。当爷爷嚼完三四把黄豆时，青布便染成了。青色衬着爷爷额头的汗珠，沉稳得像傍晚袭来的夜幕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1"/>
          <p:cNvSpPr/>
          <p:nvPr/>
        </p:nvSpPr>
        <p:spPr>
          <a:xfrm>
            <a:off x="122238" y="909638"/>
            <a:ext cx="887095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后来，那家大染坊被爷爷挤垮了。没过半月，爷爷快乐地嚼着黄豆把那几口锅搬进了大染坊。于是，镇子里又有了大染坊。那名声像染布匠拿搅锅棍敲锅一样，咣咣当当响得很。在嚼着一把又一把黄豆时，爷爷兜里也开始响着咣咣当当的银元声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有了钱，除了每天有滋有味地多嚼几把黄豆，还娶了奶奶。迎亲那天，爷爷喝了好多酒，醉了，进洞房时还绊了一脚，兜里的黄豆全撒在地上，他捡了好一阵子。奶奶什么反应，到现在我也不知道。后来跟我讲这事时，爷爷还叹气，这一绊，不是什么好兆头，要不，后半辈子也不会活得这样磕磕绊绊。说这事时，爷爷喘着粗气，我帮着捶了半天背，他还是喘得满脸猪肝紫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1"/>
          <p:cNvSpPr/>
          <p:nvPr/>
        </p:nvSpPr>
        <p:spPr>
          <a:xfrm>
            <a:off x="122238" y="758825"/>
            <a:ext cx="8831262" cy="5694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其实，爷爷在生父亲的气。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闲时，爷爷经常是一边慢慢地嚼着黄豆一边跟我聊天，像在咀嚼他的一生。他说，父亲是一个“倒钱筒”。父亲是爷爷的独苗，奶奶宠着他，惯着他。听爷爷说，父亲才十岁，就开始进大烟馆。没钱，就赊账。烟馆老板拿着赊账本来讨钱时，爷爷才明白是怎么一回事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父亲就像一棵荒野的树那样疯长。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我十岁那年，三天三夜，父亲跟人赌输了。大染坊被抵了赌债。那一天爷爷没有嚼他的黄豆，唉声叹气，一脸乌云。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搬出大染坊时，爷爷习惯性地掏出黄豆，迟疑了一下，爷爷这回没有把黄豆塞进嘴巴，而是把黄豆一路撒在地上。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1"/>
          <p:cNvSpPr/>
          <p:nvPr/>
        </p:nvSpPr>
        <p:spPr>
          <a:xfrm>
            <a:off x="-26987" y="687388"/>
            <a:ext cx="9129712" cy="5694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没几年，爷爷病得不行了。父亲依然整天不着家，爷爷的安危只是他耳边刮过的一阵微风。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临终前的那个晚上，爷爷示意我到他跟前，他手中攥着一个小布袋，打开来，是些黄豆。昏暗的灯光下，豆子炒得金灿灿的，爷爷说，这辈子只剩下这点黄豆了。他的声音很轻，连他旁边油灯的火苗都没有动一下。他颤巍巍地拈出一颗豆子，习惯性地放入口中，又想嚼它。不知是黄豆太硬还是爷爷老了，牙口不行，他没嚼动，又把豆子放入袋中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他叹叹气，说这辈子就爱这黄豆，人走了带上它，也算来这世上留个念想。他慈爱地对我说，如果你长大了真活不下去，可以再到爷爷这里来拿这黄豆吃。不过，你要是争气，最好就别来扰我了。他语气中满是沮丧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1"/>
          <p:cNvSpPr/>
          <p:nvPr/>
        </p:nvSpPr>
        <p:spPr>
          <a:xfrm>
            <a:off x="53975" y="992188"/>
            <a:ext cx="904875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我愣愣的，不太明白，点了点头。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第二天早晨，爷爷走了，手里紧紧攥着那小袋嚼不动的黄豆。邻居帮忙葬了爷爷后，父亲才回来。没人怪他，他在邻里眼中只是一个能够看得见的影子。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父亲长号着，声音凄厉，如同塌了脊梁。大家都知道他为什么哭。整整两天两夜，他雇了好几个人把小院子掏了一遍又一遍，最后连瓦背也全掀掉了，还是没有找到传说中爷爷那几坨金子。他疯了。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后来，一个金匠跟我说爷爷确实有几坨金子。不过，爷爷临终前偷偷让他把它们打成了一颗颗金珠子。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我蓦然明白，爷爷那小袋黄豆是什么了。爷爷给我留了一笔活命钱。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1"/>
          <p:cNvSpPr/>
          <p:nvPr/>
        </p:nvSpPr>
        <p:spPr>
          <a:xfrm>
            <a:off x="88900" y="1504950"/>
            <a:ext cx="9001125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有人曾问我，金子最终找到了吗？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当然没有。爷爷的坟头早被我平了。当时还有人说，我跟我那疯了死掉的父亲一样，也是忤逆不孝。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现在我有了自己的企业，人们称我是什么“著名企业家”。不久前，一次慈善大会上，我说了，死后捐出全部财产，我那个儿子和老婆都不跟我说话了。</a:t>
            </a:r>
            <a:endParaRPr lang="zh-CN" altLang="en-US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/>
              <a:t>为什么这么做？有记者问我，我一时语塞，眼前浮现出爷爷那小袋最后的黄豆。</a:t>
            </a:r>
            <a:endParaRPr lang="zh-CN" altLang="en-US" b="1" dirty="0"/>
          </a:p>
          <a:p>
            <a:pPr marL="0" lvl="0" indent="45720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(</a:t>
            </a:r>
            <a:r>
              <a:rPr lang="zh-CN" altLang="en-US" b="1" dirty="0"/>
              <a:t>改自王琼华</a:t>
            </a:r>
            <a:r>
              <a:rPr lang="en-US" altLang="zh-CN" b="1" dirty="0"/>
              <a:t>《</a:t>
            </a:r>
            <a:r>
              <a:rPr lang="zh-CN" altLang="en-US" b="1" dirty="0"/>
              <a:t>最后一碗黄豆</a:t>
            </a:r>
            <a:r>
              <a:rPr lang="en-US" altLang="zh-CN" b="1" dirty="0"/>
              <a:t>》)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850" y="2117725"/>
            <a:ext cx="9001125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寓意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：一是“爷爷”通过一生奋斗留给“我”的物质遗产，是现实世界中的财富；二是“爷爷”留给“我”的人生教训，启发“我”对物质有清醒认识，是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精神财富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启示一：就人生追求而言，单纯的物质追求并不会让人幸福，相反可能带来生活中的不幸。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启示二：就亲缘情感而言，真正的爱不是溺爱，而要帮助下一代树立正确的价值观。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启示三：就传承而言，精神财富的传承比物质财富更为重要，精神的力量才能真正改变人生。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850" y="1019175"/>
            <a:ext cx="9001125" cy="811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小说以“最后的黄豆”为标题，寓意何在？这对现实人生有许多启示，谈谈你感受最深的一点。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Text Box 6"/>
          <p:cNvSpPr txBox="1"/>
          <p:nvPr/>
        </p:nvSpPr>
        <p:spPr>
          <a:xfrm>
            <a:off x="330200" y="2149475"/>
            <a:ext cx="8710613" cy="3779838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探究题往往要求考生从不同的角度和层面发掘作品的丰富意蕴、民族心理和人文精神，或者探讨作者的创作背景和创作意图，甚至对作品进行个性化阅读和有创意的解读。这种题型往往不设置唯一性答案，旨在鼓励考生积极思考，培养考生的探索和思辨的精神，它要求考生综合运用语文知识、调动生活经验进行探索，对作品进行深入探讨和分析，能合理发表自己的独到见解。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近几年高考试题，小说考查的探究题的类型主要有这样几类：主题类探究、标题意蕴类探究、情节类探究、人物形象类探究、艺术特点类探究。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9219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1" action="ppaction://hlinksldjump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338" y="69850"/>
            <a:ext cx="358775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考点二　探究标题的意蕴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803275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阅读下面的文字，完成后面的问题。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血的故事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林海音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南腔北调的夏夜乘凉会上，一直聊到月上中天，还没有散去的意思。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大家被彭先生的故事迷住了。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彭先生是张医师的朋友。张医师最近常鼓励大家去验血型。大家都没有动过大手术，对于血的一切不够亲切。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今晚又谈到了血型。这位彭先生说，作为现代的国民，血型不可不验，而且它或许还有意想不到的妙用呢！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这时，钱太太开腔了：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干脆说罢，我就怕验出是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型的！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钱太太所以这么说，实在也怪张医师，他曾说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型是不祥之兆。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我丈母娘就是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这时，彭先生忽然冒出来这么一句话。钱太太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地笑了：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还管丈母娘的血型呢！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877888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张医师紧接着说：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提到彭先生的丈母娘，你们别笑，这里还有段恋爱悲喜剧呢！倒是可以请彭先生讲给你们听。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谈起来，是五年前的事了，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彭先生躺在藤椅上，仰着头，喷着烟，微笑着，他倒真是在做甜蜜的回忆呢！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那时秀鸾在秘书室做打字员，天天从我办公桌的窗前经过。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你就拿眼盯着看！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有人插嘴。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不错，我盯着她那会说话的眼睛，淘气的鼻子，甜蜜的小嘴儿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结果认识了没有？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我们当然有机会认识啦！日子一久，我们就坠入情网了，互订终身。热带的小姐，实在另有她们可爱之处。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台湾小姐？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到这时大家才知道是位台湾小姐。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糟糕的就在秀鸾是台湾小姐。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彭先生接着说。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我知道，一定是聘金的问题。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有人说。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-14287" y="573088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彭先生悠然地吸着烟，摇摇头：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是我那位老丈人的问题！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我那老丈人真是铁打的心肠，任凭秀鸾怎么哀求，就是不许她嫁给我。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他认准了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外省郎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没好的。秀鸾跟她爸说，如果不答应，她宁可去死。老头子也说，你要嫁给那小子，我只当你死了。结果，秀鸾还是投进了我的怀抱。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但是关于你丈母娘的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型呢？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这时钱太太又想起了这件事。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大家笑起来了，彭先生接着讲：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是很乐观的，我总以为我们结婚以后，一定会把我们翁婿之间的关系慢慢调整过来。可是一年下来，我的愿望始终就没实现，有时看着秀鸾挺着大肚子进去，就让我风里雨里站在门口，我真想冲进去。可是我心疼秀鸾，到底还是忍住了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真惨！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林太太不胜唏嘘。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倒是我那丈母娘会偷偷出来塞给我点心什么的。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有一天我独个儿上了老丈人家的门儿喽！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好大胆子！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有位先生插嘴。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825500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你以为我上门找打架哪，我是报告秀鸾入院待产的消息去了。大胖儿子生下了，算是又见了一代，可是我们的情形并未见好转，老丈人在他女儿面前连半个字都没问过我。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迭格老泰山凶得来！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硬是要不得！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有一天，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这段回忆大概很有趣，彭先生自己也未语先笑了，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秀鸾匆匆忙忙回来了，慌慌张张地说：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爸爸病了！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什么病呀？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肠子！肠子要剪断！快走，唉！我那铁石心肠的老丈人呀！也有一天要柔肠寸断了！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大家听到这里哄然大笑。林太太说：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彭先生，你解恨了，是不是？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彭先生虽然这么说，可是仍然可以看出他的轻松。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秀鸾说爸爸需要输血，但秀鸾是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型，小舅子是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型，丈母娘是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"/>
          <p:cNvSpPr/>
          <p:nvPr/>
        </p:nvSpPr>
        <p:spPr>
          <a:xfrm>
            <a:off x="0" y="817563"/>
            <a:ext cx="914400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他们都不能给病人输血，买血要五百块钱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毫升，共需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300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毫升一千五，秀鸾母女在着急。我对秀鸾说：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这样说来，你爸爸是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血型的喽？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秀鸾点点头。我说：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你何必着急呢！现成的大血人在这儿哪！我也是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型的呀！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“第二天，我那干巴巴的老丈人，一把拉住我的手，‘你金家伙！你金家伙！’</a:t>
            </a:r>
            <a:r>
              <a:rPr lang="en-US" altLang="zh-CN" sz="2400" b="1" dirty="0">
                <a:latin typeface="Arial" panose="020B0604020202020204" pitchFamily="34" charset="0"/>
              </a:rPr>
              <a:t>……”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</a:rPr>
              <a:t>你金家伙？是日本话，还是骂人的话？”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‘你金家伙’，台湾话‘你真正好’也！我们爷儿俩的手紧紧地握着，两股热血交汇，一切嫌隙都被血般的事实给溶化了！”彭先生说到这里，向张医师挤了一下眼，微笑着，“所以，我要奉劝诸位，血型不可不验，它实在有意想不到的妙用！”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故事讲完了，大家觉得非常有趣，林先生首先说：“血型不可不验，明天就去验。张医师，先给我挂个号。”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“对！对！血型不可不验。”大家同声地说。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695325"/>
            <a:ext cx="9144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题目：小说的题目是“血的故事”，但主要内容是围绕血型而展开的，如果以“血型的故事”为题，你认为是否合适？请谈谈你的观点和具体理由。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39938"/>
            <a:ext cx="91440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一：以“血型的故事”为题不合适。①“血”这个词可让人联想到“血脉”“血缘”“血性”等多种含义，如果以“血型的故事”为题，题意就显得单一了；②外省人和台湾人血脉同源，这是“血般的事实”；③彭先生的恋爱故事，实质上折射了外省人与台湾人之间的冲突与融合问题，小说表达了中华民族血浓于水、应该“一家亲”的主题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8813"/>
            <a:ext cx="9144000" cy="1938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二：以“血型的故事”为题合适。①“血”有类型之别，而语言有“南腔北调”之分，以“血型的故事”为题，可彰显作者的巧思；②小说主要内容是围绕血型而展开，以“血型的故事”为题，可与内容更吻合；③可显示“验血型”在文中的重要性，也与中华民族血浓于水、应该“一家亲”的主题不相冲突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4261</Words>
  <Application>WPS 演示</Application>
  <PresentationFormat>全屏显示(4:3)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微软雅黑</vt:lpstr>
      <vt:lpstr>楷体_GB2312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205</cp:revision>
  <dcterms:created xsi:type="dcterms:W3CDTF">2014-10-23T06:30:00Z</dcterms:created>
  <dcterms:modified xsi:type="dcterms:W3CDTF">2017-02-10T00:25:52Z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