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Lst>
  <p:notesMasterIdLst>
    <p:notesMasterId r:id="rId33"/>
  </p:notesMasterIdLst>
  <p:sldIdLst>
    <p:sldId id="265" r:id="rId8"/>
    <p:sldId id="822" r:id="rId9"/>
    <p:sldId id="835" r:id="rId10"/>
    <p:sldId id="841" r:id="rId11"/>
    <p:sldId id="842" r:id="rId12"/>
    <p:sldId id="843" r:id="rId13"/>
    <p:sldId id="844" r:id="rId14"/>
    <p:sldId id="845" r:id="rId15"/>
    <p:sldId id="860" r:id="rId16"/>
    <p:sldId id="846" r:id="rId17"/>
    <p:sldId id="847" r:id="rId18"/>
    <p:sldId id="848" r:id="rId19"/>
    <p:sldId id="849" r:id="rId20"/>
    <p:sldId id="850" r:id="rId21"/>
    <p:sldId id="851" r:id="rId22"/>
    <p:sldId id="852" r:id="rId23"/>
    <p:sldId id="853" r:id="rId24"/>
    <p:sldId id="861" r:id="rId25"/>
    <p:sldId id="854" r:id="rId26"/>
    <p:sldId id="862" r:id="rId27"/>
    <p:sldId id="855" r:id="rId28"/>
    <p:sldId id="856" r:id="rId29"/>
    <p:sldId id="857" r:id="rId30"/>
    <p:sldId id="858" r:id="rId31"/>
    <p:sldId id="859" r:id="rId32"/>
  </p:sldIdLst>
  <p:sldSz cx="9144000" cy="6858000" type="screen4x3"/>
  <p:notesSz cx="6858000" cy="9144000"/>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79DCFF"/>
    <a:srgbClr val="B7ECFF"/>
    <a:srgbClr val="B9FFB9"/>
    <a:srgbClr val="ECF5E7"/>
    <a:srgbClr val="0000FF"/>
    <a:srgbClr val="4BD0FF"/>
    <a:srgbClr val="89E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70" d="100"/>
          <a:sy n="70" d="100"/>
        </p:scale>
        <p:origin x="1386" y="66"/>
      </p:cViewPr>
      <p:guideLst>
        <p:guide orient="horz" pos="2138"/>
        <p:guide pos="2880"/>
      </p:guideLst>
    </p:cSldViewPr>
  </p:slideViewPr>
  <p:notesTextViewPr>
    <p:cViewPr>
      <p:scale>
        <a:sx n="1" d="1"/>
        <a:sy n="1" d="1"/>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页眉占位符 1"/>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47"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buFont typeface="Arial" panose="020B0604020202020204" pitchFamily="34" charset="0"/>
              <a:buNone/>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48" name="幻灯片图像占位符 3"/>
          <p:cNvSpPr>
            <a:spLocks noGrp="1"/>
          </p:cNvSpPr>
          <p:nvPr>
            <p:ph type="sldImg" idx="2"/>
          </p:nvPr>
        </p:nvSpPr>
        <p:spPr>
          <a:xfrm>
            <a:off x="1371600" y="1143000"/>
            <a:ext cx="4114800" cy="3086100"/>
          </a:xfrm>
          <a:prstGeom prst="rect">
            <a:avLst/>
          </a:prstGeom>
          <a:noFill/>
          <a:ln w="9525">
            <a:noFill/>
          </a:ln>
        </p:spPr>
      </p:sp>
      <p:sp>
        <p:nvSpPr>
          <p:cNvPr id="6149" name="备注占位符 4"/>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50" name="页脚占位符 5"/>
          <p:cNvSpPr>
            <a:spLocks noGrp="1" noChangeArrowheads="1"/>
          </p:cNvSpPr>
          <p:nvPr>
            <p:ph type="ftr" sz="quarter" idx="4"/>
          </p:nvPr>
        </p:nvSpPr>
        <p:spPr bwMode="auto">
          <a:xfrm>
            <a:off x="0" y="8685213"/>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buFont typeface="Arial" panose="020B0604020202020204" pitchFamily="34" charset="0"/>
              <a:buNone/>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51" name="灯片编号占位符 6"/>
          <p:cNvSpPr>
            <a:spLocks noGrp="1" noChangeArrowheads="1"/>
          </p:cNvSpPr>
          <p:nvPr>
            <p:ph type="sldNum" sz="quarter" idx="5"/>
          </p:nvPr>
        </p:nvSpPr>
        <p:spPr bwMode="auto">
          <a:xfrm>
            <a:off x="3884613" y="8685213"/>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buFont typeface="Arial" panose="020B0604020202020204" pitchFamily="34" charset="0"/>
              <a:buNone/>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F03EEEFE-9ECA-485D-A3B7-8F4B6EB21A1F}" type="slidenum">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2049463"/>
            <a:ext cx="3867150" cy="43513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2049463"/>
            <a:ext cx="3867150" cy="43513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623888"/>
            <a:ext cx="1971675" cy="57769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623888"/>
            <a:ext cx="5762625" cy="57769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12D5A878-3331-405D-9818-498E9EE0687E}"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12D5A878-3331-405D-9818-498E9EE0687E}"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12D5A878-3331-405D-9818-498E9EE0687E}"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12D5A878-3331-405D-9818-498E9EE0687E}"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12D5A878-3331-405D-9818-498E9EE0687E}"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12D5A878-3331-405D-9818-498E9EE0687E}"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12D5A878-3331-405D-9818-498E9EE0687E}"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12D5A878-3331-405D-9818-498E9EE0687E}"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12D5A878-3331-405D-9818-498E9EE0687E}"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12D5A878-3331-405D-9818-498E9EE0687E}"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12D5A878-3331-405D-9818-498E9EE0687E}"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29DA90D3-07F5-4F11-BD51-41BF81E22AF7}"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29DA90D3-07F5-4F11-BD51-41BF81E22AF7}"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29DA90D3-07F5-4F11-BD51-41BF81E22AF7}"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29DA90D3-07F5-4F11-BD51-41BF81E22AF7}"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29DA90D3-07F5-4F11-BD51-41BF81E22AF7}"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29DA90D3-07F5-4F11-BD51-41BF81E22AF7}"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1A68723D-3F78-4DD5-86AE-3D3D1823C5D1}" type="datetimeFigureOut">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29DA90D3-07F5-4F11-BD51-41BF81E22AF7}"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29DA90D3-07F5-4F11-BD51-41BF81E22AF7}"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29DA90D3-07F5-4F11-BD51-41BF81E22AF7}"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29DA90D3-07F5-4F11-BD51-41BF81E22AF7}"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29DA90D3-07F5-4F11-BD51-41BF81E22AF7}"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2" Type="http://schemas.openxmlformats.org/officeDocument/2006/relationships/theme" Target="../theme/theme3.xml"/><Relationship Id="rId21" Type="http://schemas.openxmlformats.org/officeDocument/2006/relationships/image" Target="../media/image11.png"/><Relationship Id="rId20" Type="http://schemas.openxmlformats.org/officeDocument/2006/relationships/image" Target="../media/image10.png"/><Relationship Id="rId2" Type="http://schemas.openxmlformats.org/officeDocument/2006/relationships/slideLayout" Target="../slideLayouts/slideLayout24.xml"/><Relationship Id="rId19" Type="http://schemas.openxmlformats.org/officeDocument/2006/relationships/image" Target="../media/image9.png"/><Relationship Id="rId18" Type="http://schemas.openxmlformats.org/officeDocument/2006/relationships/image" Target="../media/image8.png"/><Relationship Id="rId17" Type="http://schemas.openxmlformats.org/officeDocument/2006/relationships/image" Target="../media/image7.png"/><Relationship Id="rId16" Type="http://schemas.openxmlformats.org/officeDocument/2006/relationships/image" Target="../media/image6.png"/><Relationship Id="rId15" Type="http://schemas.openxmlformats.org/officeDocument/2006/relationships/slide" Target="../slides/slide1.xml"/><Relationship Id="rId14" Type="http://schemas.openxmlformats.org/officeDocument/2006/relationships/image" Target="../media/image5.png"/><Relationship Id="rId13" Type="http://schemas.openxmlformats.org/officeDocument/2006/relationships/image" Target="../media/image4.png"/><Relationship Id="rId12" Type="http://schemas.openxmlformats.org/officeDocument/2006/relationships/image" Target="../media/image3.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4" Type="http://schemas.openxmlformats.org/officeDocument/2006/relationships/theme" Target="../theme/theme5.xml"/><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5" Type="http://schemas.openxmlformats.org/officeDocument/2006/relationships/theme" Target="../theme/theme6.xml"/><Relationship Id="rId14" Type="http://schemas.openxmlformats.org/officeDocument/2006/relationships/hyperlink" Target="http://www.zxjkw.com/chuangxin/cx_index.html" TargetMode="External"/><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1026" name="Picture 57" descr="C:\Documents and Settings\Administrator\桌面\图片3.jpg"/>
          <p:cNvPicPr>
            <a:picLocks noChangeAspect="1"/>
          </p:cNvPicPr>
          <p:nvPr userDrawn="1"/>
        </p:nvPicPr>
        <p:blipFill>
          <a:blip r:embed="rId12"/>
          <a:srcRect t="54189"/>
          <a:stretch>
            <a:fillRect/>
          </a:stretch>
        </p:blipFill>
        <p:spPr>
          <a:xfrm>
            <a:off x="0" y="3706813"/>
            <a:ext cx="9144000" cy="3151187"/>
          </a:xfrm>
          <a:prstGeom prst="rect">
            <a:avLst/>
          </a:prstGeom>
          <a:noFill/>
          <a:ln w="9525">
            <a:noFill/>
          </a:ln>
        </p:spPr>
      </p:pic>
      <p:pic>
        <p:nvPicPr>
          <p:cNvPr id="1027" name="图片 1"/>
          <p:cNvPicPr>
            <a:picLocks noChangeAspect="1"/>
          </p:cNvPicPr>
          <p:nvPr userDrawn="1"/>
        </p:nvPicPr>
        <p:blipFill>
          <a:blip r:embed="rId13"/>
          <a:stretch>
            <a:fillRect/>
          </a:stretch>
        </p:blipFill>
        <p:spPr>
          <a:xfrm>
            <a:off x="0" y="0"/>
            <a:ext cx="9144000" cy="5715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Title Placeholder 1"/>
          <p:cNvSpPr>
            <a:spLocks noGrp="1"/>
          </p:cNvSpPr>
          <p:nvPr>
            <p:ph type="title"/>
          </p:nvPr>
        </p:nvSpPr>
        <p:spPr>
          <a:xfrm>
            <a:off x="628650" y="623888"/>
            <a:ext cx="7886700" cy="1325562"/>
          </a:xfrm>
          <a:prstGeom prst="rect">
            <a:avLst/>
          </a:prstGeom>
          <a:noFill/>
          <a:ln w="9525">
            <a:noFill/>
          </a:ln>
        </p:spPr>
        <p:txBody>
          <a:bodyPr anchor="ctr"/>
          <a:p>
            <a:pPr lvl="0"/>
            <a:r>
              <a:rPr lang="zh-CN" altLang="zh-CN" dirty="0"/>
              <a:t>单击此处编辑母版标题样式</a:t>
            </a:r>
            <a:endParaRPr lang="zh-CN" altLang="zh-CN" dirty="0"/>
          </a:p>
        </p:txBody>
      </p:sp>
      <p:sp>
        <p:nvSpPr>
          <p:cNvPr id="2051" name="Text Placeholder 2"/>
          <p:cNvSpPr>
            <a:spLocks noGrp="1"/>
          </p:cNvSpPr>
          <p:nvPr>
            <p:ph type="body" idx="1"/>
          </p:nvPr>
        </p:nvSpPr>
        <p:spPr>
          <a:xfrm>
            <a:off x="628650" y="2049463"/>
            <a:ext cx="7886700" cy="4351337"/>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2052" name="Freeform 102"/>
          <p:cNvSpPr>
            <a:spLocks noEditPoints="1"/>
          </p:cNvSpPr>
          <p:nvPr userDrawn="1"/>
        </p:nvSpPr>
        <p:spPr>
          <a:xfrm>
            <a:off x="0" y="5922963"/>
            <a:ext cx="1041400" cy="935037"/>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406" h="1219">
                <a:moveTo>
                  <a:pt x="102" y="852"/>
                </a:moveTo>
                <a:cubicBezTo>
                  <a:pt x="100" y="849"/>
                  <a:pt x="99" y="847"/>
                  <a:pt x="99" y="845"/>
                </a:cubicBezTo>
                <a:cubicBezTo>
                  <a:pt x="98" y="843"/>
                  <a:pt x="97" y="841"/>
                  <a:pt x="96" y="840"/>
                </a:cubicBezTo>
                <a:cubicBezTo>
                  <a:pt x="84" y="823"/>
                  <a:pt x="71" y="816"/>
                  <a:pt x="57" y="819"/>
                </a:cubicBezTo>
                <a:cubicBezTo>
                  <a:pt x="42" y="822"/>
                  <a:pt x="28" y="829"/>
                  <a:pt x="13" y="840"/>
                </a:cubicBezTo>
                <a:cubicBezTo>
                  <a:pt x="8" y="843"/>
                  <a:pt x="4" y="847"/>
                  <a:pt x="0" y="850"/>
                </a:cubicBezTo>
                <a:cubicBezTo>
                  <a:pt x="0" y="1219"/>
                  <a:pt x="0" y="1219"/>
                  <a:pt x="0" y="1219"/>
                </a:cubicBezTo>
                <a:cubicBezTo>
                  <a:pt x="58" y="1219"/>
                  <a:pt x="58" y="1219"/>
                  <a:pt x="58" y="1219"/>
                </a:cubicBezTo>
                <a:cubicBezTo>
                  <a:pt x="62" y="1198"/>
                  <a:pt x="64" y="1175"/>
                  <a:pt x="65" y="1150"/>
                </a:cubicBezTo>
                <a:cubicBezTo>
                  <a:pt x="65" y="1116"/>
                  <a:pt x="64" y="1086"/>
                  <a:pt x="62" y="1060"/>
                </a:cubicBezTo>
                <a:cubicBezTo>
                  <a:pt x="64" y="1062"/>
                  <a:pt x="79" y="1078"/>
                  <a:pt x="106" y="1108"/>
                </a:cubicBezTo>
                <a:cubicBezTo>
                  <a:pt x="133" y="1139"/>
                  <a:pt x="168" y="1168"/>
                  <a:pt x="212" y="1196"/>
                </a:cubicBezTo>
                <a:cubicBezTo>
                  <a:pt x="210" y="1204"/>
                  <a:pt x="207" y="1211"/>
                  <a:pt x="205" y="1219"/>
                </a:cubicBezTo>
                <a:cubicBezTo>
                  <a:pt x="224" y="1219"/>
                  <a:pt x="224" y="1219"/>
                  <a:pt x="224" y="1219"/>
                </a:cubicBezTo>
                <a:cubicBezTo>
                  <a:pt x="226" y="1215"/>
                  <a:pt x="227" y="1211"/>
                  <a:pt x="228" y="1206"/>
                </a:cubicBezTo>
                <a:cubicBezTo>
                  <a:pt x="235" y="1211"/>
                  <a:pt x="243" y="1215"/>
                  <a:pt x="250" y="1219"/>
                </a:cubicBezTo>
                <a:cubicBezTo>
                  <a:pt x="291" y="1219"/>
                  <a:pt x="291" y="1219"/>
                  <a:pt x="291" y="1219"/>
                </a:cubicBezTo>
                <a:cubicBezTo>
                  <a:pt x="271" y="1209"/>
                  <a:pt x="252" y="1199"/>
                  <a:pt x="234" y="1188"/>
                </a:cubicBezTo>
                <a:cubicBezTo>
                  <a:pt x="248" y="1150"/>
                  <a:pt x="262" y="1112"/>
                  <a:pt x="276" y="1074"/>
                </a:cubicBezTo>
                <a:cubicBezTo>
                  <a:pt x="291" y="1037"/>
                  <a:pt x="307" y="999"/>
                  <a:pt x="325" y="962"/>
                </a:cubicBezTo>
                <a:cubicBezTo>
                  <a:pt x="337" y="969"/>
                  <a:pt x="349" y="976"/>
                  <a:pt x="361" y="984"/>
                </a:cubicBezTo>
                <a:cubicBezTo>
                  <a:pt x="373" y="992"/>
                  <a:pt x="386" y="999"/>
                  <a:pt x="399" y="1006"/>
                </a:cubicBezTo>
                <a:cubicBezTo>
                  <a:pt x="392" y="1019"/>
                  <a:pt x="383" y="1033"/>
                  <a:pt x="372" y="1045"/>
                </a:cubicBezTo>
                <a:cubicBezTo>
                  <a:pt x="360" y="1058"/>
                  <a:pt x="349" y="1072"/>
                  <a:pt x="339" y="1086"/>
                </a:cubicBezTo>
                <a:cubicBezTo>
                  <a:pt x="328" y="1102"/>
                  <a:pt x="325" y="1116"/>
                  <a:pt x="329" y="1128"/>
                </a:cubicBezTo>
                <a:cubicBezTo>
                  <a:pt x="333" y="1140"/>
                  <a:pt x="335" y="1154"/>
                  <a:pt x="337" y="1170"/>
                </a:cubicBezTo>
                <a:cubicBezTo>
                  <a:pt x="370" y="1219"/>
                  <a:pt x="370" y="1219"/>
                  <a:pt x="370" y="1219"/>
                </a:cubicBezTo>
                <a:cubicBezTo>
                  <a:pt x="618" y="1219"/>
                  <a:pt x="618" y="1219"/>
                  <a:pt x="618" y="1219"/>
                </a:cubicBezTo>
                <a:cubicBezTo>
                  <a:pt x="636" y="1208"/>
                  <a:pt x="655" y="1203"/>
                  <a:pt x="675" y="1203"/>
                </a:cubicBezTo>
                <a:cubicBezTo>
                  <a:pt x="697" y="1204"/>
                  <a:pt x="721" y="1196"/>
                  <a:pt x="746" y="1178"/>
                </a:cubicBezTo>
                <a:cubicBezTo>
                  <a:pt x="757" y="1172"/>
                  <a:pt x="765" y="1164"/>
                  <a:pt x="771" y="1156"/>
                </a:cubicBezTo>
                <a:cubicBezTo>
                  <a:pt x="777" y="1148"/>
                  <a:pt x="783" y="1140"/>
                  <a:pt x="789" y="1130"/>
                </a:cubicBezTo>
                <a:cubicBezTo>
                  <a:pt x="785" y="1159"/>
                  <a:pt x="781" y="1189"/>
                  <a:pt x="776" y="1219"/>
                </a:cubicBezTo>
                <a:cubicBezTo>
                  <a:pt x="796" y="1219"/>
                  <a:pt x="796" y="1219"/>
                  <a:pt x="796" y="1219"/>
                </a:cubicBezTo>
                <a:cubicBezTo>
                  <a:pt x="801" y="1185"/>
                  <a:pt x="805" y="1152"/>
                  <a:pt x="809" y="1120"/>
                </a:cubicBezTo>
                <a:cubicBezTo>
                  <a:pt x="813" y="1120"/>
                  <a:pt x="831" y="1119"/>
                  <a:pt x="863" y="1117"/>
                </a:cubicBezTo>
                <a:cubicBezTo>
                  <a:pt x="895" y="1115"/>
                  <a:pt x="936" y="1108"/>
                  <a:pt x="985" y="1094"/>
                </a:cubicBezTo>
                <a:cubicBezTo>
                  <a:pt x="988" y="1130"/>
                  <a:pt x="990" y="1168"/>
                  <a:pt x="992" y="1207"/>
                </a:cubicBezTo>
                <a:cubicBezTo>
                  <a:pt x="993" y="1211"/>
                  <a:pt x="993" y="1215"/>
                  <a:pt x="993" y="1219"/>
                </a:cubicBezTo>
                <a:cubicBezTo>
                  <a:pt x="1011" y="1219"/>
                  <a:pt x="1011" y="1219"/>
                  <a:pt x="1011" y="1219"/>
                </a:cubicBezTo>
                <a:cubicBezTo>
                  <a:pt x="1011" y="1214"/>
                  <a:pt x="1011" y="1209"/>
                  <a:pt x="1010" y="1203"/>
                </a:cubicBezTo>
                <a:cubicBezTo>
                  <a:pt x="1008" y="1164"/>
                  <a:pt x="1006" y="1126"/>
                  <a:pt x="1003" y="1088"/>
                </a:cubicBezTo>
                <a:cubicBezTo>
                  <a:pt x="1036" y="1078"/>
                  <a:pt x="1070" y="1064"/>
                  <a:pt x="1107" y="1047"/>
                </a:cubicBezTo>
                <a:cubicBezTo>
                  <a:pt x="1144" y="1030"/>
                  <a:pt x="1181" y="1010"/>
                  <a:pt x="1218" y="984"/>
                </a:cubicBezTo>
                <a:cubicBezTo>
                  <a:pt x="1229" y="1017"/>
                  <a:pt x="1238" y="1053"/>
                  <a:pt x="1246" y="1091"/>
                </a:cubicBezTo>
                <a:cubicBezTo>
                  <a:pt x="1254" y="1129"/>
                  <a:pt x="1261" y="1170"/>
                  <a:pt x="1266" y="1212"/>
                </a:cubicBezTo>
                <a:cubicBezTo>
                  <a:pt x="1263" y="1215"/>
                  <a:pt x="1260" y="1217"/>
                  <a:pt x="1257" y="1219"/>
                </a:cubicBezTo>
                <a:cubicBezTo>
                  <a:pt x="1289" y="1219"/>
                  <a:pt x="1289" y="1219"/>
                  <a:pt x="1289" y="1219"/>
                </a:cubicBezTo>
                <a:cubicBezTo>
                  <a:pt x="1339" y="1135"/>
                  <a:pt x="1373" y="1044"/>
                  <a:pt x="1389" y="946"/>
                </a:cubicBezTo>
                <a:cubicBezTo>
                  <a:pt x="1406" y="851"/>
                  <a:pt x="1406" y="757"/>
                  <a:pt x="1389" y="664"/>
                </a:cubicBezTo>
                <a:cubicBezTo>
                  <a:pt x="1372" y="570"/>
                  <a:pt x="1339" y="482"/>
                  <a:pt x="1291" y="399"/>
                </a:cubicBezTo>
                <a:cubicBezTo>
                  <a:pt x="1285" y="390"/>
                  <a:pt x="1280" y="381"/>
                  <a:pt x="1274" y="372"/>
                </a:cubicBezTo>
                <a:cubicBezTo>
                  <a:pt x="1269" y="364"/>
                  <a:pt x="1263" y="355"/>
                  <a:pt x="1256" y="345"/>
                </a:cubicBezTo>
                <a:cubicBezTo>
                  <a:pt x="1229" y="308"/>
                  <a:pt x="1200" y="273"/>
                  <a:pt x="1168" y="241"/>
                </a:cubicBezTo>
                <a:cubicBezTo>
                  <a:pt x="1136" y="209"/>
                  <a:pt x="1102" y="180"/>
                  <a:pt x="1068" y="155"/>
                </a:cubicBezTo>
                <a:cubicBezTo>
                  <a:pt x="1068" y="153"/>
                  <a:pt x="1068" y="153"/>
                  <a:pt x="1068" y="153"/>
                </a:cubicBezTo>
                <a:cubicBezTo>
                  <a:pt x="1064" y="153"/>
                  <a:pt x="1064" y="153"/>
                  <a:pt x="1064" y="153"/>
                </a:cubicBezTo>
                <a:cubicBezTo>
                  <a:pt x="928" y="57"/>
                  <a:pt x="776" y="7"/>
                  <a:pt x="605" y="4"/>
                </a:cubicBezTo>
                <a:cubicBezTo>
                  <a:pt x="434" y="0"/>
                  <a:pt x="277" y="49"/>
                  <a:pt x="134" y="149"/>
                </a:cubicBezTo>
                <a:cubicBezTo>
                  <a:pt x="84" y="184"/>
                  <a:pt x="39" y="223"/>
                  <a:pt x="0" y="267"/>
                </a:cubicBezTo>
                <a:cubicBezTo>
                  <a:pt x="0" y="563"/>
                  <a:pt x="0" y="563"/>
                  <a:pt x="0" y="563"/>
                </a:cubicBezTo>
                <a:cubicBezTo>
                  <a:pt x="4" y="558"/>
                  <a:pt x="9" y="554"/>
                  <a:pt x="13" y="550"/>
                </a:cubicBezTo>
                <a:cubicBezTo>
                  <a:pt x="27" y="535"/>
                  <a:pt x="32" y="518"/>
                  <a:pt x="30" y="497"/>
                </a:cubicBezTo>
                <a:cubicBezTo>
                  <a:pt x="28" y="477"/>
                  <a:pt x="37" y="461"/>
                  <a:pt x="56" y="447"/>
                </a:cubicBezTo>
                <a:cubicBezTo>
                  <a:pt x="81" y="430"/>
                  <a:pt x="102" y="423"/>
                  <a:pt x="119" y="427"/>
                </a:cubicBezTo>
                <a:cubicBezTo>
                  <a:pt x="136" y="431"/>
                  <a:pt x="152" y="430"/>
                  <a:pt x="168" y="423"/>
                </a:cubicBezTo>
                <a:cubicBezTo>
                  <a:pt x="172" y="429"/>
                  <a:pt x="177" y="437"/>
                  <a:pt x="183" y="447"/>
                </a:cubicBezTo>
                <a:cubicBezTo>
                  <a:pt x="189" y="458"/>
                  <a:pt x="197" y="470"/>
                  <a:pt x="206" y="483"/>
                </a:cubicBezTo>
                <a:cubicBezTo>
                  <a:pt x="173" y="505"/>
                  <a:pt x="140" y="529"/>
                  <a:pt x="108" y="557"/>
                </a:cubicBezTo>
                <a:cubicBezTo>
                  <a:pt x="76" y="584"/>
                  <a:pt x="44" y="614"/>
                  <a:pt x="13" y="648"/>
                </a:cubicBezTo>
                <a:cubicBezTo>
                  <a:pt x="8" y="639"/>
                  <a:pt x="4" y="631"/>
                  <a:pt x="0" y="624"/>
                </a:cubicBezTo>
                <a:cubicBezTo>
                  <a:pt x="0" y="693"/>
                  <a:pt x="0" y="693"/>
                  <a:pt x="0" y="693"/>
                </a:cubicBezTo>
                <a:cubicBezTo>
                  <a:pt x="4" y="688"/>
                  <a:pt x="8" y="684"/>
                  <a:pt x="11" y="680"/>
                </a:cubicBezTo>
                <a:cubicBezTo>
                  <a:pt x="23" y="697"/>
                  <a:pt x="39" y="717"/>
                  <a:pt x="59" y="740"/>
                </a:cubicBezTo>
                <a:cubicBezTo>
                  <a:pt x="78" y="762"/>
                  <a:pt x="101" y="787"/>
                  <a:pt x="128" y="814"/>
                </a:cubicBezTo>
                <a:cubicBezTo>
                  <a:pt x="124" y="819"/>
                  <a:pt x="120" y="825"/>
                  <a:pt x="116" y="832"/>
                </a:cubicBezTo>
                <a:cubicBezTo>
                  <a:pt x="112" y="839"/>
                  <a:pt x="107" y="845"/>
                  <a:pt x="102" y="852"/>
                </a:cubicBezTo>
                <a:close/>
                <a:moveTo>
                  <a:pt x="317" y="936"/>
                </a:moveTo>
                <a:cubicBezTo>
                  <a:pt x="283" y="913"/>
                  <a:pt x="253" y="892"/>
                  <a:pt x="226" y="871"/>
                </a:cubicBezTo>
                <a:cubicBezTo>
                  <a:pt x="200" y="850"/>
                  <a:pt x="175" y="830"/>
                  <a:pt x="154" y="810"/>
                </a:cubicBezTo>
                <a:cubicBezTo>
                  <a:pt x="169" y="788"/>
                  <a:pt x="184" y="768"/>
                  <a:pt x="199" y="750"/>
                </a:cubicBezTo>
                <a:cubicBezTo>
                  <a:pt x="215" y="731"/>
                  <a:pt x="231" y="712"/>
                  <a:pt x="248" y="694"/>
                </a:cubicBezTo>
                <a:cubicBezTo>
                  <a:pt x="248" y="706"/>
                  <a:pt x="248" y="706"/>
                  <a:pt x="248" y="706"/>
                </a:cubicBezTo>
                <a:cubicBezTo>
                  <a:pt x="319" y="804"/>
                  <a:pt x="319" y="804"/>
                  <a:pt x="319" y="804"/>
                </a:cubicBezTo>
                <a:cubicBezTo>
                  <a:pt x="321" y="820"/>
                  <a:pt x="321" y="834"/>
                  <a:pt x="318" y="847"/>
                </a:cubicBezTo>
                <a:cubicBezTo>
                  <a:pt x="314" y="860"/>
                  <a:pt x="317" y="873"/>
                  <a:pt x="327" y="888"/>
                </a:cubicBezTo>
                <a:cubicBezTo>
                  <a:pt x="329" y="889"/>
                  <a:pt x="331" y="891"/>
                  <a:pt x="333" y="892"/>
                </a:cubicBezTo>
                <a:cubicBezTo>
                  <a:pt x="334" y="893"/>
                  <a:pt x="335" y="895"/>
                  <a:pt x="337" y="896"/>
                </a:cubicBezTo>
                <a:cubicBezTo>
                  <a:pt x="334" y="903"/>
                  <a:pt x="331" y="909"/>
                  <a:pt x="327" y="916"/>
                </a:cubicBezTo>
                <a:cubicBezTo>
                  <a:pt x="323" y="923"/>
                  <a:pt x="319" y="929"/>
                  <a:pt x="317" y="936"/>
                </a:cubicBezTo>
                <a:close/>
                <a:moveTo>
                  <a:pt x="371" y="151"/>
                </a:moveTo>
                <a:cubicBezTo>
                  <a:pt x="387" y="154"/>
                  <a:pt x="402" y="157"/>
                  <a:pt x="417" y="161"/>
                </a:cubicBezTo>
                <a:cubicBezTo>
                  <a:pt x="432" y="165"/>
                  <a:pt x="446" y="170"/>
                  <a:pt x="461" y="175"/>
                </a:cubicBezTo>
                <a:cubicBezTo>
                  <a:pt x="456" y="182"/>
                  <a:pt x="450" y="189"/>
                  <a:pt x="445" y="198"/>
                </a:cubicBezTo>
                <a:cubicBezTo>
                  <a:pt x="440" y="207"/>
                  <a:pt x="435" y="216"/>
                  <a:pt x="431" y="225"/>
                </a:cubicBezTo>
                <a:cubicBezTo>
                  <a:pt x="430" y="230"/>
                  <a:pt x="428" y="236"/>
                  <a:pt x="427" y="241"/>
                </a:cubicBezTo>
                <a:cubicBezTo>
                  <a:pt x="426" y="246"/>
                  <a:pt x="424" y="252"/>
                  <a:pt x="423" y="257"/>
                </a:cubicBezTo>
                <a:cubicBezTo>
                  <a:pt x="414" y="258"/>
                  <a:pt x="405" y="259"/>
                  <a:pt x="396" y="260"/>
                </a:cubicBezTo>
                <a:cubicBezTo>
                  <a:pt x="387" y="261"/>
                  <a:pt x="378" y="262"/>
                  <a:pt x="369" y="263"/>
                </a:cubicBezTo>
                <a:cubicBezTo>
                  <a:pt x="376" y="242"/>
                  <a:pt x="379" y="220"/>
                  <a:pt x="380" y="199"/>
                </a:cubicBezTo>
                <a:cubicBezTo>
                  <a:pt x="381" y="178"/>
                  <a:pt x="378" y="162"/>
                  <a:pt x="371" y="151"/>
                </a:cubicBezTo>
                <a:close/>
                <a:moveTo>
                  <a:pt x="842" y="464"/>
                </a:moveTo>
                <a:cubicBezTo>
                  <a:pt x="828" y="437"/>
                  <a:pt x="815" y="414"/>
                  <a:pt x="803" y="395"/>
                </a:cubicBezTo>
                <a:cubicBezTo>
                  <a:pt x="805" y="393"/>
                  <a:pt x="808" y="390"/>
                  <a:pt x="811" y="387"/>
                </a:cubicBezTo>
                <a:cubicBezTo>
                  <a:pt x="815" y="385"/>
                  <a:pt x="817" y="382"/>
                  <a:pt x="819" y="379"/>
                </a:cubicBezTo>
                <a:cubicBezTo>
                  <a:pt x="840" y="395"/>
                  <a:pt x="863" y="415"/>
                  <a:pt x="889" y="437"/>
                </a:cubicBezTo>
                <a:cubicBezTo>
                  <a:pt x="914" y="460"/>
                  <a:pt x="940" y="487"/>
                  <a:pt x="965" y="517"/>
                </a:cubicBezTo>
                <a:cubicBezTo>
                  <a:pt x="954" y="527"/>
                  <a:pt x="942" y="535"/>
                  <a:pt x="928" y="541"/>
                </a:cubicBezTo>
                <a:cubicBezTo>
                  <a:pt x="914" y="548"/>
                  <a:pt x="899" y="554"/>
                  <a:pt x="883" y="558"/>
                </a:cubicBezTo>
                <a:cubicBezTo>
                  <a:pt x="870" y="523"/>
                  <a:pt x="856" y="492"/>
                  <a:pt x="842" y="464"/>
                </a:cubicBezTo>
                <a:close/>
                <a:moveTo>
                  <a:pt x="877" y="590"/>
                </a:moveTo>
                <a:cubicBezTo>
                  <a:pt x="873" y="590"/>
                  <a:pt x="873" y="590"/>
                  <a:pt x="873" y="590"/>
                </a:cubicBezTo>
                <a:cubicBezTo>
                  <a:pt x="863" y="591"/>
                  <a:pt x="854" y="591"/>
                  <a:pt x="846" y="590"/>
                </a:cubicBezTo>
                <a:cubicBezTo>
                  <a:pt x="837" y="588"/>
                  <a:pt x="829" y="587"/>
                  <a:pt x="821" y="586"/>
                </a:cubicBezTo>
                <a:cubicBezTo>
                  <a:pt x="830" y="586"/>
                  <a:pt x="839" y="585"/>
                  <a:pt x="847" y="584"/>
                </a:cubicBezTo>
                <a:cubicBezTo>
                  <a:pt x="855" y="582"/>
                  <a:pt x="863" y="581"/>
                  <a:pt x="873" y="580"/>
                </a:cubicBezTo>
                <a:lnTo>
                  <a:pt x="877" y="590"/>
                </a:lnTo>
                <a:close/>
                <a:moveTo>
                  <a:pt x="616" y="293"/>
                </a:moveTo>
                <a:cubicBezTo>
                  <a:pt x="616" y="289"/>
                  <a:pt x="616" y="286"/>
                  <a:pt x="618" y="283"/>
                </a:cubicBezTo>
                <a:cubicBezTo>
                  <a:pt x="631" y="284"/>
                  <a:pt x="643" y="286"/>
                  <a:pt x="654" y="288"/>
                </a:cubicBezTo>
                <a:cubicBezTo>
                  <a:pt x="665" y="290"/>
                  <a:pt x="673" y="292"/>
                  <a:pt x="680" y="293"/>
                </a:cubicBezTo>
                <a:cubicBezTo>
                  <a:pt x="673" y="295"/>
                  <a:pt x="665" y="296"/>
                  <a:pt x="654" y="298"/>
                </a:cubicBezTo>
                <a:cubicBezTo>
                  <a:pt x="643" y="300"/>
                  <a:pt x="631" y="302"/>
                  <a:pt x="618" y="305"/>
                </a:cubicBezTo>
                <a:cubicBezTo>
                  <a:pt x="616" y="301"/>
                  <a:pt x="616" y="297"/>
                  <a:pt x="616" y="293"/>
                </a:cubicBezTo>
                <a:close/>
                <a:moveTo>
                  <a:pt x="618" y="351"/>
                </a:moveTo>
                <a:cubicBezTo>
                  <a:pt x="602" y="362"/>
                  <a:pt x="584" y="374"/>
                  <a:pt x="565" y="388"/>
                </a:cubicBezTo>
                <a:cubicBezTo>
                  <a:pt x="545" y="402"/>
                  <a:pt x="524" y="418"/>
                  <a:pt x="501" y="435"/>
                </a:cubicBezTo>
                <a:cubicBezTo>
                  <a:pt x="492" y="425"/>
                  <a:pt x="484" y="414"/>
                  <a:pt x="477" y="404"/>
                </a:cubicBezTo>
                <a:cubicBezTo>
                  <a:pt x="470" y="394"/>
                  <a:pt x="465" y="384"/>
                  <a:pt x="459" y="373"/>
                </a:cubicBezTo>
                <a:cubicBezTo>
                  <a:pt x="487" y="363"/>
                  <a:pt x="514" y="354"/>
                  <a:pt x="539" y="346"/>
                </a:cubicBezTo>
                <a:cubicBezTo>
                  <a:pt x="563" y="339"/>
                  <a:pt x="586" y="333"/>
                  <a:pt x="606" y="327"/>
                </a:cubicBezTo>
                <a:cubicBezTo>
                  <a:pt x="607" y="333"/>
                  <a:pt x="609" y="337"/>
                  <a:pt x="612" y="341"/>
                </a:cubicBezTo>
                <a:cubicBezTo>
                  <a:pt x="614" y="345"/>
                  <a:pt x="616" y="349"/>
                  <a:pt x="618" y="351"/>
                </a:cubicBezTo>
                <a:close/>
                <a:moveTo>
                  <a:pt x="664" y="262"/>
                </a:moveTo>
                <a:cubicBezTo>
                  <a:pt x="673" y="268"/>
                  <a:pt x="681" y="272"/>
                  <a:pt x="686" y="275"/>
                </a:cubicBezTo>
                <a:cubicBezTo>
                  <a:pt x="686" y="277"/>
                  <a:pt x="686" y="277"/>
                  <a:pt x="686" y="277"/>
                </a:cubicBezTo>
                <a:cubicBezTo>
                  <a:pt x="679" y="274"/>
                  <a:pt x="671" y="272"/>
                  <a:pt x="660" y="270"/>
                </a:cubicBezTo>
                <a:cubicBezTo>
                  <a:pt x="649" y="268"/>
                  <a:pt x="637" y="266"/>
                  <a:pt x="622" y="265"/>
                </a:cubicBezTo>
                <a:cubicBezTo>
                  <a:pt x="622" y="263"/>
                  <a:pt x="622" y="263"/>
                  <a:pt x="622" y="263"/>
                </a:cubicBezTo>
                <a:cubicBezTo>
                  <a:pt x="624" y="261"/>
                  <a:pt x="624" y="261"/>
                  <a:pt x="624" y="261"/>
                </a:cubicBezTo>
                <a:cubicBezTo>
                  <a:pt x="625" y="258"/>
                  <a:pt x="626" y="256"/>
                  <a:pt x="628" y="253"/>
                </a:cubicBezTo>
                <a:cubicBezTo>
                  <a:pt x="629" y="250"/>
                  <a:pt x="630" y="248"/>
                  <a:pt x="632" y="245"/>
                </a:cubicBezTo>
                <a:cubicBezTo>
                  <a:pt x="644" y="250"/>
                  <a:pt x="655" y="256"/>
                  <a:pt x="664" y="262"/>
                </a:cubicBezTo>
                <a:close/>
                <a:moveTo>
                  <a:pt x="646" y="233"/>
                </a:moveTo>
                <a:cubicBezTo>
                  <a:pt x="653" y="228"/>
                  <a:pt x="660" y="224"/>
                  <a:pt x="667" y="221"/>
                </a:cubicBezTo>
                <a:cubicBezTo>
                  <a:pt x="674" y="218"/>
                  <a:pt x="682" y="216"/>
                  <a:pt x="690" y="215"/>
                </a:cubicBezTo>
                <a:cubicBezTo>
                  <a:pt x="693" y="223"/>
                  <a:pt x="695" y="230"/>
                  <a:pt x="698" y="237"/>
                </a:cubicBezTo>
                <a:cubicBezTo>
                  <a:pt x="701" y="244"/>
                  <a:pt x="703" y="250"/>
                  <a:pt x="704" y="257"/>
                </a:cubicBezTo>
                <a:cubicBezTo>
                  <a:pt x="703" y="257"/>
                  <a:pt x="702" y="257"/>
                  <a:pt x="701" y="258"/>
                </a:cubicBezTo>
                <a:cubicBezTo>
                  <a:pt x="700" y="259"/>
                  <a:pt x="699" y="260"/>
                  <a:pt x="698" y="261"/>
                </a:cubicBezTo>
                <a:cubicBezTo>
                  <a:pt x="693" y="257"/>
                  <a:pt x="685" y="253"/>
                  <a:pt x="676" y="248"/>
                </a:cubicBezTo>
                <a:cubicBezTo>
                  <a:pt x="667" y="243"/>
                  <a:pt x="657" y="238"/>
                  <a:pt x="646" y="233"/>
                </a:cubicBezTo>
                <a:close/>
                <a:moveTo>
                  <a:pt x="656" y="317"/>
                </a:moveTo>
                <a:cubicBezTo>
                  <a:pt x="665" y="316"/>
                  <a:pt x="673" y="315"/>
                  <a:pt x="680" y="313"/>
                </a:cubicBezTo>
                <a:cubicBezTo>
                  <a:pt x="675" y="316"/>
                  <a:pt x="668" y="320"/>
                  <a:pt x="660" y="324"/>
                </a:cubicBezTo>
                <a:cubicBezTo>
                  <a:pt x="652" y="329"/>
                  <a:pt x="643" y="335"/>
                  <a:pt x="634" y="341"/>
                </a:cubicBezTo>
                <a:cubicBezTo>
                  <a:pt x="633" y="339"/>
                  <a:pt x="631" y="336"/>
                  <a:pt x="629" y="332"/>
                </a:cubicBezTo>
                <a:cubicBezTo>
                  <a:pt x="627" y="329"/>
                  <a:pt x="625" y="326"/>
                  <a:pt x="624" y="323"/>
                </a:cubicBezTo>
                <a:cubicBezTo>
                  <a:pt x="636" y="321"/>
                  <a:pt x="647" y="318"/>
                  <a:pt x="656" y="317"/>
                </a:cubicBezTo>
                <a:close/>
                <a:moveTo>
                  <a:pt x="675" y="339"/>
                </a:moveTo>
                <a:cubicBezTo>
                  <a:pt x="684" y="334"/>
                  <a:pt x="691" y="329"/>
                  <a:pt x="696" y="325"/>
                </a:cubicBezTo>
                <a:cubicBezTo>
                  <a:pt x="692" y="331"/>
                  <a:pt x="687" y="337"/>
                  <a:pt x="681" y="344"/>
                </a:cubicBezTo>
                <a:cubicBezTo>
                  <a:pt x="675" y="352"/>
                  <a:pt x="669" y="360"/>
                  <a:pt x="662" y="369"/>
                </a:cubicBezTo>
                <a:cubicBezTo>
                  <a:pt x="659" y="367"/>
                  <a:pt x="657" y="364"/>
                  <a:pt x="654" y="362"/>
                </a:cubicBezTo>
                <a:cubicBezTo>
                  <a:pt x="651" y="360"/>
                  <a:pt x="649" y="359"/>
                  <a:pt x="646" y="357"/>
                </a:cubicBezTo>
                <a:cubicBezTo>
                  <a:pt x="657" y="351"/>
                  <a:pt x="666" y="345"/>
                  <a:pt x="675" y="339"/>
                </a:cubicBezTo>
                <a:close/>
                <a:moveTo>
                  <a:pt x="692" y="361"/>
                </a:moveTo>
                <a:cubicBezTo>
                  <a:pt x="696" y="356"/>
                  <a:pt x="699" y="351"/>
                  <a:pt x="702" y="347"/>
                </a:cubicBezTo>
                <a:cubicBezTo>
                  <a:pt x="694" y="387"/>
                  <a:pt x="694" y="387"/>
                  <a:pt x="694" y="387"/>
                </a:cubicBezTo>
                <a:cubicBezTo>
                  <a:pt x="693" y="386"/>
                  <a:pt x="691" y="385"/>
                  <a:pt x="690" y="385"/>
                </a:cubicBezTo>
                <a:cubicBezTo>
                  <a:pt x="689" y="385"/>
                  <a:pt x="687" y="385"/>
                  <a:pt x="686" y="383"/>
                </a:cubicBezTo>
                <a:cubicBezTo>
                  <a:pt x="685" y="383"/>
                  <a:pt x="683" y="383"/>
                  <a:pt x="682" y="382"/>
                </a:cubicBezTo>
                <a:cubicBezTo>
                  <a:pt x="681" y="382"/>
                  <a:pt x="679" y="381"/>
                  <a:pt x="678" y="379"/>
                </a:cubicBezTo>
                <a:cubicBezTo>
                  <a:pt x="683" y="373"/>
                  <a:pt x="688" y="367"/>
                  <a:pt x="692" y="361"/>
                </a:cubicBezTo>
                <a:close/>
                <a:moveTo>
                  <a:pt x="708" y="411"/>
                </a:moveTo>
                <a:cubicBezTo>
                  <a:pt x="715" y="413"/>
                  <a:pt x="721" y="413"/>
                  <a:pt x="727" y="413"/>
                </a:cubicBezTo>
                <a:cubicBezTo>
                  <a:pt x="733" y="413"/>
                  <a:pt x="739" y="413"/>
                  <a:pt x="744" y="413"/>
                </a:cubicBezTo>
                <a:cubicBezTo>
                  <a:pt x="750" y="433"/>
                  <a:pt x="755" y="456"/>
                  <a:pt x="761" y="482"/>
                </a:cubicBezTo>
                <a:cubicBezTo>
                  <a:pt x="767" y="508"/>
                  <a:pt x="773" y="537"/>
                  <a:pt x="778" y="568"/>
                </a:cubicBezTo>
                <a:cubicBezTo>
                  <a:pt x="762" y="566"/>
                  <a:pt x="746" y="564"/>
                  <a:pt x="729" y="562"/>
                </a:cubicBezTo>
                <a:cubicBezTo>
                  <a:pt x="712" y="559"/>
                  <a:pt x="695" y="555"/>
                  <a:pt x="678" y="550"/>
                </a:cubicBezTo>
                <a:lnTo>
                  <a:pt x="708" y="411"/>
                </a:lnTo>
                <a:close/>
                <a:moveTo>
                  <a:pt x="724" y="255"/>
                </a:moveTo>
                <a:cubicBezTo>
                  <a:pt x="722" y="255"/>
                  <a:pt x="722" y="255"/>
                  <a:pt x="722" y="255"/>
                </a:cubicBezTo>
                <a:cubicBezTo>
                  <a:pt x="721" y="248"/>
                  <a:pt x="719" y="242"/>
                  <a:pt x="717" y="236"/>
                </a:cubicBezTo>
                <a:cubicBezTo>
                  <a:pt x="715" y="230"/>
                  <a:pt x="713" y="223"/>
                  <a:pt x="710" y="215"/>
                </a:cubicBezTo>
                <a:cubicBezTo>
                  <a:pt x="714" y="215"/>
                  <a:pt x="718" y="215"/>
                  <a:pt x="721" y="216"/>
                </a:cubicBezTo>
                <a:cubicBezTo>
                  <a:pt x="725" y="217"/>
                  <a:pt x="728" y="217"/>
                  <a:pt x="732" y="217"/>
                </a:cubicBezTo>
                <a:lnTo>
                  <a:pt x="724" y="255"/>
                </a:lnTo>
                <a:close/>
                <a:moveTo>
                  <a:pt x="738" y="395"/>
                </a:moveTo>
                <a:cubicBezTo>
                  <a:pt x="734" y="395"/>
                  <a:pt x="730" y="395"/>
                  <a:pt x="725" y="394"/>
                </a:cubicBezTo>
                <a:cubicBezTo>
                  <a:pt x="720" y="394"/>
                  <a:pt x="716" y="393"/>
                  <a:pt x="712" y="391"/>
                </a:cubicBezTo>
                <a:cubicBezTo>
                  <a:pt x="722" y="345"/>
                  <a:pt x="722" y="345"/>
                  <a:pt x="722" y="345"/>
                </a:cubicBezTo>
                <a:cubicBezTo>
                  <a:pt x="725" y="351"/>
                  <a:pt x="727" y="358"/>
                  <a:pt x="730" y="366"/>
                </a:cubicBezTo>
                <a:cubicBezTo>
                  <a:pt x="733" y="375"/>
                  <a:pt x="736" y="385"/>
                  <a:pt x="738" y="395"/>
                </a:cubicBezTo>
                <a:close/>
                <a:moveTo>
                  <a:pt x="758" y="393"/>
                </a:moveTo>
                <a:cubicBezTo>
                  <a:pt x="754" y="381"/>
                  <a:pt x="751" y="371"/>
                  <a:pt x="748" y="361"/>
                </a:cubicBezTo>
                <a:cubicBezTo>
                  <a:pt x="746" y="352"/>
                  <a:pt x="743" y="344"/>
                  <a:pt x="740" y="337"/>
                </a:cubicBezTo>
                <a:cubicBezTo>
                  <a:pt x="744" y="343"/>
                  <a:pt x="749" y="350"/>
                  <a:pt x="755" y="358"/>
                </a:cubicBezTo>
                <a:cubicBezTo>
                  <a:pt x="761" y="367"/>
                  <a:pt x="768" y="377"/>
                  <a:pt x="776" y="387"/>
                </a:cubicBezTo>
                <a:cubicBezTo>
                  <a:pt x="774" y="387"/>
                  <a:pt x="774" y="387"/>
                  <a:pt x="774" y="387"/>
                </a:cubicBezTo>
                <a:cubicBezTo>
                  <a:pt x="772" y="389"/>
                  <a:pt x="769" y="390"/>
                  <a:pt x="766" y="390"/>
                </a:cubicBezTo>
                <a:cubicBezTo>
                  <a:pt x="764" y="391"/>
                  <a:pt x="761" y="392"/>
                  <a:pt x="758" y="393"/>
                </a:cubicBezTo>
                <a:close/>
                <a:moveTo>
                  <a:pt x="764" y="339"/>
                </a:moveTo>
                <a:cubicBezTo>
                  <a:pt x="771" y="343"/>
                  <a:pt x="778" y="348"/>
                  <a:pt x="784" y="352"/>
                </a:cubicBezTo>
                <a:cubicBezTo>
                  <a:pt x="791" y="357"/>
                  <a:pt x="798" y="362"/>
                  <a:pt x="805" y="367"/>
                </a:cubicBezTo>
                <a:cubicBezTo>
                  <a:pt x="803" y="369"/>
                  <a:pt x="801" y="370"/>
                  <a:pt x="800" y="372"/>
                </a:cubicBezTo>
                <a:cubicBezTo>
                  <a:pt x="798" y="374"/>
                  <a:pt x="795" y="377"/>
                  <a:pt x="793" y="379"/>
                </a:cubicBezTo>
                <a:cubicBezTo>
                  <a:pt x="787" y="371"/>
                  <a:pt x="782" y="364"/>
                  <a:pt x="777" y="357"/>
                </a:cubicBezTo>
                <a:cubicBezTo>
                  <a:pt x="773" y="351"/>
                  <a:pt x="768" y="345"/>
                  <a:pt x="764" y="339"/>
                </a:cubicBezTo>
                <a:close/>
                <a:moveTo>
                  <a:pt x="762" y="315"/>
                </a:moveTo>
                <a:cubicBezTo>
                  <a:pt x="769" y="317"/>
                  <a:pt x="778" y="318"/>
                  <a:pt x="789" y="320"/>
                </a:cubicBezTo>
                <a:cubicBezTo>
                  <a:pt x="799" y="322"/>
                  <a:pt x="811" y="325"/>
                  <a:pt x="823" y="329"/>
                </a:cubicBezTo>
                <a:cubicBezTo>
                  <a:pt x="823" y="332"/>
                  <a:pt x="822" y="335"/>
                  <a:pt x="822" y="338"/>
                </a:cubicBezTo>
                <a:cubicBezTo>
                  <a:pt x="821" y="342"/>
                  <a:pt x="820" y="345"/>
                  <a:pt x="819" y="347"/>
                </a:cubicBezTo>
                <a:cubicBezTo>
                  <a:pt x="819" y="349"/>
                  <a:pt x="818" y="350"/>
                  <a:pt x="818" y="350"/>
                </a:cubicBezTo>
                <a:cubicBezTo>
                  <a:pt x="817" y="351"/>
                  <a:pt x="817" y="352"/>
                  <a:pt x="817" y="353"/>
                </a:cubicBezTo>
                <a:cubicBezTo>
                  <a:pt x="806" y="345"/>
                  <a:pt x="796" y="338"/>
                  <a:pt x="786" y="332"/>
                </a:cubicBezTo>
                <a:cubicBezTo>
                  <a:pt x="777" y="326"/>
                  <a:pt x="769" y="321"/>
                  <a:pt x="762" y="315"/>
                </a:cubicBezTo>
                <a:close/>
                <a:moveTo>
                  <a:pt x="821" y="309"/>
                </a:moveTo>
                <a:cubicBezTo>
                  <a:pt x="814" y="306"/>
                  <a:pt x="808" y="305"/>
                  <a:pt x="801" y="303"/>
                </a:cubicBezTo>
                <a:cubicBezTo>
                  <a:pt x="796" y="302"/>
                  <a:pt x="789" y="301"/>
                  <a:pt x="782" y="299"/>
                </a:cubicBezTo>
                <a:cubicBezTo>
                  <a:pt x="821" y="299"/>
                  <a:pt x="821" y="299"/>
                  <a:pt x="821" y="299"/>
                </a:cubicBezTo>
                <a:cubicBezTo>
                  <a:pt x="822" y="301"/>
                  <a:pt x="823" y="302"/>
                  <a:pt x="823" y="303"/>
                </a:cubicBezTo>
                <a:cubicBezTo>
                  <a:pt x="823" y="305"/>
                  <a:pt x="822" y="306"/>
                  <a:pt x="821" y="309"/>
                </a:cubicBezTo>
                <a:close/>
                <a:moveTo>
                  <a:pt x="782" y="280"/>
                </a:moveTo>
                <a:cubicBezTo>
                  <a:pt x="773" y="281"/>
                  <a:pt x="764" y="282"/>
                  <a:pt x="756" y="283"/>
                </a:cubicBezTo>
                <a:cubicBezTo>
                  <a:pt x="756" y="282"/>
                  <a:pt x="756" y="281"/>
                  <a:pt x="755" y="280"/>
                </a:cubicBezTo>
                <a:cubicBezTo>
                  <a:pt x="755" y="279"/>
                  <a:pt x="754" y="278"/>
                  <a:pt x="754" y="277"/>
                </a:cubicBezTo>
                <a:cubicBezTo>
                  <a:pt x="758" y="273"/>
                  <a:pt x="763" y="268"/>
                  <a:pt x="769" y="263"/>
                </a:cubicBezTo>
                <a:cubicBezTo>
                  <a:pt x="776" y="258"/>
                  <a:pt x="782" y="252"/>
                  <a:pt x="791" y="247"/>
                </a:cubicBezTo>
                <a:cubicBezTo>
                  <a:pt x="796" y="252"/>
                  <a:pt x="801" y="257"/>
                  <a:pt x="805" y="262"/>
                </a:cubicBezTo>
                <a:cubicBezTo>
                  <a:pt x="809" y="267"/>
                  <a:pt x="812" y="272"/>
                  <a:pt x="815" y="279"/>
                </a:cubicBezTo>
                <a:cubicBezTo>
                  <a:pt x="803" y="279"/>
                  <a:pt x="792" y="279"/>
                  <a:pt x="782" y="280"/>
                </a:cubicBezTo>
                <a:close/>
                <a:moveTo>
                  <a:pt x="756" y="250"/>
                </a:moveTo>
                <a:cubicBezTo>
                  <a:pt x="751" y="255"/>
                  <a:pt x="746" y="259"/>
                  <a:pt x="742" y="263"/>
                </a:cubicBezTo>
                <a:cubicBezTo>
                  <a:pt x="750" y="223"/>
                  <a:pt x="750" y="223"/>
                  <a:pt x="750" y="223"/>
                </a:cubicBezTo>
                <a:cubicBezTo>
                  <a:pt x="752" y="224"/>
                  <a:pt x="753" y="225"/>
                  <a:pt x="753" y="225"/>
                </a:cubicBezTo>
                <a:cubicBezTo>
                  <a:pt x="754" y="225"/>
                  <a:pt x="755" y="225"/>
                  <a:pt x="756" y="225"/>
                </a:cubicBezTo>
                <a:cubicBezTo>
                  <a:pt x="759" y="226"/>
                  <a:pt x="762" y="228"/>
                  <a:pt x="765" y="229"/>
                </a:cubicBezTo>
                <a:cubicBezTo>
                  <a:pt x="769" y="230"/>
                  <a:pt x="772" y="232"/>
                  <a:pt x="774" y="235"/>
                </a:cubicBezTo>
                <a:cubicBezTo>
                  <a:pt x="768" y="240"/>
                  <a:pt x="762" y="245"/>
                  <a:pt x="756" y="250"/>
                </a:cubicBezTo>
                <a:close/>
                <a:moveTo>
                  <a:pt x="736" y="199"/>
                </a:moveTo>
                <a:cubicBezTo>
                  <a:pt x="731" y="198"/>
                  <a:pt x="726" y="197"/>
                  <a:pt x="720" y="196"/>
                </a:cubicBezTo>
                <a:cubicBezTo>
                  <a:pt x="715" y="195"/>
                  <a:pt x="709" y="195"/>
                  <a:pt x="702" y="195"/>
                </a:cubicBezTo>
                <a:cubicBezTo>
                  <a:pt x="697" y="182"/>
                  <a:pt x="689" y="168"/>
                  <a:pt x="680" y="153"/>
                </a:cubicBezTo>
                <a:cubicBezTo>
                  <a:pt x="671" y="138"/>
                  <a:pt x="659" y="122"/>
                  <a:pt x="644" y="105"/>
                </a:cubicBezTo>
                <a:cubicBezTo>
                  <a:pt x="661" y="102"/>
                  <a:pt x="679" y="102"/>
                  <a:pt x="698" y="103"/>
                </a:cubicBezTo>
                <a:cubicBezTo>
                  <a:pt x="717" y="104"/>
                  <a:pt x="736" y="107"/>
                  <a:pt x="754" y="111"/>
                </a:cubicBezTo>
                <a:lnTo>
                  <a:pt x="736" y="199"/>
                </a:lnTo>
                <a:close/>
                <a:moveTo>
                  <a:pt x="658" y="156"/>
                </a:moveTo>
                <a:cubicBezTo>
                  <a:pt x="667" y="171"/>
                  <a:pt x="675" y="185"/>
                  <a:pt x="682" y="197"/>
                </a:cubicBezTo>
                <a:cubicBezTo>
                  <a:pt x="673" y="198"/>
                  <a:pt x="663" y="201"/>
                  <a:pt x="653" y="206"/>
                </a:cubicBezTo>
                <a:cubicBezTo>
                  <a:pt x="643" y="211"/>
                  <a:pt x="635" y="216"/>
                  <a:pt x="628" y="223"/>
                </a:cubicBezTo>
                <a:cubicBezTo>
                  <a:pt x="610" y="214"/>
                  <a:pt x="590" y="204"/>
                  <a:pt x="568" y="195"/>
                </a:cubicBezTo>
                <a:cubicBezTo>
                  <a:pt x="545" y="186"/>
                  <a:pt x="520" y="176"/>
                  <a:pt x="493" y="167"/>
                </a:cubicBezTo>
                <a:cubicBezTo>
                  <a:pt x="509" y="152"/>
                  <a:pt x="529" y="140"/>
                  <a:pt x="551" y="130"/>
                </a:cubicBezTo>
                <a:cubicBezTo>
                  <a:pt x="573" y="120"/>
                  <a:pt x="596" y="112"/>
                  <a:pt x="622" y="107"/>
                </a:cubicBezTo>
                <a:cubicBezTo>
                  <a:pt x="637" y="124"/>
                  <a:pt x="649" y="141"/>
                  <a:pt x="658" y="156"/>
                </a:cubicBezTo>
                <a:close/>
                <a:moveTo>
                  <a:pt x="554" y="209"/>
                </a:moveTo>
                <a:cubicBezTo>
                  <a:pt x="576" y="218"/>
                  <a:pt x="597" y="228"/>
                  <a:pt x="616" y="237"/>
                </a:cubicBezTo>
                <a:cubicBezTo>
                  <a:pt x="614" y="240"/>
                  <a:pt x="613" y="242"/>
                  <a:pt x="611" y="245"/>
                </a:cubicBezTo>
                <a:cubicBezTo>
                  <a:pt x="609" y="248"/>
                  <a:pt x="607" y="250"/>
                  <a:pt x="606" y="253"/>
                </a:cubicBezTo>
                <a:cubicBezTo>
                  <a:pt x="604" y="254"/>
                  <a:pt x="604" y="256"/>
                  <a:pt x="604" y="257"/>
                </a:cubicBezTo>
                <a:cubicBezTo>
                  <a:pt x="604" y="258"/>
                  <a:pt x="604" y="260"/>
                  <a:pt x="604" y="261"/>
                </a:cubicBezTo>
                <a:cubicBezTo>
                  <a:pt x="582" y="258"/>
                  <a:pt x="558" y="256"/>
                  <a:pt x="531" y="255"/>
                </a:cubicBezTo>
                <a:cubicBezTo>
                  <a:pt x="503" y="254"/>
                  <a:pt x="474" y="254"/>
                  <a:pt x="443" y="257"/>
                </a:cubicBezTo>
                <a:cubicBezTo>
                  <a:pt x="443" y="253"/>
                  <a:pt x="444" y="249"/>
                  <a:pt x="445" y="244"/>
                </a:cubicBezTo>
                <a:cubicBezTo>
                  <a:pt x="446" y="239"/>
                  <a:pt x="448" y="235"/>
                  <a:pt x="449" y="231"/>
                </a:cubicBezTo>
                <a:cubicBezTo>
                  <a:pt x="452" y="222"/>
                  <a:pt x="456" y="213"/>
                  <a:pt x="462" y="204"/>
                </a:cubicBezTo>
                <a:cubicBezTo>
                  <a:pt x="468" y="195"/>
                  <a:pt x="474" y="188"/>
                  <a:pt x="479" y="181"/>
                </a:cubicBezTo>
                <a:cubicBezTo>
                  <a:pt x="506" y="190"/>
                  <a:pt x="531" y="200"/>
                  <a:pt x="554" y="209"/>
                </a:cubicBezTo>
                <a:close/>
                <a:moveTo>
                  <a:pt x="439" y="275"/>
                </a:moveTo>
                <a:cubicBezTo>
                  <a:pt x="471" y="272"/>
                  <a:pt x="501" y="272"/>
                  <a:pt x="527" y="273"/>
                </a:cubicBezTo>
                <a:cubicBezTo>
                  <a:pt x="554" y="274"/>
                  <a:pt x="578" y="277"/>
                  <a:pt x="600" y="279"/>
                </a:cubicBezTo>
                <a:cubicBezTo>
                  <a:pt x="598" y="284"/>
                  <a:pt x="598" y="289"/>
                  <a:pt x="598" y="294"/>
                </a:cubicBezTo>
                <a:cubicBezTo>
                  <a:pt x="598" y="299"/>
                  <a:pt x="598" y="304"/>
                  <a:pt x="600" y="309"/>
                </a:cubicBezTo>
                <a:cubicBezTo>
                  <a:pt x="580" y="315"/>
                  <a:pt x="557" y="321"/>
                  <a:pt x="532" y="328"/>
                </a:cubicBezTo>
                <a:cubicBezTo>
                  <a:pt x="508" y="336"/>
                  <a:pt x="481" y="345"/>
                  <a:pt x="453" y="355"/>
                </a:cubicBezTo>
                <a:cubicBezTo>
                  <a:pt x="448" y="342"/>
                  <a:pt x="444" y="329"/>
                  <a:pt x="441" y="315"/>
                </a:cubicBezTo>
                <a:cubicBezTo>
                  <a:pt x="438" y="302"/>
                  <a:pt x="438" y="289"/>
                  <a:pt x="439" y="275"/>
                </a:cubicBezTo>
                <a:close/>
                <a:moveTo>
                  <a:pt x="441" y="379"/>
                </a:moveTo>
                <a:cubicBezTo>
                  <a:pt x="443" y="381"/>
                  <a:pt x="443" y="381"/>
                  <a:pt x="443" y="381"/>
                </a:cubicBezTo>
                <a:cubicBezTo>
                  <a:pt x="448" y="393"/>
                  <a:pt x="455" y="405"/>
                  <a:pt x="462" y="415"/>
                </a:cubicBezTo>
                <a:cubicBezTo>
                  <a:pt x="470" y="426"/>
                  <a:pt x="478" y="437"/>
                  <a:pt x="487" y="447"/>
                </a:cubicBezTo>
                <a:cubicBezTo>
                  <a:pt x="465" y="465"/>
                  <a:pt x="441" y="483"/>
                  <a:pt x="418" y="503"/>
                </a:cubicBezTo>
                <a:cubicBezTo>
                  <a:pt x="395" y="524"/>
                  <a:pt x="370" y="545"/>
                  <a:pt x="345" y="568"/>
                </a:cubicBezTo>
                <a:cubicBezTo>
                  <a:pt x="341" y="569"/>
                  <a:pt x="337" y="570"/>
                  <a:pt x="333" y="571"/>
                </a:cubicBezTo>
                <a:cubicBezTo>
                  <a:pt x="329" y="571"/>
                  <a:pt x="325" y="573"/>
                  <a:pt x="321" y="575"/>
                </a:cubicBezTo>
                <a:cubicBezTo>
                  <a:pt x="318" y="577"/>
                  <a:pt x="316" y="579"/>
                  <a:pt x="314" y="581"/>
                </a:cubicBezTo>
                <a:cubicBezTo>
                  <a:pt x="312" y="583"/>
                  <a:pt x="309" y="585"/>
                  <a:pt x="307" y="588"/>
                </a:cubicBezTo>
                <a:cubicBezTo>
                  <a:pt x="292" y="570"/>
                  <a:pt x="278" y="553"/>
                  <a:pt x="265" y="535"/>
                </a:cubicBezTo>
                <a:cubicBezTo>
                  <a:pt x="253" y="518"/>
                  <a:pt x="241" y="503"/>
                  <a:pt x="230" y="489"/>
                </a:cubicBezTo>
                <a:cubicBezTo>
                  <a:pt x="268" y="465"/>
                  <a:pt x="304" y="444"/>
                  <a:pt x="340" y="426"/>
                </a:cubicBezTo>
                <a:cubicBezTo>
                  <a:pt x="375" y="408"/>
                  <a:pt x="409" y="393"/>
                  <a:pt x="441" y="379"/>
                </a:cubicBezTo>
                <a:close/>
                <a:moveTo>
                  <a:pt x="407" y="988"/>
                </a:moveTo>
                <a:cubicBezTo>
                  <a:pt x="393" y="981"/>
                  <a:pt x="381" y="974"/>
                  <a:pt x="369" y="967"/>
                </a:cubicBezTo>
                <a:cubicBezTo>
                  <a:pt x="357" y="960"/>
                  <a:pt x="345" y="953"/>
                  <a:pt x="333" y="946"/>
                </a:cubicBezTo>
                <a:cubicBezTo>
                  <a:pt x="337" y="938"/>
                  <a:pt x="341" y="930"/>
                  <a:pt x="345" y="922"/>
                </a:cubicBezTo>
                <a:cubicBezTo>
                  <a:pt x="349" y="914"/>
                  <a:pt x="353" y="906"/>
                  <a:pt x="357" y="898"/>
                </a:cubicBezTo>
                <a:cubicBezTo>
                  <a:pt x="363" y="897"/>
                  <a:pt x="370" y="895"/>
                  <a:pt x="376" y="894"/>
                </a:cubicBezTo>
                <a:cubicBezTo>
                  <a:pt x="382" y="893"/>
                  <a:pt x="387" y="895"/>
                  <a:pt x="391" y="902"/>
                </a:cubicBezTo>
                <a:cubicBezTo>
                  <a:pt x="403" y="919"/>
                  <a:pt x="410" y="935"/>
                  <a:pt x="412" y="949"/>
                </a:cubicBezTo>
                <a:cubicBezTo>
                  <a:pt x="414" y="963"/>
                  <a:pt x="412" y="976"/>
                  <a:pt x="407" y="988"/>
                </a:cubicBezTo>
                <a:close/>
                <a:moveTo>
                  <a:pt x="539" y="501"/>
                </a:moveTo>
                <a:cubicBezTo>
                  <a:pt x="514" y="520"/>
                  <a:pt x="495" y="535"/>
                  <a:pt x="483" y="546"/>
                </a:cubicBezTo>
                <a:cubicBezTo>
                  <a:pt x="471" y="556"/>
                  <a:pt x="458" y="563"/>
                  <a:pt x="443" y="566"/>
                </a:cubicBezTo>
                <a:cubicBezTo>
                  <a:pt x="442" y="563"/>
                  <a:pt x="439" y="561"/>
                  <a:pt x="435" y="558"/>
                </a:cubicBezTo>
                <a:cubicBezTo>
                  <a:pt x="431" y="557"/>
                  <a:pt x="427" y="555"/>
                  <a:pt x="423" y="553"/>
                </a:cubicBezTo>
                <a:cubicBezTo>
                  <a:pt x="419" y="559"/>
                  <a:pt x="416" y="562"/>
                  <a:pt x="413" y="563"/>
                </a:cubicBezTo>
                <a:cubicBezTo>
                  <a:pt x="410" y="563"/>
                  <a:pt x="408" y="564"/>
                  <a:pt x="405" y="566"/>
                </a:cubicBezTo>
                <a:cubicBezTo>
                  <a:pt x="401" y="568"/>
                  <a:pt x="396" y="570"/>
                  <a:pt x="390" y="571"/>
                </a:cubicBezTo>
                <a:cubicBezTo>
                  <a:pt x="384" y="571"/>
                  <a:pt x="378" y="571"/>
                  <a:pt x="371" y="569"/>
                </a:cubicBezTo>
                <a:cubicBezTo>
                  <a:pt x="393" y="550"/>
                  <a:pt x="416" y="530"/>
                  <a:pt x="437" y="512"/>
                </a:cubicBezTo>
                <a:cubicBezTo>
                  <a:pt x="459" y="494"/>
                  <a:pt x="479" y="477"/>
                  <a:pt x="499" y="461"/>
                </a:cubicBezTo>
                <a:cubicBezTo>
                  <a:pt x="506" y="468"/>
                  <a:pt x="513" y="475"/>
                  <a:pt x="521" y="481"/>
                </a:cubicBezTo>
                <a:cubicBezTo>
                  <a:pt x="529" y="488"/>
                  <a:pt x="537" y="495"/>
                  <a:pt x="546" y="501"/>
                </a:cubicBezTo>
                <a:lnTo>
                  <a:pt x="539" y="501"/>
                </a:lnTo>
                <a:close/>
                <a:moveTo>
                  <a:pt x="541" y="475"/>
                </a:moveTo>
                <a:cubicBezTo>
                  <a:pt x="532" y="467"/>
                  <a:pt x="523" y="459"/>
                  <a:pt x="513" y="449"/>
                </a:cubicBezTo>
                <a:cubicBezTo>
                  <a:pt x="536" y="432"/>
                  <a:pt x="557" y="417"/>
                  <a:pt x="577" y="403"/>
                </a:cubicBezTo>
                <a:cubicBezTo>
                  <a:pt x="596" y="390"/>
                  <a:pt x="614" y="378"/>
                  <a:pt x="630" y="367"/>
                </a:cubicBezTo>
                <a:cubicBezTo>
                  <a:pt x="633" y="370"/>
                  <a:pt x="636" y="373"/>
                  <a:pt x="640" y="376"/>
                </a:cubicBezTo>
                <a:cubicBezTo>
                  <a:pt x="644" y="380"/>
                  <a:pt x="647" y="383"/>
                  <a:pt x="650" y="385"/>
                </a:cubicBezTo>
                <a:cubicBezTo>
                  <a:pt x="639" y="400"/>
                  <a:pt x="627" y="417"/>
                  <a:pt x="614" y="435"/>
                </a:cubicBezTo>
                <a:cubicBezTo>
                  <a:pt x="600" y="454"/>
                  <a:pt x="586" y="475"/>
                  <a:pt x="572" y="497"/>
                </a:cubicBezTo>
                <a:cubicBezTo>
                  <a:pt x="561" y="491"/>
                  <a:pt x="551" y="483"/>
                  <a:pt x="541" y="475"/>
                </a:cubicBezTo>
                <a:close/>
                <a:moveTo>
                  <a:pt x="588" y="507"/>
                </a:moveTo>
                <a:cubicBezTo>
                  <a:pt x="602" y="485"/>
                  <a:pt x="616" y="464"/>
                  <a:pt x="630" y="445"/>
                </a:cubicBezTo>
                <a:cubicBezTo>
                  <a:pt x="643" y="427"/>
                  <a:pt x="655" y="410"/>
                  <a:pt x="666" y="395"/>
                </a:cubicBezTo>
                <a:cubicBezTo>
                  <a:pt x="669" y="397"/>
                  <a:pt x="671" y="398"/>
                  <a:pt x="673" y="398"/>
                </a:cubicBezTo>
                <a:cubicBezTo>
                  <a:pt x="675" y="399"/>
                  <a:pt x="677" y="400"/>
                  <a:pt x="678" y="401"/>
                </a:cubicBezTo>
                <a:cubicBezTo>
                  <a:pt x="681" y="403"/>
                  <a:pt x="683" y="403"/>
                  <a:pt x="685" y="403"/>
                </a:cubicBezTo>
                <a:cubicBezTo>
                  <a:pt x="687" y="403"/>
                  <a:pt x="689" y="404"/>
                  <a:pt x="690" y="405"/>
                </a:cubicBezTo>
                <a:cubicBezTo>
                  <a:pt x="660" y="543"/>
                  <a:pt x="660" y="543"/>
                  <a:pt x="660" y="543"/>
                </a:cubicBezTo>
                <a:cubicBezTo>
                  <a:pt x="647" y="538"/>
                  <a:pt x="634" y="532"/>
                  <a:pt x="622" y="526"/>
                </a:cubicBezTo>
                <a:cubicBezTo>
                  <a:pt x="610" y="520"/>
                  <a:pt x="598" y="514"/>
                  <a:pt x="588" y="507"/>
                </a:cubicBezTo>
                <a:close/>
                <a:moveTo>
                  <a:pt x="778" y="594"/>
                </a:moveTo>
                <a:cubicBezTo>
                  <a:pt x="777" y="594"/>
                  <a:pt x="776" y="594"/>
                  <a:pt x="774" y="596"/>
                </a:cubicBezTo>
                <a:cubicBezTo>
                  <a:pt x="758" y="606"/>
                  <a:pt x="747" y="619"/>
                  <a:pt x="741" y="633"/>
                </a:cubicBezTo>
                <a:cubicBezTo>
                  <a:pt x="735" y="647"/>
                  <a:pt x="725" y="659"/>
                  <a:pt x="710" y="670"/>
                </a:cubicBezTo>
                <a:cubicBezTo>
                  <a:pt x="706" y="672"/>
                  <a:pt x="702" y="673"/>
                  <a:pt x="696" y="672"/>
                </a:cubicBezTo>
                <a:cubicBezTo>
                  <a:pt x="691" y="670"/>
                  <a:pt x="685" y="670"/>
                  <a:pt x="678" y="672"/>
                </a:cubicBezTo>
                <a:cubicBezTo>
                  <a:pt x="673" y="670"/>
                  <a:pt x="665" y="666"/>
                  <a:pt x="654" y="658"/>
                </a:cubicBezTo>
                <a:cubicBezTo>
                  <a:pt x="674" y="568"/>
                  <a:pt x="674" y="568"/>
                  <a:pt x="674" y="568"/>
                </a:cubicBezTo>
                <a:cubicBezTo>
                  <a:pt x="693" y="573"/>
                  <a:pt x="711" y="577"/>
                  <a:pt x="728" y="581"/>
                </a:cubicBezTo>
                <a:cubicBezTo>
                  <a:pt x="746" y="584"/>
                  <a:pt x="763" y="586"/>
                  <a:pt x="781" y="588"/>
                </a:cubicBezTo>
                <a:cubicBezTo>
                  <a:pt x="782" y="592"/>
                  <a:pt x="782" y="592"/>
                  <a:pt x="782" y="592"/>
                </a:cubicBezTo>
                <a:cubicBezTo>
                  <a:pt x="781" y="593"/>
                  <a:pt x="780" y="594"/>
                  <a:pt x="778" y="594"/>
                </a:cubicBezTo>
                <a:close/>
                <a:moveTo>
                  <a:pt x="796" y="568"/>
                </a:moveTo>
                <a:cubicBezTo>
                  <a:pt x="791" y="537"/>
                  <a:pt x="786" y="508"/>
                  <a:pt x="781" y="481"/>
                </a:cubicBezTo>
                <a:cubicBezTo>
                  <a:pt x="775" y="455"/>
                  <a:pt x="769" y="431"/>
                  <a:pt x="762" y="411"/>
                </a:cubicBezTo>
                <a:cubicBezTo>
                  <a:pt x="765" y="410"/>
                  <a:pt x="768" y="409"/>
                  <a:pt x="771" y="408"/>
                </a:cubicBezTo>
                <a:cubicBezTo>
                  <a:pt x="775" y="408"/>
                  <a:pt x="778" y="407"/>
                  <a:pt x="781" y="405"/>
                </a:cubicBezTo>
                <a:cubicBezTo>
                  <a:pt x="782" y="405"/>
                  <a:pt x="783" y="405"/>
                  <a:pt x="783" y="404"/>
                </a:cubicBezTo>
                <a:cubicBezTo>
                  <a:pt x="784" y="404"/>
                  <a:pt x="785" y="403"/>
                  <a:pt x="786" y="403"/>
                </a:cubicBezTo>
                <a:cubicBezTo>
                  <a:pt x="797" y="422"/>
                  <a:pt x="810" y="444"/>
                  <a:pt x="824" y="470"/>
                </a:cubicBezTo>
                <a:cubicBezTo>
                  <a:pt x="838" y="496"/>
                  <a:pt x="851" y="527"/>
                  <a:pt x="865" y="562"/>
                </a:cubicBezTo>
                <a:cubicBezTo>
                  <a:pt x="854" y="563"/>
                  <a:pt x="843" y="564"/>
                  <a:pt x="832" y="566"/>
                </a:cubicBezTo>
                <a:cubicBezTo>
                  <a:pt x="820" y="567"/>
                  <a:pt x="809" y="568"/>
                  <a:pt x="796" y="568"/>
                </a:cubicBezTo>
                <a:close/>
                <a:moveTo>
                  <a:pt x="872" y="1098"/>
                </a:moveTo>
                <a:cubicBezTo>
                  <a:pt x="842" y="1101"/>
                  <a:pt x="823" y="1102"/>
                  <a:pt x="815" y="1100"/>
                </a:cubicBezTo>
                <a:cubicBezTo>
                  <a:pt x="817" y="1098"/>
                  <a:pt x="820" y="1095"/>
                  <a:pt x="823" y="1093"/>
                </a:cubicBezTo>
                <a:cubicBezTo>
                  <a:pt x="825" y="1091"/>
                  <a:pt x="828" y="1090"/>
                  <a:pt x="831" y="1088"/>
                </a:cubicBezTo>
                <a:cubicBezTo>
                  <a:pt x="859" y="1068"/>
                  <a:pt x="883" y="1060"/>
                  <a:pt x="902" y="1062"/>
                </a:cubicBezTo>
                <a:cubicBezTo>
                  <a:pt x="921" y="1065"/>
                  <a:pt x="941" y="1059"/>
                  <a:pt x="961" y="1044"/>
                </a:cubicBezTo>
                <a:cubicBezTo>
                  <a:pt x="964" y="1043"/>
                  <a:pt x="967" y="1041"/>
                  <a:pt x="969" y="1038"/>
                </a:cubicBezTo>
                <a:cubicBezTo>
                  <a:pt x="972" y="1035"/>
                  <a:pt x="975" y="1032"/>
                  <a:pt x="979" y="1028"/>
                </a:cubicBezTo>
                <a:cubicBezTo>
                  <a:pt x="981" y="1036"/>
                  <a:pt x="981" y="1044"/>
                  <a:pt x="981" y="1052"/>
                </a:cubicBezTo>
                <a:cubicBezTo>
                  <a:pt x="981" y="1060"/>
                  <a:pt x="982" y="1068"/>
                  <a:pt x="983" y="1076"/>
                </a:cubicBezTo>
                <a:cubicBezTo>
                  <a:pt x="939" y="1088"/>
                  <a:pt x="902" y="1096"/>
                  <a:pt x="872" y="1098"/>
                </a:cubicBezTo>
                <a:close/>
                <a:moveTo>
                  <a:pt x="975" y="592"/>
                </a:moveTo>
                <a:cubicBezTo>
                  <a:pt x="970" y="582"/>
                  <a:pt x="967" y="575"/>
                  <a:pt x="966" y="569"/>
                </a:cubicBezTo>
                <a:cubicBezTo>
                  <a:pt x="966" y="563"/>
                  <a:pt x="964" y="555"/>
                  <a:pt x="961" y="546"/>
                </a:cubicBezTo>
                <a:cubicBezTo>
                  <a:pt x="950" y="552"/>
                  <a:pt x="939" y="559"/>
                  <a:pt x="927" y="566"/>
                </a:cubicBezTo>
                <a:cubicBezTo>
                  <a:pt x="915" y="572"/>
                  <a:pt x="904" y="578"/>
                  <a:pt x="893" y="584"/>
                </a:cubicBezTo>
                <a:cubicBezTo>
                  <a:pt x="891" y="574"/>
                  <a:pt x="891" y="574"/>
                  <a:pt x="891" y="574"/>
                </a:cubicBezTo>
                <a:cubicBezTo>
                  <a:pt x="907" y="570"/>
                  <a:pt x="922" y="564"/>
                  <a:pt x="937" y="557"/>
                </a:cubicBezTo>
                <a:cubicBezTo>
                  <a:pt x="952" y="549"/>
                  <a:pt x="965" y="541"/>
                  <a:pt x="977" y="531"/>
                </a:cubicBezTo>
                <a:cubicBezTo>
                  <a:pt x="1003" y="561"/>
                  <a:pt x="1028" y="594"/>
                  <a:pt x="1054" y="631"/>
                </a:cubicBezTo>
                <a:cubicBezTo>
                  <a:pt x="1079" y="667"/>
                  <a:pt x="1102" y="707"/>
                  <a:pt x="1124" y="750"/>
                </a:cubicBezTo>
                <a:cubicBezTo>
                  <a:pt x="1101" y="766"/>
                  <a:pt x="1081" y="779"/>
                  <a:pt x="1063" y="789"/>
                </a:cubicBezTo>
                <a:cubicBezTo>
                  <a:pt x="1044" y="799"/>
                  <a:pt x="1033" y="805"/>
                  <a:pt x="1027" y="808"/>
                </a:cubicBezTo>
                <a:cubicBezTo>
                  <a:pt x="1018" y="792"/>
                  <a:pt x="1011" y="776"/>
                  <a:pt x="1007" y="759"/>
                </a:cubicBezTo>
                <a:cubicBezTo>
                  <a:pt x="1003" y="742"/>
                  <a:pt x="1004" y="729"/>
                  <a:pt x="1009" y="720"/>
                </a:cubicBezTo>
                <a:cubicBezTo>
                  <a:pt x="1015" y="708"/>
                  <a:pt x="1024" y="697"/>
                  <a:pt x="1036" y="688"/>
                </a:cubicBezTo>
                <a:cubicBezTo>
                  <a:pt x="1049" y="678"/>
                  <a:pt x="1051" y="668"/>
                  <a:pt x="1041" y="656"/>
                </a:cubicBezTo>
                <a:cubicBezTo>
                  <a:pt x="1032" y="641"/>
                  <a:pt x="1021" y="630"/>
                  <a:pt x="1008" y="622"/>
                </a:cubicBezTo>
                <a:cubicBezTo>
                  <a:pt x="996" y="614"/>
                  <a:pt x="985" y="604"/>
                  <a:pt x="975" y="592"/>
                </a:cubicBezTo>
                <a:close/>
                <a:moveTo>
                  <a:pt x="1102" y="1029"/>
                </a:moveTo>
                <a:cubicBezTo>
                  <a:pt x="1066" y="1046"/>
                  <a:pt x="1032" y="1060"/>
                  <a:pt x="1001" y="1070"/>
                </a:cubicBezTo>
                <a:cubicBezTo>
                  <a:pt x="1000" y="1060"/>
                  <a:pt x="999" y="1049"/>
                  <a:pt x="998" y="1039"/>
                </a:cubicBezTo>
                <a:cubicBezTo>
                  <a:pt x="998" y="1029"/>
                  <a:pt x="997" y="1019"/>
                  <a:pt x="995" y="1010"/>
                </a:cubicBezTo>
                <a:cubicBezTo>
                  <a:pt x="998" y="1007"/>
                  <a:pt x="1001" y="1005"/>
                  <a:pt x="1003" y="1003"/>
                </a:cubicBezTo>
                <a:cubicBezTo>
                  <a:pt x="1006" y="1001"/>
                  <a:pt x="1009" y="999"/>
                  <a:pt x="1011" y="998"/>
                </a:cubicBezTo>
                <a:cubicBezTo>
                  <a:pt x="1045" y="974"/>
                  <a:pt x="1064" y="948"/>
                  <a:pt x="1068" y="920"/>
                </a:cubicBezTo>
                <a:cubicBezTo>
                  <a:pt x="1072" y="892"/>
                  <a:pt x="1062" y="861"/>
                  <a:pt x="1039" y="826"/>
                </a:cubicBezTo>
                <a:cubicBezTo>
                  <a:pt x="1038" y="824"/>
                  <a:pt x="1038" y="824"/>
                  <a:pt x="1038" y="824"/>
                </a:cubicBezTo>
                <a:cubicBezTo>
                  <a:pt x="1044" y="821"/>
                  <a:pt x="1056" y="815"/>
                  <a:pt x="1074" y="805"/>
                </a:cubicBezTo>
                <a:cubicBezTo>
                  <a:pt x="1091" y="795"/>
                  <a:pt x="1111" y="782"/>
                  <a:pt x="1134" y="768"/>
                </a:cubicBezTo>
                <a:cubicBezTo>
                  <a:pt x="1149" y="797"/>
                  <a:pt x="1163" y="828"/>
                  <a:pt x="1176" y="861"/>
                </a:cubicBezTo>
                <a:cubicBezTo>
                  <a:pt x="1189" y="894"/>
                  <a:pt x="1201" y="928"/>
                  <a:pt x="1212" y="964"/>
                </a:cubicBezTo>
                <a:cubicBezTo>
                  <a:pt x="1175" y="991"/>
                  <a:pt x="1138" y="1012"/>
                  <a:pt x="1102" y="1029"/>
                </a:cubicBezTo>
                <a:close/>
                <a:moveTo>
                  <a:pt x="1381" y="854"/>
                </a:moveTo>
                <a:cubicBezTo>
                  <a:pt x="1371" y="862"/>
                  <a:pt x="1371" y="862"/>
                  <a:pt x="1371" y="862"/>
                </a:cubicBezTo>
                <a:cubicBezTo>
                  <a:pt x="1373" y="893"/>
                  <a:pt x="1356" y="927"/>
                  <a:pt x="1318" y="966"/>
                </a:cubicBezTo>
                <a:cubicBezTo>
                  <a:pt x="1279" y="1005"/>
                  <a:pt x="1272" y="1041"/>
                  <a:pt x="1295" y="1074"/>
                </a:cubicBezTo>
                <a:cubicBezTo>
                  <a:pt x="1300" y="1080"/>
                  <a:pt x="1305" y="1084"/>
                  <a:pt x="1311" y="1088"/>
                </a:cubicBezTo>
                <a:cubicBezTo>
                  <a:pt x="1316" y="1092"/>
                  <a:pt x="1321" y="1096"/>
                  <a:pt x="1327" y="1098"/>
                </a:cubicBezTo>
                <a:cubicBezTo>
                  <a:pt x="1321" y="1114"/>
                  <a:pt x="1315" y="1130"/>
                  <a:pt x="1308" y="1145"/>
                </a:cubicBezTo>
                <a:cubicBezTo>
                  <a:pt x="1300" y="1161"/>
                  <a:pt x="1292" y="1176"/>
                  <a:pt x="1283" y="1190"/>
                </a:cubicBezTo>
                <a:cubicBezTo>
                  <a:pt x="1277" y="1152"/>
                  <a:pt x="1270" y="1114"/>
                  <a:pt x="1262" y="1077"/>
                </a:cubicBezTo>
                <a:cubicBezTo>
                  <a:pt x="1254" y="1040"/>
                  <a:pt x="1245" y="1005"/>
                  <a:pt x="1234" y="972"/>
                </a:cubicBezTo>
                <a:cubicBezTo>
                  <a:pt x="1260" y="953"/>
                  <a:pt x="1285" y="933"/>
                  <a:pt x="1310" y="911"/>
                </a:cubicBezTo>
                <a:cubicBezTo>
                  <a:pt x="1334" y="889"/>
                  <a:pt x="1359" y="864"/>
                  <a:pt x="1383" y="836"/>
                </a:cubicBezTo>
                <a:lnTo>
                  <a:pt x="1381" y="854"/>
                </a:lnTo>
                <a:close/>
                <a:moveTo>
                  <a:pt x="1236" y="734"/>
                </a:moveTo>
                <a:cubicBezTo>
                  <a:pt x="1243" y="743"/>
                  <a:pt x="1246" y="751"/>
                  <a:pt x="1246" y="759"/>
                </a:cubicBezTo>
                <a:cubicBezTo>
                  <a:pt x="1246" y="766"/>
                  <a:pt x="1248" y="773"/>
                  <a:pt x="1252" y="780"/>
                </a:cubicBezTo>
                <a:cubicBezTo>
                  <a:pt x="1260" y="791"/>
                  <a:pt x="1277" y="799"/>
                  <a:pt x="1301" y="806"/>
                </a:cubicBezTo>
                <a:cubicBezTo>
                  <a:pt x="1326" y="813"/>
                  <a:pt x="1347" y="815"/>
                  <a:pt x="1365" y="814"/>
                </a:cubicBezTo>
                <a:cubicBezTo>
                  <a:pt x="1371" y="822"/>
                  <a:pt x="1371" y="822"/>
                  <a:pt x="1371" y="822"/>
                </a:cubicBezTo>
                <a:cubicBezTo>
                  <a:pt x="1348" y="847"/>
                  <a:pt x="1325" y="871"/>
                  <a:pt x="1301" y="893"/>
                </a:cubicBezTo>
                <a:cubicBezTo>
                  <a:pt x="1276" y="915"/>
                  <a:pt x="1252" y="935"/>
                  <a:pt x="1228" y="952"/>
                </a:cubicBezTo>
                <a:cubicBezTo>
                  <a:pt x="1217" y="916"/>
                  <a:pt x="1205" y="882"/>
                  <a:pt x="1191" y="849"/>
                </a:cubicBezTo>
                <a:cubicBezTo>
                  <a:pt x="1177" y="816"/>
                  <a:pt x="1163" y="785"/>
                  <a:pt x="1148" y="756"/>
                </a:cubicBezTo>
                <a:cubicBezTo>
                  <a:pt x="1159" y="749"/>
                  <a:pt x="1170" y="741"/>
                  <a:pt x="1182" y="732"/>
                </a:cubicBezTo>
                <a:cubicBezTo>
                  <a:pt x="1194" y="722"/>
                  <a:pt x="1205" y="713"/>
                  <a:pt x="1216" y="704"/>
                </a:cubicBezTo>
                <a:lnTo>
                  <a:pt x="1236" y="734"/>
                </a:lnTo>
                <a:close/>
                <a:moveTo>
                  <a:pt x="1044" y="515"/>
                </a:moveTo>
                <a:cubicBezTo>
                  <a:pt x="1053" y="524"/>
                  <a:pt x="1061" y="530"/>
                  <a:pt x="1068" y="535"/>
                </a:cubicBezTo>
                <a:cubicBezTo>
                  <a:pt x="1074" y="541"/>
                  <a:pt x="1086" y="542"/>
                  <a:pt x="1102" y="539"/>
                </a:cubicBezTo>
                <a:cubicBezTo>
                  <a:pt x="1118" y="535"/>
                  <a:pt x="1133" y="534"/>
                  <a:pt x="1146" y="534"/>
                </a:cubicBezTo>
                <a:cubicBezTo>
                  <a:pt x="1153" y="539"/>
                  <a:pt x="1159" y="545"/>
                  <a:pt x="1164" y="551"/>
                </a:cubicBezTo>
                <a:cubicBezTo>
                  <a:pt x="1169" y="557"/>
                  <a:pt x="1175" y="562"/>
                  <a:pt x="1180" y="568"/>
                </a:cubicBezTo>
                <a:cubicBezTo>
                  <a:pt x="1184" y="586"/>
                  <a:pt x="1186" y="607"/>
                  <a:pt x="1187" y="630"/>
                </a:cubicBezTo>
                <a:cubicBezTo>
                  <a:pt x="1188" y="652"/>
                  <a:pt x="1193" y="670"/>
                  <a:pt x="1202" y="684"/>
                </a:cubicBezTo>
                <a:cubicBezTo>
                  <a:pt x="1204" y="688"/>
                  <a:pt x="1204" y="688"/>
                  <a:pt x="1204" y="688"/>
                </a:cubicBezTo>
                <a:cubicBezTo>
                  <a:pt x="1195" y="697"/>
                  <a:pt x="1184" y="706"/>
                  <a:pt x="1173" y="715"/>
                </a:cubicBezTo>
                <a:cubicBezTo>
                  <a:pt x="1162" y="723"/>
                  <a:pt x="1150" y="732"/>
                  <a:pt x="1140" y="740"/>
                </a:cubicBezTo>
                <a:cubicBezTo>
                  <a:pt x="1117" y="696"/>
                  <a:pt x="1093" y="655"/>
                  <a:pt x="1068" y="619"/>
                </a:cubicBezTo>
                <a:cubicBezTo>
                  <a:pt x="1042" y="582"/>
                  <a:pt x="1017" y="549"/>
                  <a:pt x="991" y="519"/>
                </a:cubicBezTo>
                <a:cubicBezTo>
                  <a:pt x="997" y="515"/>
                  <a:pt x="1002" y="511"/>
                  <a:pt x="1006" y="505"/>
                </a:cubicBezTo>
                <a:cubicBezTo>
                  <a:pt x="1011" y="500"/>
                  <a:pt x="1015" y="495"/>
                  <a:pt x="1019" y="489"/>
                </a:cubicBezTo>
                <a:cubicBezTo>
                  <a:pt x="1027" y="499"/>
                  <a:pt x="1036" y="507"/>
                  <a:pt x="1044" y="515"/>
                </a:cubicBezTo>
                <a:close/>
                <a:moveTo>
                  <a:pt x="973" y="418"/>
                </a:moveTo>
                <a:cubicBezTo>
                  <a:pt x="976" y="427"/>
                  <a:pt x="981" y="437"/>
                  <a:pt x="987" y="447"/>
                </a:cubicBezTo>
                <a:cubicBezTo>
                  <a:pt x="990" y="451"/>
                  <a:pt x="993" y="456"/>
                  <a:pt x="996" y="460"/>
                </a:cubicBezTo>
                <a:cubicBezTo>
                  <a:pt x="1000" y="465"/>
                  <a:pt x="1003" y="469"/>
                  <a:pt x="1007" y="473"/>
                </a:cubicBezTo>
                <a:cubicBezTo>
                  <a:pt x="1003" y="479"/>
                  <a:pt x="999" y="484"/>
                  <a:pt x="994" y="489"/>
                </a:cubicBezTo>
                <a:cubicBezTo>
                  <a:pt x="990" y="495"/>
                  <a:pt x="985" y="500"/>
                  <a:pt x="979" y="505"/>
                </a:cubicBezTo>
                <a:cubicBezTo>
                  <a:pt x="952" y="475"/>
                  <a:pt x="926" y="448"/>
                  <a:pt x="901" y="424"/>
                </a:cubicBezTo>
                <a:cubicBezTo>
                  <a:pt x="875" y="401"/>
                  <a:pt x="852" y="381"/>
                  <a:pt x="831" y="363"/>
                </a:cubicBezTo>
                <a:cubicBezTo>
                  <a:pt x="832" y="362"/>
                  <a:pt x="833" y="361"/>
                  <a:pt x="834" y="359"/>
                </a:cubicBezTo>
                <a:cubicBezTo>
                  <a:pt x="834" y="358"/>
                  <a:pt x="835" y="357"/>
                  <a:pt x="835" y="355"/>
                </a:cubicBezTo>
                <a:cubicBezTo>
                  <a:pt x="837" y="353"/>
                  <a:pt x="839" y="349"/>
                  <a:pt x="840" y="345"/>
                </a:cubicBezTo>
                <a:cubicBezTo>
                  <a:pt x="840" y="341"/>
                  <a:pt x="841" y="338"/>
                  <a:pt x="841" y="335"/>
                </a:cubicBezTo>
                <a:cubicBezTo>
                  <a:pt x="859" y="341"/>
                  <a:pt x="879" y="348"/>
                  <a:pt x="900" y="357"/>
                </a:cubicBezTo>
                <a:cubicBezTo>
                  <a:pt x="921" y="367"/>
                  <a:pt x="942" y="379"/>
                  <a:pt x="965" y="393"/>
                </a:cubicBezTo>
                <a:cubicBezTo>
                  <a:pt x="968" y="401"/>
                  <a:pt x="971" y="410"/>
                  <a:pt x="973" y="418"/>
                </a:cubicBezTo>
                <a:close/>
                <a:moveTo>
                  <a:pt x="933" y="310"/>
                </a:moveTo>
                <a:cubicBezTo>
                  <a:pt x="937" y="314"/>
                  <a:pt x="941" y="318"/>
                  <a:pt x="945" y="325"/>
                </a:cubicBezTo>
                <a:cubicBezTo>
                  <a:pt x="950" y="332"/>
                  <a:pt x="954" y="339"/>
                  <a:pt x="956" y="346"/>
                </a:cubicBezTo>
                <a:cubicBezTo>
                  <a:pt x="958" y="354"/>
                  <a:pt x="960" y="361"/>
                  <a:pt x="961" y="367"/>
                </a:cubicBezTo>
                <a:cubicBezTo>
                  <a:pt x="940" y="354"/>
                  <a:pt x="919" y="343"/>
                  <a:pt x="899" y="334"/>
                </a:cubicBezTo>
                <a:cubicBezTo>
                  <a:pt x="879" y="326"/>
                  <a:pt x="860" y="318"/>
                  <a:pt x="843" y="313"/>
                </a:cubicBezTo>
                <a:cubicBezTo>
                  <a:pt x="843" y="311"/>
                  <a:pt x="843" y="308"/>
                  <a:pt x="843" y="305"/>
                </a:cubicBezTo>
                <a:cubicBezTo>
                  <a:pt x="843" y="302"/>
                  <a:pt x="842" y="301"/>
                  <a:pt x="841" y="299"/>
                </a:cubicBezTo>
                <a:cubicBezTo>
                  <a:pt x="853" y="299"/>
                  <a:pt x="865" y="299"/>
                  <a:pt x="879" y="299"/>
                </a:cubicBezTo>
                <a:cubicBezTo>
                  <a:pt x="892" y="299"/>
                  <a:pt x="906" y="300"/>
                  <a:pt x="919" y="301"/>
                </a:cubicBezTo>
                <a:cubicBezTo>
                  <a:pt x="924" y="304"/>
                  <a:pt x="929" y="307"/>
                  <a:pt x="933" y="310"/>
                </a:cubicBezTo>
                <a:close/>
                <a:moveTo>
                  <a:pt x="895" y="197"/>
                </a:moveTo>
                <a:cubicBezTo>
                  <a:pt x="898" y="198"/>
                  <a:pt x="900" y="200"/>
                  <a:pt x="901" y="203"/>
                </a:cubicBezTo>
                <a:cubicBezTo>
                  <a:pt x="910" y="216"/>
                  <a:pt x="915" y="230"/>
                  <a:pt x="915" y="243"/>
                </a:cubicBezTo>
                <a:cubicBezTo>
                  <a:pt x="915" y="256"/>
                  <a:pt x="911" y="269"/>
                  <a:pt x="903" y="281"/>
                </a:cubicBezTo>
                <a:cubicBezTo>
                  <a:pt x="891" y="281"/>
                  <a:pt x="879" y="281"/>
                  <a:pt x="868" y="280"/>
                </a:cubicBezTo>
                <a:cubicBezTo>
                  <a:pt x="856" y="279"/>
                  <a:pt x="845" y="279"/>
                  <a:pt x="835" y="279"/>
                </a:cubicBezTo>
                <a:cubicBezTo>
                  <a:pt x="832" y="271"/>
                  <a:pt x="828" y="263"/>
                  <a:pt x="824" y="256"/>
                </a:cubicBezTo>
                <a:cubicBezTo>
                  <a:pt x="819" y="249"/>
                  <a:pt x="813" y="242"/>
                  <a:pt x="806" y="237"/>
                </a:cubicBezTo>
                <a:cubicBezTo>
                  <a:pt x="817" y="229"/>
                  <a:pt x="829" y="221"/>
                  <a:pt x="843" y="214"/>
                </a:cubicBezTo>
                <a:cubicBezTo>
                  <a:pt x="856" y="207"/>
                  <a:pt x="871" y="200"/>
                  <a:pt x="887" y="195"/>
                </a:cubicBezTo>
                <a:cubicBezTo>
                  <a:pt x="890" y="195"/>
                  <a:pt x="892" y="196"/>
                  <a:pt x="895" y="197"/>
                </a:cubicBezTo>
                <a:close/>
                <a:moveTo>
                  <a:pt x="789" y="47"/>
                </a:moveTo>
                <a:cubicBezTo>
                  <a:pt x="796" y="48"/>
                  <a:pt x="804" y="50"/>
                  <a:pt x="813" y="53"/>
                </a:cubicBezTo>
                <a:cubicBezTo>
                  <a:pt x="821" y="55"/>
                  <a:pt x="829" y="58"/>
                  <a:pt x="837" y="61"/>
                </a:cubicBezTo>
                <a:cubicBezTo>
                  <a:pt x="838" y="64"/>
                  <a:pt x="839" y="67"/>
                  <a:pt x="839" y="71"/>
                </a:cubicBezTo>
                <a:cubicBezTo>
                  <a:pt x="839" y="75"/>
                  <a:pt x="837" y="79"/>
                  <a:pt x="833" y="83"/>
                </a:cubicBezTo>
                <a:cubicBezTo>
                  <a:pt x="838" y="90"/>
                  <a:pt x="842" y="97"/>
                  <a:pt x="846" y="104"/>
                </a:cubicBezTo>
                <a:cubicBezTo>
                  <a:pt x="849" y="111"/>
                  <a:pt x="851" y="118"/>
                  <a:pt x="853" y="125"/>
                </a:cubicBezTo>
                <a:cubicBezTo>
                  <a:pt x="847" y="122"/>
                  <a:pt x="842" y="120"/>
                  <a:pt x="837" y="117"/>
                </a:cubicBezTo>
                <a:cubicBezTo>
                  <a:pt x="831" y="114"/>
                  <a:pt x="825" y="112"/>
                  <a:pt x="819" y="111"/>
                </a:cubicBezTo>
                <a:cubicBezTo>
                  <a:pt x="812" y="108"/>
                  <a:pt x="805" y="106"/>
                  <a:pt x="798" y="103"/>
                </a:cubicBezTo>
                <a:cubicBezTo>
                  <a:pt x="790" y="100"/>
                  <a:pt x="783" y="98"/>
                  <a:pt x="776" y="97"/>
                </a:cubicBezTo>
                <a:lnTo>
                  <a:pt x="789" y="47"/>
                </a:lnTo>
                <a:close/>
                <a:moveTo>
                  <a:pt x="794" y="122"/>
                </a:moveTo>
                <a:cubicBezTo>
                  <a:pt x="801" y="124"/>
                  <a:pt x="807" y="126"/>
                  <a:pt x="813" y="129"/>
                </a:cubicBezTo>
                <a:cubicBezTo>
                  <a:pt x="821" y="130"/>
                  <a:pt x="829" y="133"/>
                  <a:pt x="837" y="137"/>
                </a:cubicBezTo>
                <a:cubicBezTo>
                  <a:pt x="845" y="141"/>
                  <a:pt x="852" y="145"/>
                  <a:pt x="859" y="149"/>
                </a:cubicBezTo>
                <a:cubicBezTo>
                  <a:pt x="860" y="154"/>
                  <a:pt x="861" y="160"/>
                  <a:pt x="861" y="166"/>
                </a:cubicBezTo>
                <a:cubicBezTo>
                  <a:pt x="861" y="172"/>
                  <a:pt x="861" y="178"/>
                  <a:pt x="861" y="185"/>
                </a:cubicBezTo>
                <a:cubicBezTo>
                  <a:pt x="847" y="190"/>
                  <a:pt x="835" y="197"/>
                  <a:pt x="824" y="204"/>
                </a:cubicBezTo>
                <a:cubicBezTo>
                  <a:pt x="812" y="211"/>
                  <a:pt x="801" y="218"/>
                  <a:pt x="791" y="225"/>
                </a:cubicBezTo>
                <a:cubicBezTo>
                  <a:pt x="786" y="222"/>
                  <a:pt x="782" y="219"/>
                  <a:pt x="777" y="216"/>
                </a:cubicBezTo>
                <a:cubicBezTo>
                  <a:pt x="773" y="213"/>
                  <a:pt x="768" y="210"/>
                  <a:pt x="764" y="209"/>
                </a:cubicBezTo>
                <a:cubicBezTo>
                  <a:pt x="763" y="208"/>
                  <a:pt x="762" y="207"/>
                  <a:pt x="760" y="206"/>
                </a:cubicBezTo>
                <a:cubicBezTo>
                  <a:pt x="759" y="205"/>
                  <a:pt x="757" y="205"/>
                  <a:pt x="754" y="205"/>
                </a:cubicBezTo>
                <a:cubicBezTo>
                  <a:pt x="772" y="117"/>
                  <a:pt x="772" y="117"/>
                  <a:pt x="772" y="117"/>
                </a:cubicBezTo>
                <a:cubicBezTo>
                  <a:pt x="779" y="118"/>
                  <a:pt x="786" y="120"/>
                  <a:pt x="794" y="122"/>
                </a:cubicBezTo>
                <a:close/>
                <a:moveTo>
                  <a:pt x="669" y="26"/>
                </a:moveTo>
                <a:cubicBezTo>
                  <a:pt x="703" y="29"/>
                  <a:pt x="737" y="35"/>
                  <a:pt x="771" y="43"/>
                </a:cubicBezTo>
                <a:cubicBezTo>
                  <a:pt x="758" y="93"/>
                  <a:pt x="758" y="93"/>
                  <a:pt x="758" y="93"/>
                </a:cubicBezTo>
                <a:cubicBezTo>
                  <a:pt x="737" y="89"/>
                  <a:pt x="715" y="87"/>
                  <a:pt x="693" y="86"/>
                </a:cubicBezTo>
                <a:cubicBezTo>
                  <a:pt x="671" y="85"/>
                  <a:pt x="650" y="86"/>
                  <a:pt x="630" y="89"/>
                </a:cubicBezTo>
                <a:cubicBezTo>
                  <a:pt x="620" y="78"/>
                  <a:pt x="610" y="67"/>
                  <a:pt x="600" y="56"/>
                </a:cubicBezTo>
                <a:cubicBezTo>
                  <a:pt x="589" y="44"/>
                  <a:pt x="578" y="33"/>
                  <a:pt x="566" y="23"/>
                </a:cubicBezTo>
                <a:cubicBezTo>
                  <a:pt x="600" y="21"/>
                  <a:pt x="635" y="22"/>
                  <a:pt x="669" y="26"/>
                </a:cubicBezTo>
                <a:close/>
                <a:moveTo>
                  <a:pt x="379" y="54"/>
                </a:moveTo>
                <a:cubicBezTo>
                  <a:pt x="432" y="38"/>
                  <a:pt x="486" y="29"/>
                  <a:pt x="539" y="25"/>
                </a:cubicBezTo>
                <a:cubicBezTo>
                  <a:pt x="553" y="37"/>
                  <a:pt x="565" y="48"/>
                  <a:pt x="577" y="59"/>
                </a:cubicBezTo>
                <a:cubicBezTo>
                  <a:pt x="588" y="70"/>
                  <a:pt x="598" y="80"/>
                  <a:pt x="608" y="91"/>
                </a:cubicBezTo>
                <a:cubicBezTo>
                  <a:pt x="581" y="96"/>
                  <a:pt x="556" y="105"/>
                  <a:pt x="534" y="116"/>
                </a:cubicBezTo>
                <a:cubicBezTo>
                  <a:pt x="511" y="127"/>
                  <a:pt x="491" y="142"/>
                  <a:pt x="473" y="159"/>
                </a:cubicBezTo>
                <a:cubicBezTo>
                  <a:pt x="436" y="147"/>
                  <a:pt x="396" y="137"/>
                  <a:pt x="353" y="128"/>
                </a:cubicBezTo>
                <a:cubicBezTo>
                  <a:pt x="310" y="119"/>
                  <a:pt x="267" y="116"/>
                  <a:pt x="224" y="117"/>
                </a:cubicBezTo>
                <a:cubicBezTo>
                  <a:pt x="274" y="90"/>
                  <a:pt x="325" y="69"/>
                  <a:pt x="379" y="54"/>
                </a:cubicBezTo>
                <a:close/>
                <a:moveTo>
                  <a:pt x="134" y="177"/>
                </a:moveTo>
                <a:cubicBezTo>
                  <a:pt x="80" y="215"/>
                  <a:pt x="80" y="215"/>
                  <a:pt x="80" y="215"/>
                </a:cubicBezTo>
                <a:cubicBezTo>
                  <a:pt x="90" y="206"/>
                  <a:pt x="101" y="197"/>
                  <a:pt x="112" y="188"/>
                </a:cubicBezTo>
                <a:cubicBezTo>
                  <a:pt x="123" y="179"/>
                  <a:pt x="133" y="172"/>
                  <a:pt x="144" y="165"/>
                </a:cubicBezTo>
                <a:cubicBezTo>
                  <a:pt x="152" y="158"/>
                  <a:pt x="160" y="153"/>
                  <a:pt x="167" y="149"/>
                </a:cubicBezTo>
                <a:cubicBezTo>
                  <a:pt x="174" y="145"/>
                  <a:pt x="181" y="140"/>
                  <a:pt x="188" y="135"/>
                </a:cubicBezTo>
                <a:cubicBezTo>
                  <a:pt x="208" y="134"/>
                  <a:pt x="228" y="134"/>
                  <a:pt x="248" y="135"/>
                </a:cubicBezTo>
                <a:cubicBezTo>
                  <a:pt x="268" y="136"/>
                  <a:pt x="289" y="138"/>
                  <a:pt x="309" y="141"/>
                </a:cubicBezTo>
                <a:cubicBezTo>
                  <a:pt x="303" y="141"/>
                  <a:pt x="303" y="141"/>
                  <a:pt x="303" y="141"/>
                </a:cubicBezTo>
                <a:cubicBezTo>
                  <a:pt x="277" y="148"/>
                  <a:pt x="250" y="150"/>
                  <a:pt x="222" y="148"/>
                </a:cubicBezTo>
                <a:cubicBezTo>
                  <a:pt x="194" y="146"/>
                  <a:pt x="165" y="156"/>
                  <a:pt x="134" y="177"/>
                </a:cubicBezTo>
                <a:close/>
                <a:moveTo>
                  <a:pt x="198" y="435"/>
                </a:moveTo>
                <a:cubicBezTo>
                  <a:pt x="191" y="425"/>
                  <a:pt x="187" y="417"/>
                  <a:pt x="184" y="411"/>
                </a:cubicBezTo>
                <a:cubicBezTo>
                  <a:pt x="195" y="403"/>
                  <a:pt x="202" y="393"/>
                  <a:pt x="206" y="381"/>
                </a:cubicBezTo>
                <a:cubicBezTo>
                  <a:pt x="210" y="369"/>
                  <a:pt x="216" y="361"/>
                  <a:pt x="224" y="355"/>
                </a:cubicBezTo>
                <a:cubicBezTo>
                  <a:pt x="239" y="346"/>
                  <a:pt x="256" y="342"/>
                  <a:pt x="274" y="344"/>
                </a:cubicBezTo>
                <a:cubicBezTo>
                  <a:pt x="293" y="346"/>
                  <a:pt x="311" y="341"/>
                  <a:pt x="329" y="327"/>
                </a:cubicBezTo>
                <a:cubicBezTo>
                  <a:pt x="335" y="323"/>
                  <a:pt x="341" y="317"/>
                  <a:pt x="347" y="309"/>
                </a:cubicBezTo>
                <a:cubicBezTo>
                  <a:pt x="352" y="301"/>
                  <a:pt x="357" y="293"/>
                  <a:pt x="361" y="283"/>
                </a:cubicBezTo>
                <a:cubicBezTo>
                  <a:pt x="371" y="282"/>
                  <a:pt x="382" y="281"/>
                  <a:pt x="392" y="280"/>
                </a:cubicBezTo>
                <a:cubicBezTo>
                  <a:pt x="402" y="279"/>
                  <a:pt x="412" y="278"/>
                  <a:pt x="421" y="277"/>
                </a:cubicBezTo>
                <a:cubicBezTo>
                  <a:pt x="420" y="290"/>
                  <a:pt x="420" y="305"/>
                  <a:pt x="423" y="319"/>
                </a:cubicBezTo>
                <a:cubicBezTo>
                  <a:pt x="426" y="334"/>
                  <a:pt x="430" y="349"/>
                  <a:pt x="435" y="363"/>
                </a:cubicBezTo>
                <a:cubicBezTo>
                  <a:pt x="402" y="377"/>
                  <a:pt x="367" y="392"/>
                  <a:pt x="331" y="410"/>
                </a:cubicBezTo>
                <a:cubicBezTo>
                  <a:pt x="294" y="428"/>
                  <a:pt x="258" y="449"/>
                  <a:pt x="220" y="473"/>
                </a:cubicBezTo>
                <a:cubicBezTo>
                  <a:pt x="212" y="459"/>
                  <a:pt x="205" y="446"/>
                  <a:pt x="198" y="435"/>
                </a:cubicBezTo>
                <a:close/>
                <a:moveTo>
                  <a:pt x="71" y="724"/>
                </a:moveTo>
                <a:cubicBezTo>
                  <a:pt x="51" y="701"/>
                  <a:pt x="35" y="681"/>
                  <a:pt x="23" y="664"/>
                </a:cubicBezTo>
                <a:cubicBezTo>
                  <a:pt x="54" y="630"/>
                  <a:pt x="86" y="600"/>
                  <a:pt x="118" y="573"/>
                </a:cubicBezTo>
                <a:cubicBezTo>
                  <a:pt x="150" y="545"/>
                  <a:pt x="183" y="521"/>
                  <a:pt x="216" y="499"/>
                </a:cubicBezTo>
                <a:cubicBezTo>
                  <a:pt x="227" y="514"/>
                  <a:pt x="239" y="530"/>
                  <a:pt x="251" y="547"/>
                </a:cubicBezTo>
                <a:cubicBezTo>
                  <a:pt x="264" y="565"/>
                  <a:pt x="278" y="583"/>
                  <a:pt x="292" y="602"/>
                </a:cubicBezTo>
                <a:cubicBezTo>
                  <a:pt x="287" y="608"/>
                  <a:pt x="282" y="616"/>
                  <a:pt x="276" y="625"/>
                </a:cubicBezTo>
                <a:cubicBezTo>
                  <a:pt x="271" y="633"/>
                  <a:pt x="266" y="642"/>
                  <a:pt x="262" y="650"/>
                </a:cubicBezTo>
                <a:cubicBezTo>
                  <a:pt x="241" y="672"/>
                  <a:pt x="220" y="696"/>
                  <a:pt x="199" y="721"/>
                </a:cubicBezTo>
                <a:cubicBezTo>
                  <a:pt x="178" y="745"/>
                  <a:pt x="159" y="771"/>
                  <a:pt x="140" y="798"/>
                </a:cubicBezTo>
                <a:cubicBezTo>
                  <a:pt x="113" y="771"/>
                  <a:pt x="90" y="746"/>
                  <a:pt x="71" y="724"/>
                </a:cubicBezTo>
                <a:close/>
                <a:moveTo>
                  <a:pt x="142" y="826"/>
                </a:moveTo>
                <a:cubicBezTo>
                  <a:pt x="165" y="846"/>
                  <a:pt x="190" y="867"/>
                  <a:pt x="217" y="888"/>
                </a:cubicBezTo>
                <a:cubicBezTo>
                  <a:pt x="245" y="909"/>
                  <a:pt x="275" y="931"/>
                  <a:pt x="309" y="952"/>
                </a:cubicBezTo>
                <a:cubicBezTo>
                  <a:pt x="291" y="989"/>
                  <a:pt x="275" y="1027"/>
                  <a:pt x="260" y="1064"/>
                </a:cubicBezTo>
                <a:cubicBezTo>
                  <a:pt x="246" y="1102"/>
                  <a:pt x="232" y="1140"/>
                  <a:pt x="218" y="1178"/>
                </a:cubicBezTo>
                <a:cubicBezTo>
                  <a:pt x="163" y="1142"/>
                  <a:pt x="125" y="1110"/>
                  <a:pt x="103" y="1081"/>
                </a:cubicBezTo>
                <a:cubicBezTo>
                  <a:pt x="81" y="1053"/>
                  <a:pt x="70" y="1038"/>
                  <a:pt x="70" y="1036"/>
                </a:cubicBezTo>
                <a:cubicBezTo>
                  <a:pt x="62" y="1040"/>
                  <a:pt x="62" y="1040"/>
                  <a:pt x="62" y="1040"/>
                </a:cubicBezTo>
                <a:cubicBezTo>
                  <a:pt x="66" y="1012"/>
                  <a:pt x="76" y="984"/>
                  <a:pt x="94" y="957"/>
                </a:cubicBezTo>
                <a:cubicBezTo>
                  <a:pt x="111" y="930"/>
                  <a:pt x="116" y="901"/>
                  <a:pt x="110" y="872"/>
                </a:cubicBezTo>
                <a:cubicBezTo>
                  <a:pt x="115" y="864"/>
                  <a:pt x="121" y="856"/>
                  <a:pt x="126" y="849"/>
                </a:cubicBezTo>
                <a:cubicBezTo>
                  <a:pt x="131" y="842"/>
                  <a:pt x="136" y="834"/>
                  <a:pt x="142" y="826"/>
                </a:cubicBezTo>
                <a:close/>
              </a:path>
            </a:pathLst>
          </a:custGeom>
          <a:solidFill>
            <a:srgbClr val="B7ECFF">
              <a:alpha val="100000"/>
            </a:srgbClr>
          </a:solidFill>
          <a:ln w="9525">
            <a:noFill/>
          </a:ln>
        </p:spPr>
        <p:txBody>
          <a:bodyPr/>
          <a:p>
            <a:endParaRPr lang="zh-CN" altLang="en-US"/>
          </a:p>
        </p:txBody>
      </p:sp>
      <p:sp>
        <p:nvSpPr>
          <p:cNvPr id="2053" name="Line 12"/>
          <p:cNvSpPr/>
          <p:nvPr userDrawn="1"/>
        </p:nvSpPr>
        <p:spPr>
          <a:xfrm>
            <a:off x="0" y="6478588"/>
            <a:ext cx="9144000" cy="0"/>
          </a:xfrm>
          <a:prstGeom prst="line">
            <a:avLst/>
          </a:prstGeom>
          <a:ln w="57150" cap="flat" cmpd="sng">
            <a:solidFill>
              <a:srgbClr val="B7ECFF"/>
            </a:solidFill>
            <a:prstDash val="solid"/>
            <a:headEnd type="none" w="med" len="med"/>
            <a:tailEnd type="none" w="med" len="med"/>
          </a:ln>
          <a:effectLst>
            <a:outerShdw dist="35921" dir="2699999" algn="ctr" rotWithShape="0">
              <a:schemeClr val="bg2"/>
            </a:outerShdw>
          </a:effectLst>
        </p:spPr>
      </p:sp>
      <p:grpSp>
        <p:nvGrpSpPr>
          <p:cNvPr id="2054" name="Freeform 131"/>
          <p:cNvGrpSpPr/>
          <p:nvPr userDrawn="1"/>
        </p:nvGrpSpPr>
        <p:grpSpPr>
          <a:xfrm>
            <a:off x="-122237" y="6370638"/>
            <a:ext cx="9382125" cy="620712"/>
            <a:chOff x="0" y="0"/>
            <a:chExt cx="5914" cy="391"/>
          </a:xfrm>
        </p:grpSpPr>
        <p:pic>
          <p:nvPicPr>
            <p:cNvPr id="2083" name="Freeform 131"/>
            <p:cNvPicPr/>
            <p:nvPr/>
          </p:nvPicPr>
          <p:blipFill>
            <a:blip r:embed="rId12"/>
            <a:stretch>
              <a:fillRect/>
            </a:stretch>
          </p:blipFill>
          <p:spPr>
            <a:xfrm>
              <a:off x="0" y="0"/>
              <a:ext cx="5914" cy="391"/>
            </a:xfrm>
            <a:prstGeom prst="rect">
              <a:avLst/>
            </a:prstGeom>
            <a:noFill/>
            <a:ln w="9525">
              <a:noFill/>
            </a:ln>
          </p:spPr>
        </p:pic>
        <p:sp>
          <p:nvSpPr>
            <p:cNvPr id="3080" name="Text Box 8"/>
            <p:cNvSpPr txBox="1">
              <a:spLocks noChangeArrowheads="1"/>
            </p:cNvSpPr>
            <p:nvPr/>
          </p:nvSpPr>
          <p:spPr bwMode="auto">
            <a:xfrm>
              <a:off x="75" y="68"/>
              <a:ext cx="576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grpSp>
        <p:nvGrpSpPr>
          <p:cNvPr id="2055" name="组合 12"/>
          <p:cNvGrpSpPr>
            <a:grpSpLocks noChangeAspect="1"/>
          </p:cNvGrpSpPr>
          <p:nvPr userDrawn="1"/>
        </p:nvGrpSpPr>
        <p:grpSpPr>
          <a:xfrm>
            <a:off x="19050" y="6516688"/>
            <a:ext cx="1023938" cy="304800"/>
            <a:chOff x="0" y="0"/>
            <a:chExt cx="1768427" cy="456181"/>
          </a:xfrm>
        </p:grpSpPr>
        <p:pic>
          <p:nvPicPr>
            <p:cNvPr id="2081" name="图片 13" descr="未标题-1 拷贝.png"/>
            <p:cNvPicPr>
              <a:picLocks noChangeAspect="1"/>
            </p:cNvPicPr>
            <p:nvPr/>
          </p:nvPicPr>
          <p:blipFill>
            <a:blip r:embed="rId13"/>
            <a:stretch>
              <a:fillRect/>
            </a:stretch>
          </p:blipFill>
          <p:spPr>
            <a:xfrm>
              <a:off x="0" y="0"/>
              <a:ext cx="434861" cy="456181"/>
            </a:xfrm>
            <a:prstGeom prst="rect">
              <a:avLst/>
            </a:prstGeom>
            <a:noFill/>
            <a:ln w="9525">
              <a:noFill/>
            </a:ln>
          </p:spPr>
        </p:pic>
        <p:pic>
          <p:nvPicPr>
            <p:cNvPr id="2082" name="图片 14" descr="创新设计.png"/>
            <p:cNvPicPr>
              <a:picLocks noChangeAspect="1"/>
            </p:cNvPicPr>
            <p:nvPr/>
          </p:nvPicPr>
          <p:blipFill>
            <a:blip r:embed="rId14"/>
            <a:stretch>
              <a:fillRect/>
            </a:stretch>
          </p:blipFill>
          <p:spPr>
            <a:xfrm>
              <a:off x="431987" y="71856"/>
              <a:ext cx="1336440" cy="379650"/>
            </a:xfrm>
            <a:prstGeom prst="rect">
              <a:avLst/>
            </a:prstGeom>
            <a:noFill/>
            <a:ln w="9525">
              <a:noFill/>
            </a:ln>
          </p:spPr>
        </p:pic>
      </p:grpSp>
      <p:grpSp>
        <p:nvGrpSpPr>
          <p:cNvPr id="2056" name="AutoShape 108"/>
          <p:cNvGrpSpPr/>
          <p:nvPr userDrawn="1"/>
        </p:nvGrpSpPr>
        <p:grpSpPr>
          <a:xfrm>
            <a:off x="6059488" y="6461125"/>
            <a:ext cx="1060450" cy="493713"/>
            <a:chOff x="0" y="0"/>
            <a:chExt cx="668" cy="311"/>
          </a:xfrm>
        </p:grpSpPr>
        <p:pic>
          <p:nvPicPr>
            <p:cNvPr id="2079" name="AutoShape 108">
              <a:hlinkClick r:id="rId15" action="ppaction://hlinksldjump"/>
            </p:cNvPr>
            <p:cNvPicPr/>
            <p:nvPr/>
          </p:nvPicPr>
          <p:blipFill>
            <a:blip r:embed="rId16"/>
            <a:stretch>
              <a:fillRect/>
            </a:stretch>
          </p:blipFill>
          <p:spPr>
            <a:xfrm>
              <a:off x="0" y="0"/>
              <a:ext cx="668" cy="311"/>
            </a:xfrm>
            <a:prstGeom prst="rect">
              <a:avLst/>
            </a:prstGeom>
            <a:noFill/>
            <a:ln w="9525">
              <a:noFill/>
            </a:ln>
          </p:spPr>
        </p:pic>
        <p:sp>
          <p:nvSpPr>
            <p:cNvPr id="3089" name="Text Box 17">
              <a:hlinkClick r:id="" action="ppaction://hlinkshowjump?jump=firstslide"/>
            </p:cNvPr>
            <p:cNvSpPr txBox="1">
              <a:spLocks noChangeArrowheads="1"/>
            </p:cNvSpPr>
            <p:nvPr/>
          </p:nvSpPr>
          <p:spPr bwMode="auto">
            <a:xfrm>
              <a:off x="45" y="34"/>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mn-cs"/>
                </a:rPr>
                <a:t>返回目录</a:t>
              </a:r>
              <a:endParaRPr kumimoji="0" lang="zh-CN" altLang="en-US" sz="1400" b="1" i="0" u="none" strike="noStrike" kern="12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sp>
        <p:nvSpPr>
          <p:cNvPr id="3090" name="Text Box 132"/>
          <p:cNvSpPr txBox="1">
            <a:spLocks noChangeArrowheads="1"/>
          </p:cNvSpPr>
          <p:nvPr/>
        </p:nvSpPr>
        <p:spPr bwMode="auto">
          <a:xfrm>
            <a:off x="4184650" y="6542088"/>
            <a:ext cx="762000"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lvl="0" algn="ctr" eaLnBrk="1" hangingPunct="1">
              <a:spcBef>
                <a:spcPct val="50000"/>
              </a:spcBef>
              <a:buNone/>
            </a:pPr>
            <a:r>
              <a:rPr lang="zh-CN" altLang="en-US" sz="1100" b="1" dirty="0">
                <a:latin typeface="楷体" pitchFamily="49" charset="-122"/>
                <a:ea typeface="楷体" pitchFamily="49" charset="-122"/>
              </a:rPr>
              <a:t>第</a:t>
            </a:r>
            <a:fld id="{9A0DB2DC-4C9A-4742-B13C-FB6460FD3503}" type="slidenum">
              <a:rPr lang="zh-CN" altLang="en-US" sz="1100" b="1" dirty="0">
                <a:latin typeface="楷体" pitchFamily="49" charset="-122"/>
                <a:ea typeface="楷体" pitchFamily="49" charset="-122"/>
              </a:rPr>
            </a:fld>
            <a:r>
              <a:rPr lang="zh-CN" altLang="en-US" sz="1100" b="1" dirty="0">
                <a:latin typeface="楷体" pitchFamily="49" charset="-122"/>
                <a:ea typeface="楷体" pitchFamily="49" charset="-122"/>
              </a:rPr>
              <a:t>页</a:t>
            </a:r>
            <a:endParaRPr lang="zh-CN" altLang="en-US" sz="1100" b="1" dirty="0">
              <a:latin typeface="楷体" pitchFamily="49" charset="-122"/>
              <a:ea typeface="楷体" pitchFamily="49" charset="-122"/>
            </a:endParaRPr>
          </a:p>
        </p:txBody>
      </p:sp>
      <p:grpSp>
        <p:nvGrpSpPr>
          <p:cNvPr id="2058" name="圆角矩形 37"/>
          <p:cNvGrpSpPr/>
          <p:nvPr userDrawn="1"/>
        </p:nvGrpSpPr>
        <p:grpSpPr>
          <a:xfrm>
            <a:off x="7034213" y="6516688"/>
            <a:ext cx="573087" cy="298450"/>
            <a:chOff x="0" y="0"/>
            <a:chExt cx="361" cy="188"/>
          </a:xfrm>
        </p:grpSpPr>
        <p:pic>
          <p:nvPicPr>
            <p:cNvPr id="2077" name="圆角矩形 37"/>
            <p:cNvPicPr/>
            <p:nvPr/>
          </p:nvPicPr>
          <p:blipFill>
            <a:blip r:embed="rId17"/>
            <a:stretch>
              <a:fillRect/>
            </a:stretch>
          </p:blipFill>
          <p:spPr>
            <a:xfrm>
              <a:off x="0" y="0"/>
              <a:ext cx="361" cy="188"/>
            </a:xfrm>
            <a:prstGeom prst="rect">
              <a:avLst/>
            </a:prstGeom>
            <a:noFill/>
            <a:ln w="9525">
              <a:noFill/>
            </a:ln>
          </p:spPr>
        </p:pic>
        <p:sp>
          <p:nvSpPr>
            <p:cNvPr id="3093" name="Text Box 21"/>
            <p:cNvSpPr txBox="1">
              <a:spLocks noChangeArrowheads="1"/>
            </p:cNvSpPr>
            <p:nvPr/>
          </p:nvSpPr>
          <p:spPr bwMode="auto">
            <a:xfrm>
              <a:off x="27" y="29"/>
              <a:ext cx="30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grpSp>
        <p:nvGrpSpPr>
          <p:cNvPr id="2059" name="AutoShape 117"/>
          <p:cNvGrpSpPr/>
          <p:nvPr userDrawn="1"/>
        </p:nvGrpSpPr>
        <p:grpSpPr>
          <a:xfrm>
            <a:off x="7212013" y="6559550"/>
            <a:ext cx="219075" cy="219075"/>
            <a:chOff x="0" y="0"/>
            <a:chExt cx="138" cy="138"/>
          </a:xfrm>
        </p:grpSpPr>
        <p:pic>
          <p:nvPicPr>
            <p:cNvPr id="2075" name="AutoShape 117"/>
            <p:cNvPicPr/>
            <p:nvPr/>
          </p:nvPicPr>
          <p:blipFill>
            <a:blip r:embed="rId18"/>
            <a:stretch>
              <a:fillRect/>
            </a:stretch>
          </p:blipFill>
          <p:spPr>
            <a:xfrm>
              <a:off x="0" y="0"/>
              <a:ext cx="138" cy="138"/>
            </a:xfrm>
            <a:prstGeom prst="rect">
              <a:avLst/>
            </a:prstGeom>
            <a:noFill/>
            <a:ln w="9525">
              <a:noFill/>
            </a:ln>
          </p:spPr>
        </p:pic>
        <p:sp>
          <p:nvSpPr>
            <p:cNvPr id="3096" name="Text Box 24"/>
            <p:cNvSpPr txBox="1">
              <a:spLocks noChangeArrowheads="1"/>
            </p:cNvSpPr>
            <p:nvPr/>
          </p:nvSpPr>
          <p:spPr bwMode="auto">
            <a:xfrm rot="16200000">
              <a:off x="67" y="33"/>
              <a:ext cx="59"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sp>
        <p:nvSpPr>
          <p:cNvPr id="3097" name="Text Box 118">
            <a:hlinkClick r:id="" tooltip="上一页" action="ppaction://hlinkshowjump?jump=previousslide"/>
          </p:cNvPr>
          <p:cNvSpPr txBox="1">
            <a:spLocks noChangeArrowheads="1"/>
          </p:cNvSpPr>
          <p:nvPr/>
        </p:nvSpPr>
        <p:spPr bwMode="auto">
          <a:xfrm>
            <a:off x="7067550" y="6523038"/>
            <a:ext cx="522288" cy="30480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nvGrpSpPr>
          <p:cNvPr id="2061" name="圆角矩形 40"/>
          <p:cNvGrpSpPr/>
          <p:nvPr userDrawn="1"/>
        </p:nvGrpSpPr>
        <p:grpSpPr>
          <a:xfrm>
            <a:off x="7583488" y="6516688"/>
            <a:ext cx="566737" cy="298450"/>
            <a:chOff x="0" y="0"/>
            <a:chExt cx="357" cy="188"/>
          </a:xfrm>
        </p:grpSpPr>
        <p:pic>
          <p:nvPicPr>
            <p:cNvPr id="2073" name="圆角矩形 40"/>
            <p:cNvPicPr/>
            <p:nvPr/>
          </p:nvPicPr>
          <p:blipFill>
            <a:blip r:embed="rId19"/>
            <a:stretch>
              <a:fillRect/>
            </a:stretch>
          </p:blipFill>
          <p:spPr>
            <a:xfrm>
              <a:off x="0" y="0"/>
              <a:ext cx="357" cy="188"/>
            </a:xfrm>
            <a:prstGeom prst="rect">
              <a:avLst/>
            </a:prstGeom>
            <a:noFill/>
            <a:ln w="9525">
              <a:noFill/>
            </a:ln>
          </p:spPr>
        </p:pic>
        <p:sp>
          <p:nvSpPr>
            <p:cNvPr id="3100" name="Text Box 28"/>
            <p:cNvSpPr txBox="1">
              <a:spLocks noChangeArrowheads="1"/>
            </p:cNvSpPr>
            <p:nvPr/>
          </p:nvSpPr>
          <p:spPr bwMode="auto">
            <a:xfrm>
              <a:off x="25" y="26"/>
              <a:ext cx="306"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grpSp>
        <p:nvGrpSpPr>
          <p:cNvPr id="2062" name="AutoShape 121"/>
          <p:cNvGrpSpPr/>
          <p:nvPr userDrawn="1"/>
        </p:nvGrpSpPr>
        <p:grpSpPr>
          <a:xfrm>
            <a:off x="7759700" y="6559550"/>
            <a:ext cx="214313" cy="219075"/>
            <a:chOff x="0" y="0"/>
            <a:chExt cx="135" cy="138"/>
          </a:xfrm>
        </p:grpSpPr>
        <p:pic>
          <p:nvPicPr>
            <p:cNvPr id="2071" name="AutoShape 121"/>
            <p:cNvPicPr/>
            <p:nvPr/>
          </p:nvPicPr>
          <p:blipFill>
            <a:blip r:embed="rId20"/>
            <a:stretch>
              <a:fillRect/>
            </a:stretch>
          </p:blipFill>
          <p:spPr>
            <a:xfrm>
              <a:off x="0" y="0"/>
              <a:ext cx="135" cy="138"/>
            </a:xfrm>
            <a:prstGeom prst="rect">
              <a:avLst/>
            </a:prstGeom>
            <a:noFill/>
            <a:ln w="9525">
              <a:noFill/>
            </a:ln>
          </p:spPr>
        </p:pic>
        <p:sp>
          <p:nvSpPr>
            <p:cNvPr id="3103" name="Text Box 31"/>
            <p:cNvSpPr txBox="1">
              <a:spLocks noChangeArrowheads="1"/>
            </p:cNvSpPr>
            <p:nvPr/>
          </p:nvSpPr>
          <p:spPr bwMode="auto">
            <a:xfrm rot="5400000">
              <a:off x="8" y="39"/>
              <a:ext cx="60"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sp>
        <p:nvSpPr>
          <p:cNvPr id="3104" name="Text Box 122">
            <a:hlinkClick r:id="" tooltip="下一页" action="ppaction://hlinkshowjump?jump=nextslide"/>
          </p:cNvPr>
          <p:cNvSpPr txBox="1">
            <a:spLocks noChangeArrowheads="1"/>
          </p:cNvSpPr>
          <p:nvPr/>
        </p:nvSpPr>
        <p:spPr bwMode="auto">
          <a:xfrm>
            <a:off x="7608888" y="6523038"/>
            <a:ext cx="534988" cy="30480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105" name="Text Box 128"/>
          <p:cNvSpPr txBox="1">
            <a:spLocks noChangeArrowheads="1"/>
          </p:cNvSpPr>
          <p:nvPr/>
        </p:nvSpPr>
        <p:spPr bwMode="auto">
          <a:xfrm>
            <a:off x="6715125" y="120650"/>
            <a:ext cx="21272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lvl="0" algn="ctr" eaLnBrk="1" hangingPunct="1">
              <a:buNone/>
            </a:pPr>
            <a:r>
              <a:rPr lang="zh-CN" altLang="en-US" sz="2000" b="1" dirty="0">
                <a:latin typeface="楷体" pitchFamily="49" charset="-122"/>
                <a:ea typeface="楷体" pitchFamily="49" charset="-122"/>
              </a:rPr>
              <a:t>数字媒体资源库</a:t>
            </a:r>
            <a:endParaRPr lang="en-US" altLang="x-none" sz="2000" b="1" dirty="0">
              <a:latin typeface="楷体" pitchFamily="49" charset="-122"/>
              <a:ea typeface="楷体" pitchFamily="49" charset="-122"/>
            </a:endParaRPr>
          </a:p>
        </p:txBody>
      </p:sp>
      <p:grpSp>
        <p:nvGrpSpPr>
          <p:cNvPr id="2065" name="任意多边形 24"/>
          <p:cNvGrpSpPr/>
          <p:nvPr userDrawn="1"/>
        </p:nvGrpSpPr>
        <p:grpSpPr>
          <a:xfrm>
            <a:off x="-103187" y="-96837"/>
            <a:ext cx="9399587" cy="779462"/>
            <a:chOff x="0" y="0"/>
            <a:chExt cx="5925" cy="495"/>
          </a:xfrm>
        </p:grpSpPr>
        <p:pic>
          <p:nvPicPr>
            <p:cNvPr id="2069" name="任意多边形 24"/>
            <p:cNvPicPr/>
            <p:nvPr/>
          </p:nvPicPr>
          <p:blipFill>
            <a:blip r:embed="rId21"/>
            <a:stretch>
              <a:fillRect/>
            </a:stretch>
          </p:blipFill>
          <p:spPr>
            <a:xfrm>
              <a:off x="0" y="0"/>
              <a:ext cx="5925" cy="495"/>
            </a:xfrm>
            <a:prstGeom prst="rect">
              <a:avLst/>
            </a:prstGeom>
            <a:noFill/>
            <a:ln w="9525">
              <a:noFill/>
            </a:ln>
          </p:spPr>
        </p:pic>
        <p:sp>
          <p:nvSpPr>
            <p:cNvPr id="3108" name="Text Box 36"/>
            <p:cNvSpPr txBox="1">
              <a:spLocks noChangeArrowheads="1"/>
            </p:cNvSpPr>
            <p:nvPr/>
          </p:nvSpPr>
          <p:spPr bwMode="auto">
            <a:xfrm>
              <a:off x="78" y="69"/>
              <a:ext cx="57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sp>
        <p:nvSpPr>
          <p:cNvPr id="37" name="AutoShape 107">
            <a:hlinkClick r:id="" action="ppaction://hlinkshowjump?jump=endshow" highlightClick="1"/>
          </p:cNvPr>
          <p:cNvSpPr>
            <a:spLocks noChangeArrowheads="1"/>
          </p:cNvSpPr>
          <p:nvPr/>
        </p:nvSpPr>
        <p:spPr bwMode="auto">
          <a:xfrm>
            <a:off x="8156759" y="6514308"/>
            <a:ext cx="914400" cy="304800"/>
          </a:xfrm>
          <a:prstGeom prst="actionButtonBlank">
            <a:avLst/>
          </a:prstGeom>
          <a:gradFill flip="none" rotWithShape="1">
            <a:gsLst>
              <a:gs pos="29000">
                <a:srgbClr val="B9EDFF"/>
              </a:gs>
              <a:gs pos="0">
                <a:schemeClr val="accent6">
                  <a:lumMod val="0"/>
                  <a:lumOff val="100000"/>
                </a:schemeClr>
              </a:gs>
              <a:gs pos="5000">
                <a:schemeClr val="accent6">
                  <a:lumMod val="0"/>
                  <a:lumOff val="100000"/>
                </a:schemeClr>
              </a:gs>
              <a:gs pos="100000">
                <a:srgbClr val="79DCFF"/>
              </a:gs>
            </a:gsLst>
            <a:path path="circle">
              <a:fillToRect r="100000" b="100000"/>
            </a:path>
            <a:tileRect l="-100000" t="-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31750" h="38100"/>
          </a:sp3d>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chemeClr val="tx1"/>
                </a:solidFill>
                <a:effectLst/>
                <a:uLnTx/>
                <a:uFillTx/>
                <a:latin typeface="+mn-lt"/>
                <a:ea typeface="+mn-ea"/>
                <a:cs typeface="+mn-cs"/>
              </a:rPr>
              <a:t>结束放映</a:t>
            </a:r>
            <a:endParaRPr kumimoji="0" lang="zh-CN" altLang="en-US" sz="1400" b="1" i="0" u="none" strike="noStrike" kern="1200" cap="none" spc="0" normalizeH="0" baseline="0" noProof="0" dirty="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4098" name="日期占位符 3"/>
          <p:cNvSpPr>
            <a:spLocks noGrp="1" noChangeArrowheads="1"/>
          </p:cNvSpPr>
          <p:nvPr>
            <p:ph type="dt" sz="half" idx="2"/>
          </p:nvPr>
        </p:nvSpPr>
        <p:spPr bwMode="auto">
          <a:xfrm>
            <a:off x="6286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099" name="页脚占位符 4"/>
          <p:cNvSpPr>
            <a:spLocks noGrp="1" noChangeArrowheads="1"/>
          </p:cNvSpPr>
          <p:nvPr>
            <p:ph type="ftr" sz="quarter" idx="3"/>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100" name="灯片编号占位符 5"/>
          <p:cNvSpPr>
            <a:spLocks noGrp="1" noChangeArrowheads="1"/>
          </p:cNvSpPr>
          <p:nvPr>
            <p:ph type="sldNum" sz="quarter" idx="4"/>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12D5A878-3331-405D-9818-498E9EE0687E}"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4098" name="Picture 57" descr="C:\Documents and Settings\Administrator\桌面\图片3.jpg"/>
          <p:cNvPicPr>
            <a:picLocks noChangeAspect="1"/>
          </p:cNvPicPr>
          <p:nvPr userDrawn="1"/>
        </p:nvPicPr>
        <p:blipFill>
          <a:blip r:embed="rId12"/>
          <a:srcRect t="54189"/>
          <a:stretch>
            <a:fillRect/>
          </a:stretch>
        </p:blipFill>
        <p:spPr>
          <a:xfrm>
            <a:off x="0" y="3706813"/>
            <a:ext cx="9144000" cy="3151187"/>
          </a:xfrm>
          <a:prstGeom prst="rect">
            <a:avLst/>
          </a:prstGeom>
          <a:noFill/>
          <a:ln w="9525">
            <a:noFill/>
          </a:ln>
        </p:spPr>
      </p:pic>
      <p:pic>
        <p:nvPicPr>
          <p:cNvPr id="4099" name="图片 1"/>
          <p:cNvPicPr>
            <a:picLocks noChangeAspect="1"/>
          </p:cNvPicPr>
          <p:nvPr userDrawn="1"/>
        </p:nvPicPr>
        <p:blipFill>
          <a:blip r:embed="rId13"/>
          <a:stretch>
            <a:fillRect/>
          </a:stretch>
        </p:blipFill>
        <p:spPr>
          <a:xfrm>
            <a:off x="0" y="0"/>
            <a:ext cx="9144000" cy="571500"/>
          </a:xfrm>
          <a:prstGeom prst="rect">
            <a:avLst/>
          </a:prstGeom>
          <a:noFill/>
          <a:ln w="9525">
            <a:noFill/>
          </a:ln>
        </p:spPr>
      </p:pic>
      <p:sp>
        <p:nvSpPr>
          <p:cNvPr id="5124" name="日期占位符 3"/>
          <p:cNvSpPr>
            <a:spLocks noGrp="1" noChangeArrowheads="1"/>
          </p:cNvSpPr>
          <p:nvPr>
            <p:ph type="dt" sz="half" idx="2"/>
          </p:nvPr>
        </p:nvSpPr>
        <p:spPr bwMode="auto">
          <a:xfrm>
            <a:off x="6286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1A68723D-3F78-4DD5-86AE-3D3D1823C5D1}" type="datetimeFigureOut">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125" name="页脚占位符 4"/>
          <p:cNvSpPr>
            <a:spLocks noGrp="1" noChangeArrowheads="1"/>
          </p:cNvSpPr>
          <p:nvPr>
            <p:ph type="ftr" sz="quarter" idx="3"/>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126" name="灯片编号占位符 5"/>
          <p:cNvSpPr>
            <a:spLocks noGrp="1" noChangeArrowheads="1"/>
          </p:cNvSpPr>
          <p:nvPr>
            <p:ph type="sldNum" sz="quarter" idx="4"/>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29DA90D3-07F5-4F11-BD51-41BF81E22AF7}"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5122" name="Freeform 79"/>
          <p:cNvSpPr/>
          <p:nvPr userDrawn="1"/>
        </p:nvSpPr>
        <p:spPr>
          <a:xfrm flipV="1">
            <a:off x="0" y="0"/>
            <a:ext cx="9144000" cy="304800"/>
          </a:xfrm>
          <a:custGeom>
            <a:avLst/>
            <a:gdLst>
              <a:gd name="txL" fmla="*/ 0 w 2721"/>
              <a:gd name="txT" fmla="*/ 0 h 330"/>
              <a:gd name="txR" fmla="*/ 2721 w 2721"/>
              <a:gd name="txB" fmla="*/ 330 h 330"/>
            </a:gdLst>
            <a:ahLst/>
            <a:cxnLst>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721" h="330">
                <a:moveTo>
                  <a:pt x="2721" y="330"/>
                </a:moveTo>
                <a:cubicBezTo>
                  <a:pt x="0" y="330"/>
                  <a:pt x="0" y="330"/>
                  <a:pt x="0" y="330"/>
                </a:cubicBezTo>
                <a:cubicBezTo>
                  <a:pt x="0" y="2"/>
                  <a:pt x="0" y="2"/>
                  <a:pt x="0" y="2"/>
                </a:cubicBezTo>
                <a:cubicBezTo>
                  <a:pt x="804" y="2"/>
                  <a:pt x="804" y="2"/>
                  <a:pt x="804" y="2"/>
                </a:cubicBezTo>
                <a:cubicBezTo>
                  <a:pt x="804" y="2"/>
                  <a:pt x="837" y="0"/>
                  <a:pt x="870" y="14"/>
                </a:cubicBezTo>
                <a:cubicBezTo>
                  <a:pt x="904" y="29"/>
                  <a:pt x="921" y="50"/>
                  <a:pt x="921" y="50"/>
                </a:cubicBezTo>
                <a:cubicBezTo>
                  <a:pt x="1083" y="257"/>
                  <a:pt x="1083" y="257"/>
                  <a:pt x="1083" y="257"/>
                </a:cubicBezTo>
                <a:cubicBezTo>
                  <a:pt x="1083" y="257"/>
                  <a:pt x="1104" y="280"/>
                  <a:pt x="1127" y="289"/>
                </a:cubicBezTo>
                <a:cubicBezTo>
                  <a:pt x="1160" y="301"/>
                  <a:pt x="1198" y="299"/>
                  <a:pt x="1198" y="299"/>
                </a:cubicBezTo>
                <a:cubicBezTo>
                  <a:pt x="2721" y="299"/>
                  <a:pt x="2721" y="299"/>
                  <a:pt x="2721" y="299"/>
                </a:cubicBezTo>
                <a:lnTo>
                  <a:pt x="2721" y="330"/>
                </a:lnTo>
                <a:close/>
              </a:path>
            </a:pathLst>
          </a:custGeom>
          <a:gradFill rotWithShape="1">
            <a:gsLst>
              <a:gs pos="0">
                <a:srgbClr val="FFFFFF">
                  <a:alpha val="100000"/>
                </a:srgbClr>
              </a:gs>
              <a:gs pos="100000">
                <a:srgbClr val="13CF52">
                  <a:alpha val="100000"/>
                </a:srgbClr>
              </a:gs>
            </a:gsLst>
            <a:lin ang="5400000" scaled="1"/>
            <a:tileRect/>
          </a:gradFill>
          <a:ln w="9525">
            <a:noFill/>
          </a:ln>
        </p:spPr>
        <p:txBody>
          <a:bodyPr/>
          <a:p>
            <a:endParaRPr lang="zh-CN" altLang="en-US"/>
          </a:p>
        </p:txBody>
      </p:sp>
      <p:sp>
        <p:nvSpPr>
          <p:cNvPr id="5123" name="Freeform 62"/>
          <p:cNvSpPr>
            <a:spLocks noEditPoints="1"/>
          </p:cNvSpPr>
          <p:nvPr userDrawn="1"/>
        </p:nvSpPr>
        <p:spPr>
          <a:xfrm>
            <a:off x="0" y="5922963"/>
            <a:ext cx="1066800" cy="935037"/>
          </a:xfrm>
          <a:custGeom>
            <a:avLst/>
            <a:gdLst>
              <a:gd name="txL" fmla="*/ 0 w 1406"/>
              <a:gd name="txT" fmla="*/ 0 h 1219"/>
              <a:gd name="txR" fmla="*/ 1406 w 1406"/>
              <a:gd name="txB" fmla="*/ 1219 h 1219"/>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406" h="1219">
                <a:moveTo>
                  <a:pt x="102" y="852"/>
                </a:moveTo>
                <a:cubicBezTo>
                  <a:pt x="100" y="849"/>
                  <a:pt x="99" y="847"/>
                  <a:pt x="99" y="845"/>
                </a:cubicBezTo>
                <a:cubicBezTo>
                  <a:pt x="98" y="843"/>
                  <a:pt x="97" y="841"/>
                  <a:pt x="96" y="840"/>
                </a:cubicBezTo>
                <a:cubicBezTo>
                  <a:pt x="84" y="823"/>
                  <a:pt x="71" y="816"/>
                  <a:pt x="57" y="819"/>
                </a:cubicBezTo>
                <a:cubicBezTo>
                  <a:pt x="42" y="822"/>
                  <a:pt x="28" y="829"/>
                  <a:pt x="13" y="840"/>
                </a:cubicBezTo>
                <a:cubicBezTo>
                  <a:pt x="8" y="843"/>
                  <a:pt x="4" y="847"/>
                  <a:pt x="0" y="850"/>
                </a:cubicBezTo>
                <a:cubicBezTo>
                  <a:pt x="0" y="1219"/>
                  <a:pt x="0" y="1219"/>
                  <a:pt x="0" y="1219"/>
                </a:cubicBezTo>
                <a:cubicBezTo>
                  <a:pt x="58" y="1219"/>
                  <a:pt x="58" y="1219"/>
                  <a:pt x="58" y="1219"/>
                </a:cubicBezTo>
                <a:cubicBezTo>
                  <a:pt x="62" y="1198"/>
                  <a:pt x="64" y="1175"/>
                  <a:pt x="65" y="1150"/>
                </a:cubicBezTo>
                <a:cubicBezTo>
                  <a:pt x="65" y="1116"/>
                  <a:pt x="64" y="1086"/>
                  <a:pt x="62" y="1060"/>
                </a:cubicBezTo>
                <a:cubicBezTo>
                  <a:pt x="64" y="1062"/>
                  <a:pt x="79" y="1078"/>
                  <a:pt x="106" y="1108"/>
                </a:cubicBezTo>
                <a:cubicBezTo>
                  <a:pt x="133" y="1139"/>
                  <a:pt x="168" y="1168"/>
                  <a:pt x="212" y="1196"/>
                </a:cubicBezTo>
                <a:cubicBezTo>
                  <a:pt x="210" y="1204"/>
                  <a:pt x="207" y="1211"/>
                  <a:pt x="205" y="1219"/>
                </a:cubicBezTo>
                <a:cubicBezTo>
                  <a:pt x="224" y="1219"/>
                  <a:pt x="224" y="1219"/>
                  <a:pt x="224" y="1219"/>
                </a:cubicBezTo>
                <a:cubicBezTo>
                  <a:pt x="226" y="1215"/>
                  <a:pt x="227" y="1211"/>
                  <a:pt x="228" y="1206"/>
                </a:cubicBezTo>
                <a:cubicBezTo>
                  <a:pt x="235" y="1211"/>
                  <a:pt x="243" y="1215"/>
                  <a:pt x="250" y="1219"/>
                </a:cubicBezTo>
                <a:cubicBezTo>
                  <a:pt x="291" y="1219"/>
                  <a:pt x="291" y="1219"/>
                  <a:pt x="291" y="1219"/>
                </a:cubicBezTo>
                <a:cubicBezTo>
                  <a:pt x="271" y="1209"/>
                  <a:pt x="252" y="1199"/>
                  <a:pt x="234" y="1188"/>
                </a:cubicBezTo>
                <a:cubicBezTo>
                  <a:pt x="248" y="1150"/>
                  <a:pt x="262" y="1112"/>
                  <a:pt x="276" y="1074"/>
                </a:cubicBezTo>
                <a:cubicBezTo>
                  <a:pt x="291" y="1037"/>
                  <a:pt x="307" y="999"/>
                  <a:pt x="325" y="962"/>
                </a:cubicBezTo>
                <a:cubicBezTo>
                  <a:pt x="337" y="969"/>
                  <a:pt x="349" y="976"/>
                  <a:pt x="361" y="984"/>
                </a:cubicBezTo>
                <a:cubicBezTo>
                  <a:pt x="373" y="992"/>
                  <a:pt x="386" y="999"/>
                  <a:pt x="399" y="1006"/>
                </a:cubicBezTo>
                <a:cubicBezTo>
                  <a:pt x="392" y="1019"/>
                  <a:pt x="383" y="1033"/>
                  <a:pt x="372" y="1045"/>
                </a:cubicBezTo>
                <a:cubicBezTo>
                  <a:pt x="360" y="1058"/>
                  <a:pt x="349" y="1072"/>
                  <a:pt x="339" y="1086"/>
                </a:cubicBezTo>
                <a:cubicBezTo>
                  <a:pt x="328" y="1102"/>
                  <a:pt x="325" y="1116"/>
                  <a:pt x="329" y="1128"/>
                </a:cubicBezTo>
                <a:cubicBezTo>
                  <a:pt x="333" y="1140"/>
                  <a:pt x="335" y="1154"/>
                  <a:pt x="337" y="1170"/>
                </a:cubicBezTo>
                <a:cubicBezTo>
                  <a:pt x="370" y="1219"/>
                  <a:pt x="370" y="1219"/>
                  <a:pt x="370" y="1219"/>
                </a:cubicBezTo>
                <a:cubicBezTo>
                  <a:pt x="618" y="1219"/>
                  <a:pt x="618" y="1219"/>
                  <a:pt x="618" y="1219"/>
                </a:cubicBezTo>
                <a:cubicBezTo>
                  <a:pt x="636" y="1208"/>
                  <a:pt x="655" y="1203"/>
                  <a:pt x="675" y="1203"/>
                </a:cubicBezTo>
                <a:cubicBezTo>
                  <a:pt x="697" y="1204"/>
                  <a:pt x="721" y="1196"/>
                  <a:pt x="746" y="1178"/>
                </a:cubicBezTo>
                <a:cubicBezTo>
                  <a:pt x="757" y="1172"/>
                  <a:pt x="765" y="1164"/>
                  <a:pt x="771" y="1156"/>
                </a:cubicBezTo>
                <a:cubicBezTo>
                  <a:pt x="777" y="1148"/>
                  <a:pt x="783" y="1140"/>
                  <a:pt x="789" y="1130"/>
                </a:cubicBezTo>
                <a:cubicBezTo>
                  <a:pt x="785" y="1159"/>
                  <a:pt x="781" y="1189"/>
                  <a:pt x="776" y="1219"/>
                </a:cubicBezTo>
                <a:cubicBezTo>
                  <a:pt x="796" y="1219"/>
                  <a:pt x="796" y="1219"/>
                  <a:pt x="796" y="1219"/>
                </a:cubicBezTo>
                <a:cubicBezTo>
                  <a:pt x="801" y="1185"/>
                  <a:pt x="805" y="1152"/>
                  <a:pt x="809" y="1120"/>
                </a:cubicBezTo>
                <a:cubicBezTo>
                  <a:pt x="813" y="1120"/>
                  <a:pt x="831" y="1119"/>
                  <a:pt x="863" y="1117"/>
                </a:cubicBezTo>
                <a:cubicBezTo>
                  <a:pt x="895" y="1115"/>
                  <a:pt x="936" y="1108"/>
                  <a:pt x="985" y="1094"/>
                </a:cubicBezTo>
                <a:cubicBezTo>
                  <a:pt x="988" y="1130"/>
                  <a:pt x="990" y="1168"/>
                  <a:pt x="992" y="1207"/>
                </a:cubicBezTo>
                <a:cubicBezTo>
                  <a:pt x="993" y="1211"/>
                  <a:pt x="993" y="1215"/>
                  <a:pt x="993" y="1219"/>
                </a:cubicBezTo>
                <a:cubicBezTo>
                  <a:pt x="1011" y="1219"/>
                  <a:pt x="1011" y="1219"/>
                  <a:pt x="1011" y="1219"/>
                </a:cubicBezTo>
                <a:cubicBezTo>
                  <a:pt x="1011" y="1214"/>
                  <a:pt x="1011" y="1209"/>
                  <a:pt x="1010" y="1203"/>
                </a:cubicBezTo>
                <a:cubicBezTo>
                  <a:pt x="1008" y="1164"/>
                  <a:pt x="1006" y="1126"/>
                  <a:pt x="1003" y="1088"/>
                </a:cubicBezTo>
                <a:cubicBezTo>
                  <a:pt x="1036" y="1078"/>
                  <a:pt x="1070" y="1064"/>
                  <a:pt x="1107" y="1047"/>
                </a:cubicBezTo>
                <a:cubicBezTo>
                  <a:pt x="1144" y="1030"/>
                  <a:pt x="1181" y="1010"/>
                  <a:pt x="1218" y="984"/>
                </a:cubicBezTo>
                <a:cubicBezTo>
                  <a:pt x="1229" y="1017"/>
                  <a:pt x="1238" y="1053"/>
                  <a:pt x="1246" y="1091"/>
                </a:cubicBezTo>
                <a:cubicBezTo>
                  <a:pt x="1254" y="1129"/>
                  <a:pt x="1261" y="1170"/>
                  <a:pt x="1266" y="1212"/>
                </a:cubicBezTo>
                <a:cubicBezTo>
                  <a:pt x="1263" y="1215"/>
                  <a:pt x="1260" y="1217"/>
                  <a:pt x="1257" y="1219"/>
                </a:cubicBezTo>
                <a:cubicBezTo>
                  <a:pt x="1289" y="1219"/>
                  <a:pt x="1289" y="1219"/>
                  <a:pt x="1289" y="1219"/>
                </a:cubicBezTo>
                <a:cubicBezTo>
                  <a:pt x="1339" y="1135"/>
                  <a:pt x="1373" y="1044"/>
                  <a:pt x="1389" y="946"/>
                </a:cubicBezTo>
                <a:cubicBezTo>
                  <a:pt x="1406" y="851"/>
                  <a:pt x="1406" y="757"/>
                  <a:pt x="1389" y="664"/>
                </a:cubicBezTo>
                <a:cubicBezTo>
                  <a:pt x="1372" y="570"/>
                  <a:pt x="1339" y="482"/>
                  <a:pt x="1291" y="399"/>
                </a:cubicBezTo>
                <a:cubicBezTo>
                  <a:pt x="1285" y="390"/>
                  <a:pt x="1280" y="381"/>
                  <a:pt x="1274" y="372"/>
                </a:cubicBezTo>
                <a:cubicBezTo>
                  <a:pt x="1269" y="364"/>
                  <a:pt x="1263" y="355"/>
                  <a:pt x="1256" y="345"/>
                </a:cubicBezTo>
                <a:cubicBezTo>
                  <a:pt x="1229" y="308"/>
                  <a:pt x="1200" y="273"/>
                  <a:pt x="1168" y="241"/>
                </a:cubicBezTo>
                <a:cubicBezTo>
                  <a:pt x="1136" y="209"/>
                  <a:pt x="1102" y="180"/>
                  <a:pt x="1068" y="155"/>
                </a:cubicBezTo>
                <a:cubicBezTo>
                  <a:pt x="1068" y="153"/>
                  <a:pt x="1068" y="153"/>
                  <a:pt x="1068" y="153"/>
                </a:cubicBezTo>
                <a:cubicBezTo>
                  <a:pt x="1064" y="153"/>
                  <a:pt x="1064" y="153"/>
                  <a:pt x="1064" y="153"/>
                </a:cubicBezTo>
                <a:cubicBezTo>
                  <a:pt x="928" y="57"/>
                  <a:pt x="776" y="7"/>
                  <a:pt x="605" y="4"/>
                </a:cubicBezTo>
                <a:cubicBezTo>
                  <a:pt x="434" y="0"/>
                  <a:pt x="277" y="49"/>
                  <a:pt x="134" y="149"/>
                </a:cubicBezTo>
                <a:cubicBezTo>
                  <a:pt x="84" y="184"/>
                  <a:pt x="39" y="223"/>
                  <a:pt x="0" y="267"/>
                </a:cubicBezTo>
                <a:cubicBezTo>
                  <a:pt x="0" y="563"/>
                  <a:pt x="0" y="563"/>
                  <a:pt x="0" y="563"/>
                </a:cubicBezTo>
                <a:cubicBezTo>
                  <a:pt x="4" y="558"/>
                  <a:pt x="9" y="554"/>
                  <a:pt x="13" y="550"/>
                </a:cubicBezTo>
                <a:cubicBezTo>
                  <a:pt x="27" y="535"/>
                  <a:pt x="32" y="518"/>
                  <a:pt x="30" y="497"/>
                </a:cubicBezTo>
                <a:cubicBezTo>
                  <a:pt x="28" y="477"/>
                  <a:pt x="37" y="461"/>
                  <a:pt x="56" y="447"/>
                </a:cubicBezTo>
                <a:cubicBezTo>
                  <a:pt x="81" y="430"/>
                  <a:pt x="102" y="423"/>
                  <a:pt x="119" y="427"/>
                </a:cubicBezTo>
                <a:cubicBezTo>
                  <a:pt x="136" y="431"/>
                  <a:pt x="152" y="430"/>
                  <a:pt x="168" y="423"/>
                </a:cubicBezTo>
                <a:cubicBezTo>
                  <a:pt x="172" y="429"/>
                  <a:pt x="177" y="437"/>
                  <a:pt x="183" y="447"/>
                </a:cubicBezTo>
                <a:cubicBezTo>
                  <a:pt x="189" y="458"/>
                  <a:pt x="197" y="470"/>
                  <a:pt x="206" y="483"/>
                </a:cubicBezTo>
                <a:cubicBezTo>
                  <a:pt x="173" y="505"/>
                  <a:pt x="140" y="529"/>
                  <a:pt x="108" y="557"/>
                </a:cubicBezTo>
                <a:cubicBezTo>
                  <a:pt x="76" y="584"/>
                  <a:pt x="44" y="614"/>
                  <a:pt x="13" y="648"/>
                </a:cubicBezTo>
                <a:cubicBezTo>
                  <a:pt x="8" y="639"/>
                  <a:pt x="4" y="631"/>
                  <a:pt x="0" y="624"/>
                </a:cubicBezTo>
                <a:cubicBezTo>
                  <a:pt x="0" y="693"/>
                  <a:pt x="0" y="693"/>
                  <a:pt x="0" y="693"/>
                </a:cubicBezTo>
                <a:cubicBezTo>
                  <a:pt x="4" y="688"/>
                  <a:pt x="8" y="684"/>
                  <a:pt x="11" y="680"/>
                </a:cubicBezTo>
                <a:cubicBezTo>
                  <a:pt x="23" y="697"/>
                  <a:pt x="39" y="717"/>
                  <a:pt x="59" y="740"/>
                </a:cubicBezTo>
                <a:cubicBezTo>
                  <a:pt x="78" y="762"/>
                  <a:pt x="101" y="787"/>
                  <a:pt x="128" y="814"/>
                </a:cubicBezTo>
                <a:cubicBezTo>
                  <a:pt x="124" y="819"/>
                  <a:pt x="120" y="825"/>
                  <a:pt x="116" y="832"/>
                </a:cubicBezTo>
                <a:cubicBezTo>
                  <a:pt x="112" y="839"/>
                  <a:pt x="107" y="845"/>
                  <a:pt x="102" y="852"/>
                </a:cubicBezTo>
                <a:close/>
                <a:moveTo>
                  <a:pt x="317" y="936"/>
                </a:moveTo>
                <a:cubicBezTo>
                  <a:pt x="283" y="913"/>
                  <a:pt x="253" y="892"/>
                  <a:pt x="226" y="871"/>
                </a:cubicBezTo>
                <a:cubicBezTo>
                  <a:pt x="200" y="850"/>
                  <a:pt x="175" y="830"/>
                  <a:pt x="154" y="810"/>
                </a:cubicBezTo>
                <a:cubicBezTo>
                  <a:pt x="169" y="788"/>
                  <a:pt x="184" y="768"/>
                  <a:pt x="199" y="750"/>
                </a:cubicBezTo>
                <a:cubicBezTo>
                  <a:pt x="215" y="731"/>
                  <a:pt x="231" y="712"/>
                  <a:pt x="248" y="694"/>
                </a:cubicBezTo>
                <a:cubicBezTo>
                  <a:pt x="248" y="706"/>
                  <a:pt x="248" y="706"/>
                  <a:pt x="248" y="706"/>
                </a:cubicBezTo>
                <a:cubicBezTo>
                  <a:pt x="319" y="804"/>
                  <a:pt x="319" y="804"/>
                  <a:pt x="319" y="804"/>
                </a:cubicBezTo>
                <a:cubicBezTo>
                  <a:pt x="321" y="820"/>
                  <a:pt x="321" y="834"/>
                  <a:pt x="318" y="847"/>
                </a:cubicBezTo>
                <a:cubicBezTo>
                  <a:pt x="314" y="860"/>
                  <a:pt x="317" y="873"/>
                  <a:pt x="327" y="888"/>
                </a:cubicBezTo>
                <a:cubicBezTo>
                  <a:pt x="329" y="889"/>
                  <a:pt x="331" y="891"/>
                  <a:pt x="333" y="892"/>
                </a:cubicBezTo>
                <a:cubicBezTo>
                  <a:pt x="334" y="893"/>
                  <a:pt x="335" y="895"/>
                  <a:pt x="337" y="896"/>
                </a:cubicBezTo>
                <a:cubicBezTo>
                  <a:pt x="334" y="903"/>
                  <a:pt x="331" y="909"/>
                  <a:pt x="327" y="916"/>
                </a:cubicBezTo>
                <a:cubicBezTo>
                  <a:pt x="323" y="923"/>
                  <a:pt x="319" y="929"/>
                  <a:pt x="317" y="936"/>
                </a:cubicBezTo>
                <a:close/>
                <a:moveTo>
                  <a:pt x="371" y="151"/>
                </a:moveTo>
                <a:cubicBezTo>
                  <a:pt x="387" y="154"/>
                  <a:pt x="402" y="157"/>
                  <a:pt x="417" y="161"/>
                </a:cubicBezTo>
                <a:cubicBezTo>
                  <a:pt x="432" y="165"/>
                  <a:pt x="446" y="170"/>
                  <a:pt x="461" y="175"/>
                </a:cubicBezTo>
                <a:cubicBezTo>
                  <a:pt x="456" y="182"/>
                  <a:pt x="450" y="189"/>
                  <a:pt x="445" y="198"/>
                </a:cubicBezTo>
                <a:cubicBezTo>
                  <a:pt x="440" y="207"/>
                  <a:pt x="435" y="216"/>
                  <a:pt x="431" y="225"/>
                </a:cubicBezTo>
                <a:cubicBezTo>
                  <a:pt x="430" y="230"/>
                  <a:pt x="428" y="236"/>
                  <a:pt x="427" y="241"/>
                </a:cubicBezTo>
                <a:cubicBezTo>
                  <a:pt x="426" y="246"/>
                  <a:pt x="424" y="252"/>
                  <a:pt x="423" y="257"/>
                </a:cubicBezTo>
                <a:cubicBezTo>
                  <a:pt x="414" y="258"/>
                  <a:pt x="405" y="259"/>
                  <a:pt x="396" y="260"/>
                </a:cubicBezTo>
                <a:cubicBezTo>
                  <a:pt x="387" y="261"/>
                  <a:pt x="378" y="262"/>
                  <a:pt x="369" y="263"/>
                </a:cubicBezTo>
                <a:cubicBezTo>
                  <a:pt x="376" y="242"/>
                  <a:pt x="379" y="220"/>
                  <a:pt x="380" y="199"/>
                </a:cubicBezTo>
                <a:cubicBezTo>
                  <a:pt x="381" y="178"/>
                  <a:pt x="378" y="162"/>
                  <a:pt x="371" y="151"/>
                </a:cubicBezTo>
                <a:close/>
                <a:moveTo>
                  <a:pt x="842" y="464"/>
                </a:moveTo>
                <a:cubicBezTo>
                  <a:pt x="828" y="437"/>
                  <a:pt x="815" y="414"/>
                  <a:pt x="803" y="395"/>
                </a:cubicBezTo>
                <a:cubicBezTo>
                  <a:pt x="805" y="393"/>
                  <a:pt x="808" y="390"/>
                  <a:pt x="811" y="387"/>
                </a:cubicBezTo>
                <a:cubicBezTo>
                  <a:pt x="815" y="385"/>
                  <a:pt x="817" y="382"/>
                  <a:pt x="819" y="379"/>
                </a:cubicBezTo>
                <a:cubicBezTo>
                  <a:pt x="840" y="395"/>
                  <a:pt x="863" y="415"/>
                  <a:pt x="889" y="437"/>
                </a:cubicBezTo>
                <a:cubicBezTo>
                  <a:pt x="914" y="460"/>
                  <a:pt x="940" y="487"/>
                  <a:pt x="965" y="517"/>
                </a:cubicBezTo>
                <a:cubicBezTo>
                  <a:pt x="954" y="527"/>
                  <a:pt x="942" y="535"/>
                  <a:pt x="928" y="541"/>
                </a:cubicBezTo>
                <a:cubicBezTo>
                  <a:pt x="914" y="548"/>
                  <a:pt x="899" y="554"/>
                  <a:pt x="883" y="558"/>
                </a:cubicBezTo>
                <a:cubicBezTo>
                  <a:pt x="870" y="523"/>
                  <a:pt x="856" y="492"/>
                  <a:pt x="842" y="464"/>
                </a:cubicBezTo>
                <a:close/>
                <a:moveTo>
                  <a:pt x="877" y="590"/>
                </a:moveTo>
                <a:cubicBezTo>
                  <a:pt x="873" y="590"/>
                  <a:pt x="873" y="590"/>
                  <a:pt x="873" y="590"/>
                </a:cubicBezTo>
                <a:cubicBezTo>
                  <a:pt x="863" y="591"/>
                  <a:pt x="854" y="591"/>
                  <a:pt x="846" y="590"/>
                </a:cubicBezTo>
                <a:cubicBezTo>
                  <a:pt x="837" y="588"/>
                  <a:pt x="829" y="587"/>
                  <a:pt x="821" y="586"/>
                </a:cubicBezTo>
                <a:cubicBezTo>
                  <a:pt x="830" y="586"/>
                  <a:pt x="839" y="585"/>
                  <a:pt x="847" y="584"/>
                </a:cubicBezTo>
                <a:cubicBezTo>
                  <a:pt x="855" y="582"/>
                  <a:pt x="863" y="581"/>
                  <a:pt x="873" y="580"/>
                </a:cubicBezTo>
                <a:lnTo>
                  <a:pt x="877" y="590"/>
                </a:lnTo>
                <a:close/>
                <a:moveTo>
                  <a:pt x="616" y="293"/>
                </a:moveTo>
                <a:cubicBezTo>
                  <a:pt x="616" y="289"/>
                  <a:pt x="616" y="286"/>
                  <a:pt x="618" y="283"/>
                </a:cubicBezTo>
                <a:cubicBezTo>
                  <a:pt x="631" y="284"/>
                  <a:pt x="643" y="286"/>
                  <a:pt x="654" y="288"/>
                </a:cubicBezTo>
                <a:cubicBezTo>
                  <a:pt x="665" y="290"/>
                  <a:pt x="673" y="292"/>
                  <a:pt x="680" y="293"/>
                </a:cubicBezTo>
                <a:cubicBezTo>
                  <a:pt x="673" y="295"/>
                  <a:pt x="665" y="296"/>
                  <a:pt x="654" y="298"/>
                </a:cubicBezTo>
                <a:cubicBezTo>
                  <a:pt x="643" y="300"/>
                  <a:pt x="631" y="302"/>
                  <a:pt x="618" y="305"/>
                </a:cubicBezTo>
                <a:cubicBezTo>
                  <a:pt x="616" y="301"/>
                  <a:pt x="616" y="297"/>
                  <a:pt x="616" y="293"/>
                </a:cubicBezTo>
                <a:close/>
                <a:moveTo>
                  <a:pt x="618" y="351"/>
                </a:moveTo>
                <a:cubicBezTo>
                  <a:pt x="602" y="362"/>
                  <a:pt x="584" y="374"/>
                  <a:pt x="565" y="388"/>
                </a:cubicBezTo>
                <a:cubicBezTo>
                  <a:pt x="545" y="402"/>
                  <a:pt x="524" y="418"/>
                  <a:pt x="501" y="435"/>
                </a:cubicBezTo>
                <a:cubicBezTo>
                  <a:pt x="492" y="425"/>
                  <a:pt x="484" y="414"/>
                  <a:pt x="477" y="404"/>
                </a:cubicBezTo>
                <a:cubicBezTo>
                  <a:pt x="470" y="394"/>
                  <a:pt x="465" y="384"/>
                  <a:pt x="459" y="373"/>
                </a:cubicBezTo>
                <a:cubicBezTo>
                  <a:pt x="487" y="363"/>
                  <a:pt x="514" y="354"/>
                  <a:pt x="539" y="346"/>
                </a:cubicBezTo>
                <a:cubicBezTo>
                  <a:pt x="563" y="339"/>
                  <a:pt x="586" y="333"/>
                  <a:pt x="606" y="327"/>
                </a:cubicBezTo>
                <a:cubicBezTo>
                  <a:pt x="607" y="333"/>
                  <a:pt x="609" y="337"/>
                  <a:pt x="612" y="341"/>
                </a:cubicBezTo>
                <a:cubicBezTo>
                  <a:pt x="614" y="345"/>
                  <a:pt x="616" y="349"/>
                  <a:pt x="618" y="351"/>
                </a:cubicBezTo>
                <a:close/>
                <a:moveTo>
                  <a:pt x="664" y="262"/>
                </a:moveTo>
                <a:cubicBezTo>
                  <a:pt x="673" y="268"/>
                  <a:pt x="681" y="272"/>
                  <a:pt x="686" y="275"/>
                </a:cubicBezTo>
                <a:cubicBezTo>
                  <a:pt x="686" y="277"/>
                  <a:pt x="686" y="277"/>
                  <a:pt x="686" y="277"/>
                </a:cubicBezTo>
                <a:cubicBezTo>
                  <a:pt x="679" y="274"/>
                  <a:pt x="671" y="272"/>
                  <a:pt x="660" y="270"/>
                </a:cubicBezTo>
                <a:cubicBezTo>
                  <a:pt x="649" y="268"/>
                  <a:pt x="637" y="266"/>
                  <a:pt x="622" y="265"/>
                </a:cubicBezTo>
                <a:cubicBezTo>
                  <a:pt x="622" y="263"/>
                  <a:pt x="622" y="263"/>
                  <a:pt x="622" y="263"/>
                </a:cubicBezTo>
                <a:cubicBezTo>
                  <a:pt x="624" y="261"/>
                  <a:pt x="624" y="261"/>
                  <a:pt x="624" y="261"/>
                </a:cubicBezTo>
                <a:cubicBezTo>
                  <a:pt x="625" y="258"/>
                  <a:pt x="626" y="256"/>
                  <a:pt x="628" y="253"/>
                </a:cubicBezTo>
                <a:cubicBezTo>
                  <a:pt x="629" y="250"/>
                  <a:pt x="630" y="248"/>
                  <a:pt x="632" y="245"/>
                </a:cubicBezTo>
                <a:cubicBezTo>
                  <a:pt x="644" y="250"/>
                  <a:pt x="655" y="256"/>
                  <a:pt x="664" y="262"/>
                </a:cubicBezTo>
                <a:close/>
                <a:moveTo>
                  <a:pt x="646" y="233"/>
                </a:moveTo>
                <a:cubicBezTo>
                  <a:pt x="653" y="228"/>
                  <a:pt x="660" y="224"/>
                  <a:pt x="667" y="221"/>
                </a:cubicBezTo>
                <a:cubicBezTo>
                  <a:pt x="674" y="218"/>
                  <a:pt x="682" y="216"/>
                  <a:pt x="690" y="215"/>
                </a:cubicBezTo>
                <a:cubicBezTo>
                  <a:pt x="693" y="223"/>
                  <a:pt x="695" y="230"/>
                  <a:pt x="698" y="237"/>
                </a:cubicBezTo>
                <a:cubicBezTo>
                  <a:pt x="701" y="244"/>
                  <a:pt x="703" y="250"/>
                  <a:pt x="704" y="257"/>
                </a:cubicBezTo>
                <a:cubicBezTo>
                  <a:pt x="703" y="257"/>
                  <a:pt x="702" y="257"/>
                  <a:pt x="701" y="258"/>
                </a:cubicBezTo>
                <a:cubicBezTo>
                  <a:pt x="700" y="259"/>
                  <a:pt x="699" y="260"/>
                  <a:pt x="698" y="261"/>
                </a:cubicBezTo>
                <a:cubicBezTo>
                  <a:pt x="693" y="257"/>
                  <a:pt x="685" y="253"/>
                  <a:pt x="676" y="248"/>
                </a:cubicBezTo>
                <a:cubicBezTo>
                  <a:pt x="667" y="243"/>
                  <a:pt x="657" y="238"/>
                  <a:pt x="646" y="233"/>
                </a:cubicBezTo>
                <a:close/>
                <a:moveTo>
                  <a:pt x="656" y="317"/>
                </a:moveTo>
                <a:cubicBezTo>
                  <a:pt x="665" y="316"/>
                  <a:pt x="673" y="315"/>
                  <a:pt x="680" y="313"/>
                </a:cubicBezTo>
                <a:cubicBezTo>
                  <a:pt x="675" y="316"/>
                  <a:pt x="668" y="320"/>
                  <a:pt x="660" y="324"/>
                </a:cubicBezTo>
                <a:cubicBezTo>
                  <a:pt x="652" y="329"/>
                  <a:pt x="643" y="335"/>
                  <a:pt x="634" y="341"/>
                </a:cubicBezTo>
                <a:cubicBezTo>
                  <a:pt x="633" y="339"/>
                  <a:pt x="631" y="336"/>
                  <a:pt x="629" y="332"/>
                </a:cubicBezTo>
                <a:cubicBezTo>
                  <a:pt x="627" y="329"/>
                  <a:pt x="625" y="326"/>
                  <a:pt x="624" y="323"/>
                </a:cubicBezTo>
                <a:cubicBezTo>
                  <a:pt x="636" y="321"/>
                  <a:pt x="647" y="318"/>
                  <a:pt x="656" y="317"/>
                </a:cubicBezTo>
                <a:close/>
                <a:moveTo>
                  <a:pt x="675" y="339"/>
                </a:moveTo>
                <a:cubicBezTo>
                  <a:pt x="684" y="334"/>
                  <a:pt x="691" y="329"/>
                  <a:pt x="696" y="325"/>
                </a:cubicBezTo>
                <a:cubicBezTo>
                  <a:pt x="692" y="331"/>
                  <a:pt x="687" y="337"/>
                  <a:pt x="681" y="344"/>
                </a:cubicBezTo>
                <a:cubicBezTo>
                  <a:pt x="675" y="352"/>
                  <a:pt x="669" y="360"/>
                  <a:pt x="662" y="369"/>
                </a:cubicBezTo>
                <a:cubicBezTo>
                  <a:pt x="659" y="367"/>
                  <a:pt x="657" y="364"/>
                  <a:pt x="654" y="362"/>
                </a:cubicBezTo>
                <a:cubicBezTo>
                  <a:pt x="651" y="360"/>
                  <a:pt x="649" y="359"/>
                  <a:pt x="646" y="357"/>
                </a:cubicBezTo>
                <a:cubicBezTo>
                  <a:pt x="657" y="351"/>
                  <a:pt x="666" y="345"/>
                  <a:pt x="675" y="339"/>
                </a:cubicBezTo>
                <a:close/>
                <a:moveTo>
                  <a:pt x="692" y="361"/>
                </a:moveTo>
                <a:cubicBezTo>
                  <a:pt x="696" y="356"/>
                  <a:pt x="699" y="351"/>
                  <a:pt x="702" y="347"/>
                </a:cubicBezTo>
                <a:cubicBezTo>
                  <a:pt x="694" y="387"/>
                  <a:pt x="694" y="387"/>
                  <a:pt x="694" y="387"/>
                </a:cubicBezTo>
                <a:cubicBezTo>
                  <a:pt x="693" y="386"/>
                  <a:pt x="691" y="385"/>
                  <a:pt x="690" y="385"/>
                </a:cubicBezTo>
                <a:cubicBezTo>
                  <a:pt x="689" y="385"/>
                  <a:pt x="687" y="385"/>
                  <a:pt x="686" y="383"/>
                </a:cubicBezTo>
                <a:cubicBezTo>
                  <a:pt x="685" y="383"/>
                  <a:pt x="683" y="383"/>
                  <a:pt x="682" y="382"/>
                </a:cubicBezTo>
                <a:cubicBezTo>
                  <a:pt x="681" y="382"/>
                  <a:pt x="679" y="381"/>
                  <a:pt x="678" y="379"/>
                </a:cubicBezTo>
                <a:cubicBezTo>
                  <a:pt x="683" y="373"/>
                  <a:pt x="688" y="367"/>
                  <a:pt x="692" y="361"/>
                </a:cubicBezTo>
                <a:close/>
                <a:moveTo>
                  <a:pt x="708" y="411"/>
                </a:moveTo>
                <a:cubicBezTo>
                  <a:pt x="715" y="413"/>
                  <a:pt x="721" y="413"/>
                  <a:pt x="727" y="413"/>
                </a:cubicBezTo>
                <a:cubicBezTo>
                  <a:pt x="733" y="413"/>
                  <a:pt x="739" y="413"/>
                  <a:pt x="744" y="413"/>
                </a:cubicBezTo>
                <a:cubicBezTo>
                  <a:pt x="750" y="433"/>
                  <a:pt x="755" y="456"/>
                  <a:pt x="761" y="482"/>
                </a:cubicBezTo>
                <a:cubicBezTo>
                  <a:pt x="767" y="508"/>
                  <a:pt x="773" y="537"/>
                  <a:pt x="778" y="568"/>
                </a:cubicBezTo>
                <a:cubicBezTo>
                  <a:pt x="762" y="566"/>
                  <a:pt x="746" y="564"/>
                  <a:pt x="729" y="562"/>
                </a:cubicBezTo>
                <a:cubicBezTo>
                  <a:pt x="712" y="559"/>
                  <a:pt x="695" y="555"/>
                  <a:pt x="678" y="550"/>
                </a:cubicBezTo>
                <a:lnTo>
                  <a:pt x="708" y="411"/>
                </a:lnTo>
                <a:close/>
                <a:moveTo>
                  <a:pt x="724" y="255"/>
                </a:moveTo>
                <a:cubicBezTo>
                  <a:pt x="722" y="255"/>
                  <a:pt x="722" y="255"/>
                  <a:pt x="722" y="255"/>
                </a:cubicBezTo>
                <a:cubicBezTo>
                  <a:pt x="721" y="248"/>
                  <a:pt x="719" y="242"/>
                  <a:pt x="717" y="236"/>
                </a:cubicBezTo>
                <a:cubicBezTo>
                  <a:pt x="715" y="230"/>
                  <a:pt x="713" y="223"/>
                  <a:pt x="710" y="215"/>
                </a:cubicBezTo>
                <a:cubicBezTo>
                  <a:pt x="714" y="215"/>
                  <a:pt x="718" y="215"/>
                  <a:pt x="721" y="216"/>
                </a:cubicBezTo>
                <a:cubicBezTo>
                  <a:pt x="725" y="217"/>
                  <a:pt x="728" y="217"/>
                  <a:pt x="732" y="217"/>
                </a:cubicBezTo>
                <a:lnTo>
                  <a:pt x="724" y="255"/>
                </a:lnTo>
                <a:close/>
                <a:moveTo>
                  <a:pt x="738" y="395"/>
                </a:moveTo>
                <a:cubicBezTo>
                  <a:pt x="734" y="395"/>
                  <a:pt x="730" y="395"/>
                  <a:pt x="725" y="394"/>
                </a:cubicBezTo>
                <a:cubicBezTo>
                  <a:pt x="720" y="394"/>
                  <a:pt x="716" y="393"/>
                  <a:pt x="712" y="391"/>
                </a:cubicBezTo>
                <a:cubicBezTo>
                  <a:pt x="722" y="345"/>
                  <a:pt x="722" y="345"/>
                  <a:pt x="722" y="345"/>
                </a:cubicBezTo>
                <a:cubicBezTo>
                  <a:pt x="725" y="351"/>
                  <a:pt x="727" y="358"/>
                  <a:pt x="730" y="366"/>
                </a:cubicBezTo>
                <a:cubicBezTo>
                  <a:pt x="733" y="375"/>
                  <a:pt x="736" y="385"/>
                  <a:pt x="738" y="395"/>
                </a:cubicBezTo>
                <a:close/>
                <a:moveTo>
                  <a:pt x="758" y="393"/>
                </a:moveTo>
                <a:cubicBezTo>
                  <a:pt x="754" y="381"/>
                  <a:pt x="751" y="371"/>
                  <a:pt x="748" y="361"/>
                </a:cubicBezTo>
                <a:cubicBezTo>
                  <a:pt x="746" y="352"/>
                  <a:pt x="743" y="344"/>
                  <a:pt x="740" y="337"/>
                </a:cubicBezTo>
                <a:cubicBezTo>
                  <a:pt x="744" y="343"/>
                  <a:pt x="749" y="350"/>
                  <a:pt x="755" y="358"/>
                </a:cubicBezTo>
                <a:cubicBezTo>
                  <a:pt x="761" y="367"/>
                  <a:pt x="768" y="377"/>
                  <a:pt x="776" y="387"/>
                </a:cubicBezTo>
                <a:cubicBezTo>
                  <a:pt x="774" y="387"/>
                  <a:pt x="774" y="387"/>
                  <a:pt x="774" y="387"/>
                </a:cubicBezTo>
                <a:cubicBezTo>
                  <a:pt x="772" y="389"/>
                  <a:pt x="769" y="390"/>
                  <a:pt x="766" y="390"/>
                </a:cubicBezTo>
                <a:cubicBezTo>
                  <a:pt x="764" y="391"/>
                  <a:pt x="761" y="392"/>
                  <a:pt x="758" y="393"/>
                </a:cubicBezTo>
                <a:close/>
                <a:moveTo>
                  <a:pt x="764" y="339"/>
                </a:moveTo>
                <a:cubicBezTo>
                  <a:pt x="771" y="343"/>
                  <a:pt x="778" y="348"/>
                  <a:pt x="784" y="352"/>
                </a:cubicBezTo>
                <a:cubicBezTo>
                  <a:pt x="791" y="357"/>
                  <a:pt x="798" y="362"/>
                  <a:pt x="805" y="367"/>
                </a:cubicBezTo>
                <a:cubicBezTo>
                  <a:pt x="803" y="369"/>
                  <a:pt x="801" y="370"/>
                  <a:pt x="800" y="372"/>
                </a:cubicBezTo>
                <a:cubicBezTo>
                  <a:pt x="798" y="374"/>
                  <a:pt x="795" y="377"/>
                  <a:pt x="793" y="379"/>
                </a:cubicBezTo>
                <a:cubicBezTo>
                  <a:pt x="787" y="371"/>
                  <a:pt x="782" y="364"/>
                  <a:pt x="777" y="357"/>
                </a:cubicBezTo>
                <a:cubicBezTo>
                  <a:pt x="773" y="351"/>
                  <a:pt x="768" y="345"/>
                  <a:pt x="764" y="339"/>
                </a:cubicBezTo>
                <a:close/>
                <a:moveTo>
                  <a:pt x="762" y="315"/>
                </a:moveTo>
                <a:cubicBezTo>
                  <a:pt x="769" y="317"/>
                  <a:pt x="778" y="318"/>
                  <a:pt x="789" y="320"/>
                </a:cubicBezTo>
                <a:cubicBezTo>
                  <a:pt x="799" y="322"/>
                  <a:pt x="811" y="325"/>
                  <a:pt x="823" y="329"/>
                </a:cubicBezTo>
                <a:cubicBezTo>
                  <a:pt x="823" y="332"/>
                  <a:pt x="822" y="335"/>
                  <a:pt x="822" y="338"/>
                </a:cubicBezTo>
                <a:cubicBezTo>
                  <a:pt x="821" y="342"/>
                  <a:pt x="820" y="345"/>
                  <a:pt x="819" y="347"/>
                </a:cubicBezTo>
                <a:cubicBezTo>
                  <a:pt x="819" y="349"/>
                  <a:pt x="818" y="350"/>
                  <a:pt x="818" y="350"/>
                </a:cubicBezTo>
                <a:cubicBezTo>
                  <a:pt x="817" y="351"/>
                  <a:pt x="817" y="352"/>
                  <a:pt x="817" y="353"/>
                </a:cubicBezTo>
                <a:cubicBezTo>
                  <a:pt x="806" y="345"/>
                  <a:pt x="796" y="338"/>
                  <a:pt x="786" y="332"/>
                </a:cubicBezTo>
                <a:cubicBezTo>
                  <a:pt x="777" y="326"/>
                  <a:pt x="769" y="321"/>
                  <a:pt x="762" y="315"/>
                </a:cubicBezTo>
                <a:close/>
                <a:moveTo>
                  <a:pt x="821" y="309"/>
                </a:moveTo>
                <a:cubicBezTo>
                  <a:pt x="814" y="306"/>
                  <a:pt x="808" y="305"/>
                  <a:pt x="801" y="303"/>
                </a:cubicBezTo>
                <a:cubicBezTo>
                  <a:pt x="796" y="302"/>
                  <a:pt x="789" y="301"/>
                  <a:pt x="782" y="299"/>
                </a:cubicBezTo>
                <a:cubicBezTo>
                  <a:pt x="821" y="299"/>
                  <a:pt x="821" y="299"/>
                  <a:pt x="821" y="299"/>
                </a:cubicBezTo>
                <a:cubicBezTo>
                  <a:pt x="822" y="301"/>
                  <a:pt x="823" y="302"/>
                  <a:pt x="823" y="303"/>
                </a:cubicBezTo>
                <a:cubicBezTo>
                  <a:pt x="823" y="305"/>
                  <a:pt x="822" y="306"/>
                  <a:pt x="821" y="309"/>
                </a:cubicBezTo>
                <a:close/>
                <a:moveTo>
                  <a:pt x="782" y="280"/>
                </a:moveTo>
                <a:cubicBezTo>
                  <a:pt x="773" y="281"/>
                  <a:pt x="764" y="282"/>
                  <a:pt x="756" y="283"/>
                </a:cubicBezTo>
                <a:cubicBezTo>
                  <a:pt x="756" y="282"/>
                  <a:pt x="756" y="281"/>
                  <a:pt x="755" y="280"/>
                </a:cubicBezTo>
                <a:cubicBezTo>
                  <a:pt x="755" y="279"/>
                  <a:pt x="754" y="278"/>
                  <a:pt x="754" y="277"/>
                </a:cubicBezTo>
                <a:cubicBezTo>
                  <a:pt x="758" y="273"/>
                  <a:pt x="763" y="268"/>
                  <a:pt x="769" y="263"/>
                </a:cubicBezTo>
                <a:cubicBezTo>
                  <a:pt x="776" y="258"/>
                  <a:pt x="782" y="252"/>
                  <a:pt x="791" y="247"/>
                </a:cubicBezTo>
                <a:cubicBezTo>
                  <a:pt x="796" y="252"/>
                  <a:pt x="801" y="257"/>
                  <a:pt x="805" y="262"/>
                </a:cubicBezTo>
                <a:cubicBezTo>
                  <a:pt x="809" y="267"/>
                  <a:pt x="812" y="272"/>
                  <a:pt x="815" y="279"/>
                </a:cubicBezTo>
                <a:cubicBezTo>
                  <a:pt x="803" y="279"/>
                  <a:pt x="792" y="279"/>
                  <a:pt x="782" y="280"/>
                </a:cubicBezTo>
                <a:close/>
                <a:moveTo>
                  <a:pt x="756" y="250"/>
                </a:moveTo>
                <a:cubicBezTo>
                  <a:pt x="751" y="255"/>
                  <a:pt x="746" y="259"/>
                  <a:pt x="742" y="263"/>
                </a:cubicBezTo>
                <a:cubicBezTo>
                  <a:pt x="750" y="223"/>
                  <a:pt x="750" y="223"/>
                  <a:pt x="750" y="223"/>
                </a:cubicBezTo>
                <a:cubicBezTo>
                  <a:pt x="752" y="224"/>
                  <a:pt x="753" y="225"/>
                  <a:pt x="753" y="225"/>
                </a:cubicBezTo>
                <a:cubicBezTo>
                  <a:pt x="754" y="225"/>
                  <a:pt x="755" y="225"/>
                  <a:pt x="756" y="225"/>
                </a:cubicBezTo>
                <a:cubicBezTo>
                  <a:pt x="759" y="226"/>
                  <a:pt x="762" y="228"/>
                  <a:pt x="765" y="229"/>
                </a:cubicBezTo>
                <a:cubicBezTo>
                  <a:pt x="769" y="230"/>
                  <a:pt x="772" y="232"/>
                  <a:pt x="774" y="235"/>
                </a:cubicBezTo>
                <a:cubicBezTo>
                  <a:pt x="768" y="240"/>
                  <a:pt x="762" y="245"/>
                  <a:pt x="756" y="250"/>
                </a:cubicBezTo>
                <a:close/>
                <a:moveTo>
                  <a:pt x="736" y="199"/>
                </a:moveTo>
                <a:cubicBezTo>
                  <a:pt x="731" y="198"/>
                  <a:pt x="726" y="197"/>
                  <a:pt x="720" y="196"/>
                </a:cubicBezTo>
                <a:cubicBezTo>
                  <a:pt x="715" y="195"/>
                  <a:pt x="709" y="195"/>
                  <a:pt x="702" y="195"/>
                </a:cubicBezTo>
                <a:cubicBezTo>
                  <a:pt x="697" y="182"/>
                  <a:pt x="689" y="168"/>
                  <a:pt x="680" y="153"/>
                </a:cubicBezTo>
                <a:cubicBezTo>
                  <a:pt x="671" y="138"/>
                  <a:pt x="659" y="122"/>
                  <a:pt x="644" y="105"/>
                </a:cubicBezTo>
                <a:cubicBezTo>
                  <a:pt x="661" y="102"/>
                  <a:pt x="679" y="102"/>
                  <a:pt x="698" y="103"/>
                </a:cubicBezTo>
                <a:cubicBezTo>
                  <a:pt x="717" y="104"/>
                  <a:pt x="736" y="107"/>
                  <a:pt x="754" y="111"/>
                </a:cubicBezTo>
                <a:lnTo>
                  <a:pt x="736" y="199"/>
                </a:lnTo>
                <a:close/>
                <a:moveTo>
                  <a:pt x="658" y="156"/>
                </a:moveTo>
                <a:cubicBezTo>
                  <a:pt x="667" y="171"/>
                  <a:pt x="675" y="185"/>
                  <a:pt x="682" y="197"/>
                </a:cubicBezTo>
                <a:cubicBezTo>
                  <a:pt x="673" y="198"/>
                  <a:pt x="663" y="201"/>
                  <a:pt x="653" y="206"/>
                </a:cubicBezTo>
                <a:cubicBezTo>
                  <a:pt x="643" y="211"/>
                  <a:pt x="635" y="216"/>
                  <a:pt x="628" y="223"/>
                </a:cubicBezTo>
                <a:cubicBezTo>
                  <a:pt x="610" y="214"/>
                  <a:pt x="590" y="204"/>
                  <a:pt x="568" y="195"/>
                </a:cubicBezTo>
                <a:cubicBezTo>
                  <a:pt x="545" y="186"/>
                  <a:pt x="520" y="176"/>
                  <a:pt x="493" y="167"/>
                </a:cubicBezTo>
                <a:cubicBezTo>
                  <a:pt x="509" y="152"/>
                  <a:pt x="529" y="140"/>
                  <a:pt x="551" y="130"/>
                </a:cubicBezTo>
                <a:cubicBezTo>
                  <a:pt x="573" y="120"/>
                  <a:pt x="596" y="112"/>
                  <a:pt x="622" y="107"/>
                </a:cubicBezTo>
                <a:cubicBezTo>
                  <a:pt x="637" y="124"/>
                  <a:pt x="649" y="141"/>
                  <a:pt x="658" y="156"/>
                </a:cubicBezTo>
                <a:close/>
                <a:moveTo>
                  <a:pt x="554" y="209"/>
                </a:moveTo>
                <a:cubicBezTo>
                  <a:pt x="576" y="218"/>
                  <a:pt x="597" y="228"/>
                  <a:pt x="616" y="237"/>
                </a:cubicBezTo>
                <a:cubicBezTo>
                  <a:pt x="614" y="240"/>
                  <a:pt x="613" y="242"/>
                  <a:pt x="611" y="245"/>
                </a:cubicBezTo>
                <a:cubicBezTo>
                  <a:pt x="609" y="248"/>
                  <a:pt x="607" y="250"/>
                  <a:pt x="606" y="253"/>
                </a:cubicBezTo>
                <a:cubicBezTo>
                  <a:pt x="604" y="254"/>
                  <a:pt x="604" y="256"/>
                  <a:pt x="604" y="257"/>
                </a:cubicBezTo>
                <a:cubicBezTo>
                  <a:pt x="604" y="258"/>
                  <a:pt x="604" y="260"/>
                  <a:pt x="604" y="261"/>
                </a:cubicBezTo>
                <a:cubicBezTo>
                  <a:pt x="582" y="258"/>
                  <a:pt x="558" y="256"/>
                  <a:pt x="531" y="255"/>
                </a:cubicBezTo>
                <a:cubicBezTo>
                  <a:pt x="503" y="254"/>
                  <a:pt x="474" y="254"/>
                  <a:pt x="443" y="257"/>
                </a:cubicBezTo>
                <a:cubicBezTo>
                  <a:pt x="443" y="253"/>
                  <a:pt x="444" y="249"/>
                  <a:pt x="445" y="244"/>
                </a:cubicBezTo>
                <a:cubicBezTo>
                  <a:pt x="446" y="239"/>
                  <a:pt x="448" y="235"/>
                  <a:pt x="449" y="231"/>
                </a:cubicBezTo>
                <a:cubicBezTo>
                  <a:pt x="452" y="222"/>
                  <a:pt x="456" y="213"/>
                  <a:pt x="462" y="204"/>
                </a:cubicBezTo>
                <a:cubicBezTo>
                  <a:pt x="468" y="195"/>
                  <a:pt x="474" y="188"/>
                  <a:pt x="479" y="181"/>
                </a:cubicBezTo>
                <a:cubicBezTo>
                  <a:pt x="506" y="190"/>
                  <a:pt x="531" y="200"/>
                  <a:pt x="554" y="209"/>
                </a:cubicBezTo>
                <a:close/>
                <a:moveTo>
                  <a:pt x="439" y="275"/>
                </a:moveTo>
                <a:cubicBezTo>
                  <a:pt x="471" y="272"/>
                  <a:pt x="501" y="272"/>
                  <a:pt x="527" y="273"/>
                </a:cubicBezTo>
                <a:cubicBezTo>
                  <a:pt x="554" y="274"/>
                  <a:pt x="578" y="277"/>
                  <a:pt x="600" y="279"/>
                </a:cubicBezTo>
                <a:cubicBezTo>
                  <a:pt x="598" y="284"/>
                  <a:pt x="598" y="289"/>
                  <a:pt x="598" y="294"/>
                </a:cubicBezTo>
                <a:cubicBezTo>
                  <a:pt x="598" y="299"/>
                  <a:pt x="598" y="304"/>
                  <a:pt x="600" y="309"/>
                </a:cubicBezTo>
                <a:cubicBezTo>
                  <a:pt x="580" y="315"/>
                  <a:pt x="557" y="321"/>
                  <a:pt x="532" y="328"/>
                </a:cubicBezTo>
                <a:cubicBezTo>
                  <a:pt x="508" y="336"/>
                  <a:pt x="481" y="345"/>
                  <a:pt x="453" y="355"/>
                </a:cubicBezTo>
                <a:cubicBezTo>
                  <a:pt x="448" y="342"/>
                  <a:pt x="444" y="329"/>
                  <a:pt x="441" y="315"/>
                </a:cubicBezTo>
                <a:cubicBezTo>
                  <a:pt x="438" y="302"/>
                  <a:pt x="438" y="289"/>
                  <a:pt x="439" y="275"/>
                </a:cubicBezTo>
                <a:close/>
                <a:moveTo>
                  <a:pt x="441" y="379"/>
                </a:moveTo>
                <a:cubicBezTo>
                  <a:pt x="443" y="381"/>
                  <a:pt x="443" y="381"/>
                  <a:pt x="443" y="381"/>
                </a:cubicBezTo>
                <a:cubicBezTo>
                  <a:pt x="448" y="393"/>
                  <a:pt x="455" y="405"/>
                  <a:pt x="462" y="415"/>
                </a:cubicBezTo>
                <a:cubicBezTo>
                  <a:pt x="470" y="426"/>
                  <a:pt x="478" y="437"/>
                  <a:pt x="487" y="447"/>
                </a:cubicBezTo>
                <a:cubicBezTo>
                  <a:pt x="465" y="465"/>
                  <a:pt x="441" y="483"/>
                  <a:pt x="418" y="503"/>
                </a:cubicBezTo>
                <a:cubicBezTo>
                  <a:pt x="395" y="524"/>
                  <a:pt x="370" y="545"/>
                  <a:pt x="345" y="568"/>
                </a:cubicBezTo>
                <a:cubicBezTo>
                  <a:pt x="341" y="569"/>
                  <a:pt x="337" y="570"/>
                  <a:pt x="333" y="571"/>
                </a:cubicBezTo>
                <a:cubicBezTo>
                  <a:pt x="329" y="571"/>
                  <a:pt x="325" y="573"/>
                  <a:pt x="321" y="575"/>
                </a:cubicBezTo>
                <a:cubicBezTo>
                  <a:pt x="318" y="577"/>
                  <a:pt x="316" y="579"/>
                  <a:pt x="314" y="581"/>
                </a:cubicBezTo>
                <a:cubicBezTo>
                  <a:pt x="312" y="583"/>
                  <a:pt x="309" y="585"/>
                  <a:pt x="307" y="588"/>
                </a:cubicBezTo>
                <a:cubicBezTo>
                  <a:pt x="292" y="570"/>
                  <a:pt x="278" y="553"/>
                  <a:pt x="265" y="535"/>
                </a:cubicBezTo>
                <a:cubicBezTo>
                  <a:pt x="253" y="518"/>
                  <a:pt x="241" y="503"/>
                  <a:pt x="230" y="489"/>
                </a:cubicBezTo>
                <a:cubicBezTo>
                  <a:pt x="268" y="465"/>
                  <a:pt x="304" y="444"/>
                  <a:pt x="340" y="426"/>
                </a:cubicBezTo>
                <a:cubicBezTo>
                  <a:pt x="375" y="408"/>
                  <a:pt x="409" y="393"/>
                  <a:pt x="441" y="379"/>
                </a:cubicBezTo>
                <a:close/>
                <a:moveTo>
                  <a:pt x="407" y="988"/>
                </a:moveTo>
                <a:cubicBezTo>
                  <a:pt x="393" y="981"/>
                  <a:pt x="381" y="974"/>
                  <a:pt x="369" y="967"/>
                </a:cubicBezTo>
                <a:cubicBezTo>
                  <a:pt x="357" y="960"/>
                  <a:pt x="345" y="953"/>
                  <a:pt x="333" y="946"/>
                </a:cubicBezTo>
                <a:cubicBezTo>
                  <a:pt x="337" y="938"/>
                  <a:pt x="341" y="930"/>
                  <a:pt x="345" y="922"/>
                </a:cubicBezTo>
                <a:cubicBezTo>
                  <a:pt x="349" y="914"/>
                  <a:pt x="353" y="906"/>
                  <a:pt x="357" y="898"/>
                </a:cubicBezTo>
                <a:cubicBezTo>
                  <a:pt x="363" y="897"/>
                  <a:pt x="370" y="895"/>
                  <a:pt x="376" y="894"/>
                </a:cubicBezTo>
                <a:cubicBezTo>
                  <a:pt x="382" y="893"/>
                  <a:pt x="387" y="895"/>
                  <a:pt x="391" y="902"/>
                </a:cubicBezTo>
                <a:cubicBezTo>
                  <a:pt x="403" y="919"/>
                  <a:pt x="410" y="935"/>
                  <a:pt x="412" y="949"/>
                </a:cubicBezTo>
                <a:cubicBezTo>
                  <a:pt x="414" y="963"/>
                  <a:pt x="412" y="976"/>
                  <a:pt x="407" y="988"/>
                </a:cubicBezTo>
                <a:close/>
                <a:moveTo>
                  <a:pt x="539" y="501"/>
                </a:moveTo>
                <a:cubicBezTo>
                  <a:pt x="514" y="520"/>
                  <a:pt x="495" y="535"/>
                  <a:pt x="483" y="546"/>
                </a:cubicBezTo>
                <a:cubicBezTo>
                  <a:pt x="471" y="556"/>
                  <a:pt x="458" y="563"/>
                  <a:pt x="443" y="566"/>
                </a:cubicBezTo>
                <a:cubicBezTo>
                  <a:pt x="442" y="563"/>
                  <a:pt x="439" y="561"/>
                  <a:pt x="435" y="558"/>
                </a:cubicBezTo>
                <a:cubicBezTo>
                  <a:pt x="431" y="557"/>
                  <a:pt x="427" y="555"/>
                  <a:pt x="423" y="553"/>
                </a:cubicBezTo>
                <a:cubicBezTo>
                  <a:pt x="419" y="559"/>
                  <a:pt x="416" y="562"/>
                  <a:pt x="413" y="563"/>
                </a:cubicBezTo>
                <a:cubicBezTo>
                  <a:pt x="410" y="563"/>
                  <a:pt x="408" y="564"/>
                  <a:pt x="405" y="566"/>
                </a:cubicBezTo>
                <a:cubicBezTo>
                  <a:pt x="401" y="568"/>
                  <a:pt x="396" y="570"/>
                  <a:pt x="390" y="571"/>
                </a:cubicBezTo>
                <a:cubicBezTo>
                  <a:pt x="384" y="571"/>
                  <a:pt x="378" y="571"/>
                  <a:pt x="371" y="569"/>
                </a:cubicBezTo>
                <a:cubicBezTo>
                  <a:pt x="393" y="550"/>
                  <a:pt x="416" y="530"/>
                  <a:pt x="437" y="512"/>
                </a:cubicBezTo>
                <a:cubicBezTo>
                  <a:pt x="459" y="494"/>
                  <a:pt x="479" y="477"/>
                  <a:pt x="499" y="461"/>
                </a:cubicBezTo>
                <a:cubicBezTo>
                  <a:pt x="506" y="468"/>
                  <a:pt x="513" y="475"/>
                  <a:pt x="521" y="481"/>
                </a:cubicBezTo>
                <a:cubicBezTo>
                  <a:pt x="529" y="488"/>
                  <a:pt x="537" y="495"/>
                  <a:pt x="546" y="501"/>
                </a:cubicBezTo>
                <a:lnTo>
                  <a:pt x="539" y="501"/>
                </a:lnTo>
                <a:close/>
                <a:moveTo>
                  <a:pt x="541" y="475"/>
                </a:moveTo>
                <a:cubicBezTo>
                  <a:pt x="532" y="467"/>
                  <a:pt x="523" y="459"/>
                  <a:pt x="513" y="449"/>
                </a:cubicBezTo>
                <a:cubicBezTo>
                  <a:pt x="536" y="432"/>
                  <a:pt x="557" y="417"/>
                  <a:pt x="577" y="403"/>
                </a:cubicBezTo>
                <a:cubicBezTo>
                  <a:pt x="596" y="390"/>
                  <a:pt x="614" y="378"/>
                  <a:pt x="630" y="367"/>
                </a:cubicBezTo>
                <a:cubicBezTo>
                  <a:pt x="633" y="370"/>
                  <a:pt x="636" y="373"/>
                  <a:pt x="640" y="376"/>
                </a:cubicBezTo>
                <a:cubicBezTo>
                  <a:pt x="644" y="380"/>
                  <a:pt x="647" y="383"/>
                  <a:pt x="650" y="385"/>
                </a:cubicBezTo>
                <a:cubicBezTo>
                  <a:pt x="639" y="400"/>
                  <a:pt x="627" y="417"/>
                  <a:pt x="614" y="435"/>
                </a:cubicBezTo>
                <a:cubicBezTo>
                  <a:pt x="600" y="454"/>
                  <a:pt x="586" y="475"/>
                  <a:pt x="572" y="497"/>
                </a:cubicBezTo>
                <a:cubicBezTo>
                  <a:pt x="561" y="491"/>
                  <a:pt x="551" y="483"/>
                  <a:pt x="541" y="475"/>
                </a:cubicBezTo>
                <a:close/>
                <a:moveTo>
                  <a:pt x="588" y="507"/>
                </a:moveTo>
                <a:cubicBezTo>
                  <a:pt x="602" y="485"/>
                  <a:pt x="616" y="464"/>
                  <a:pt x="630" y="445"/>
                </a:cubicBezTo>
                <a:cubicBezTo>
                  <a:pt x="643" y="427"/>
                  <a:pt x="655" y="410"/>
                  <a:pt x="666" y="395"/>
                </a:cubicBezTo>
                <a:cubicBezTo>
                  <a:pt x="669" y="397"/>
                  <a:pt x="671" y="398"/>
                  <a:pt x="673" y="398"/>
                </a:cubicBezTo>
                <a:cubicBezTo>
                  <a:pt x="675" y="399"/>
                  <a:pt x="677" y="400"/>
                  <a:pt x="678" y="401"/>
                </a:cubicBezTo>
                <a:cubicBezTo>
                  <a:pt x="681" y="403"/>
                  <a:pt x="683" y="403"/>
                  <a:pt x="685" y="403"/>
                </a:cubicBezTo>
                <a:cubicBezTo>
                  <a:pt x="687" y="403"/>
                  <a:pt x="689" y="404"/>
                  <a:pt x="690" y="405"/>
                </a:cubicBezTo>
                <a:cubicBezTo>
                  <a:pt x="660" y="543"/>
                  <a:pt x="660" y="543"/>
                  <a:pt x="660" y="543"/>
                </a:cubicBezTo>
                <a:cubicBezTo>
                  <a:pt x="647" y="538"/>
                  <a:pt x="634" y="532"/>
                  <a:pt x="622" y="526"/>
                </a:cubicBezTo>
                <a:cubicBezTo>
                  <a:pt x="610" y="520"/>
                  <a:pt x="598" y="514"/>
                  <a:pt x="588" y="507"/>
                </a:cubicBezTo>
                <a:close/>
                <a:moveTo>
                  <a:pt x="778" y="594"/>
                </a:moveTo>
                <a:cubicBezTo>
                  <a:pt x="777" y="594"/>
                  <a:pt x="776" y="594"/>
                  <a:pt x="774" y="596"/>
                </a:cubicBezTo>
                <a:cubicBezTo>
                  <a:pt x="758" y="606"/>
                  <a:pt x="747" y="619"/>
                  <a:pt x="741" y="633"/>
                </a:cubicBezTo>
                <a:cubicBezTo>
                  <a:pt x="735" y="647"/>
                  <a:pt x="725" y="659"/>
                  <a:pt x="710" y="670"/>
                </a:cubicBezTo>
                <a:cubicBezTo>
                  <a:pt x="706" y="672"/>
                  <a:pt x="702" y="673"/>
                  <a:pt x="696" y="672"/>
                </a:cubicBezTo>
                <a:cubicBezTo>
                  <a:pt x="691" y="670"/>
                  <a:pt x="685" y="670"/>
                  <a:pt x="678" y="672"/>
                </a:cubicBezTo>
                <a:cubicBezTo>
                  <a:pt x="673" y="670"/>
                  <a:pt x="665" y="666"/>
                  <a:pt x="654" y="658"/>
                </a:cubicBezTo>
                <a:cubicBezTo>
                  <a:pt x="674" y="568"/>
                  <a:pt x="674" y="568"/>
                  <a:pt x="674" y="568"/>
                </a:cubicBezTo>
                <a:cubicBezTo>
                  <a:pt x="693" y="573"/>
                  <a:pt x="711" y="577"/>
                  <a:pt x="728" y="581"/>
                </a:cubicBezTo>
                <a:cubicBezTo>
                  <a:pt x="746" y="584"/>
                  <a:pt x="763" y="586"/>
                  <a:pt x="781" y="588"/>
                </a:cubicBezTo>
                <a:cubicBezTo>
                  <a:pt x="782" y="592"/>
                  <a:pt x="782" y="592"/>
                  <a:pt x="782" y="592"/>
                </a:cubicBezTo>
                <a:cubicBezTo>
                  <a:pt x="781" y="593"/>
                  <a:pt x="780" y="594"/>
                  <a:pt x="778" y="594"/>
                </a:cubicBezTo>
                <a:close/>
                <a:moveTo>
                  <a:pt x="796" y="568"/>
                </a:moveTo>
                <a:cubicBezTo>
                  <a:pt x="791" y="537"/>
                  <a:pt x="786" y="508"/>
                  <a:pt x="781" y="481"/>
                </a:cubicBezTo>
                <a:cubicBezTo>
                  <a:pt x="775" y="455"/>
                  <a:pt x="769" y="431"/>
                  <a:pt x="762" y="411"/>
                </a:cubicBezTo>
                <a:cubicBezTo>
                  <a:pt x="765" y="410"/>
                  <a:pt x="768" y="409"/>
                  <a:pt x="771" y="408"/>
                </a:cubicBezTo>
                <a:cubicBezTo>
                  <a:pt x="775" y="408"/>
                  <a:pt x="778" y="407"/>
                  <a:pt x="781" y="405"/>
                </a:cubicBezTo>
                <a:cubicBezTo>
                  <a:pt x="782" y="405"/>
                  <a:pt x="783" y="405"/>
                  <a:pt x="783" y="404"/>
                </a:cubicBezTo>
                <a:cubicBezTo>
                  <a:pt x="784" y="404"/>
                  <a:pt x="785" y="403"/>
                  <a:pt x="786" y="403"/>
                </a:cubicBezTo>
                <a:cubicBezTo>
                  <a:pt x="797" y="422"/>
                  <a:pt x="810" y="444"/>
                  <a:pt x="824" y="470"/>
                </a:cubicBezTo>
                <a:cubicBezTo>
                  <a:pt x="838" y="496"/>
                  <a:pt x="851" y="527"/>
                  <a:pt x="865" y="562"/>
                </a:cubicBezTo>
                <a:cubicBezTo>
                  <a:pt x="854" y="563"/>
                  <a:pt x="843" y="564"/>
                  <a:pt x="832" y="566"/>
                </a:cubicBezTo>
                <a:cubicBezTo>
                  <a:pt x="820" y="567"/>
                  <a:pt x="809" y="568"/>
                  <a:pt x="796" y="568"/>
                </a:cubicBezTo>
                <a:close/>
                <a:moveTo>
                  <a:pt x="872" y="1098"/>
                </a:moveTo>
                <a:cubicBezTo>
                  <a:pt x="842" y="1101"/>
                  <a:pt x="823" y="1102"/>
                  <a:pt x="815" y="1100"/>
                </a:cubicBezTo>
                <a:cubicBezTo>
                  <a:pt x="817" y="1098"/>
                  <a:pt x="820" y="1095"/>
                  <a:pt x="823" y="1093"/>
                </a:cubicBezTo>
                <a:cubicBezTo>
                  <a:pt x="825" y="1091"/>
                  <a:pt x="828" y="1090"/>
                  <a:pt x="831" y="1088"/>
                </a:cubicBezTo>
                <a:cubicBezTo>
                  <a:pt x="859" y="1068"/>
                  <a:pt x="883" y="1060"/>
                  <a:pt x="902" y="1062"/>
                </a:cubicBezTo>
                <a:cubicBezTo>
                  <a:pt x="921" y="1065"/>
                  <a:pt x="941" y="1059"/>
                  <a:pt x="961" y="1044"/>
                </a:cubicBezTo>
                <a:cubicBezTo>
                  <a:pt x="964" y="1043"/>
                  <a:pt x="967" y="1041"/>
                  <a:pt x="969" y="1038"/>
                </a:cubicBezTo>
                <a:cubicBezTo>
                  <a:pt x="972" y="1035"/>
                  <a:pt x="975" y="1032"/>
                  <a:pt x="979" y="1028"/>
                </a:cubicBezTo>
                <a:cubicBezTo>
                  <a:pt x="981" y="1036"/>
                  <a:pt x="981" y="1044"/>
                  <a:pt x="981" y="1052"/>
                </a:cubicBezTo>
                <a:cubicBezTo>
                  <a:pt x="981" y="1060"/>
                  <a:pt x="982" y="1068"/>
                  <a:pt x="983" y="1076"/>
                </a:cubicBezTo>
                <a:cubicBezTo>
                  <a:pt x="939" y="1088"/>
                  <a:pt x="902" y="1096"/>
                  <a:pt x="872" y="1098"/>
                </a:cubicBezTo>
                <a:close/>
                <a:moveTo>
                  <a:pt x="975" y="592"/>
                </a:moveTo>
                <a:cubicBezTo>
                  <a:pt x="970" y="582"/>
                  <a:pt x="967" y="575"/>
                  <a:pt x="966" y="569"/>
                </a:cubicBezTo>
                <a:cubicBezTo>
                  <a:pt x="966" y="563"/>
                  <a:pt x="964" y="555"/>
                  <a:pt x="961" y="546"/>
                </a:cubicBezTo>
                <a:cubicBezTo>
                  <a:pt x="950" y="552"/>
                  <a:pt x="939" y="559"/>
                  <a:pt x="927" y="566"/>
                </a:cubicBezTo>
                <a:cubicBezTo>
                  <a:pt x="915" y="572"/>
                  <a:pt x="904" y="578"/>
                  <a:pt x="893" y="584"/>
                </a:cubicBezTo>
                <a:cubicBezTo>
                  <a:pt x="891" y="574"/>
                  <a:pt x="891" y="574"/>
                  <a:pt x="891" y="574"/>
                </a:cubicBezTo>
                <a:cubicBezTo>
                  <a:pt x="907" y="570"/>
                  <a:pt x="922" y="564"/>
                  <a:pt x="937" y="557"/>
                </a:cubicBezTo>
                <a:cubicBezTo>
                  <a:pt x="952" y="549"/>
                  <a:pt x="965" y="541"/>
                  <a:pt x="977" y="531"/>
                </a:cubicBezTo>
                <a:cubicBezTo>
                  <a:pt x="1003" y="561"/>
                  <a:pt x="1028" y="594"/>
                  <a:pt x="1054" y="631"/>
                </a:cubicBezTo>
                <a:cubicBezTo>
                  <a:pt x="1079" y="667"/>
                  <a:pt x="1102" y="707"/>
                  <a:pt x="1124" y="750"/>
                </a:cubicBezTo>
                <a:cubicBezTo>
                  <a:pt x="1101" y="766"/>
                  <a:pt x="1081" y="779"/>
                  <a:pt x="1063" y="789"/>
                </a:cubicBezTo>
                <a:cubicBezTo>
                  <a:pt x="1044" y="799"/>
                  <a:pt x="1033" y="805"/>
                  <a:pt x="1027" y="808"/>
                </a:cubicBezTo>
                <a:cubicBezTo>
                  <a:pt x="1018" y="792"/>
                  <a:pt x="1011" y="776"/>
                  <a:pt x="1007" y="759"/>
                </a:cubicBezTo>
                <a:cubicBezTo>
                  <a:pt x="1003" y="742"/>
                  <a:pt x="1004" y="729"/>
                  <a:pt x="1009" y="720"/>
                </a:cubicBezTo>
                <a:cubicBezTo>
                  <a:pt x="1015" y="708"/>
                  <a:pt x="1024" y="697"/>
                  <a:pt x="1036" y="688"/>
                </a:cubicBezTo>
                <a:cubicBezTo>
                  <a:pt x="1049" y="678"/>
                  <a:pt x="1051" y="668"/>
                  <a:pt x="1041" y="656"/>
                </a:cubicBezTo>
                <a:cubicBezTo>
                  <a:pt x="1032" y="641"/>
                  <a:pt x="1021" y="630"/>
                  <a:pt x="1008" y="622"/>
                </a:cubicBezTo>
                <a:cubicBezTo>
                  <a:pt x="996" y="614"/>
                  <a:pt x="985" y="604"/>
                  <a:pt x="975" y="592"/>
                </a:cubicBezTo>
                <a:close/>
                <a:moveTo>
                  <a:pt x="1102" y="1029"/>
                </a:moveTo>
                <a:cubicBezTo>
                  <a:pt x="1066" y="1046"/>
                  <a:pt x="1032" y="1060"/>
                  <a:pt x="1001" y="1070"/>
                </a:cubicBezTo>
                <a:cubicBezTo>
                  <a:pt x="1000" y="1060"/>
                  <a:pt x="999" y="1049"/>
                  <a:pt x="998" y="1039"/>
                </a:cubicBezTo>
                <a:cubicBezTo>
                  <a:pt x="998" y="1029"/>
                  <a:pt x="997" y="1019"/>
                  <a:pt x="995" y="1010"/>
                </a:cubicBezTo>
                <a:cubicBezTo>
                  <a:pt x="998" y="1007"/>
                  <a:pt x="1001" y="1005"/>
                  <a:pt x="1003" y="1003"/>
                </a:cubicBezTo>
                <a:cubicBezTo>
                  <a:pt x="1006" y="1001"/>
                  <a:pt x="1009" y="999"/>
                  <a:pt x="1011" y="998"/>
                </a:cubicBezTo>
                <a:cubicBezTo>
                  <a:pt x="1045" y="974"/>
                  <a:pt x="1064" y="948"/>
                  <a:pt x="1068" y="920"/>
                </a:cubicBezTo>
                <a:cubicBezTo>
                  <a:pt x="1072" y="892"/>
                  <a:pt x="1062" y="861"/>
                  <a:pt x="1039" y="826"/>
                </a:cubicBezTo>
                <a:cubicBezTo>
                  <a:pt x="1038" y="824"/>
                  <a:pt x="1038" y="824"/>
                  <a:pt x="1038" y="824"/>
                </a:cubicBezTo>
                <a:cubicBezTo>
                  <a:pt x="1044" y="821"/>
                  <a:pt x="1056" y="815"/>
                  <a:pt x="1074" y="805"/>
                </a:cubicBezTo>
                <a:cubicBezTo>
                  <a:pt x="1091" y="795"/>
                  <a:pt x="1111" y="782"/>
                  <a:pt x="1134" y="768"/>
                </a:cubicBezTo>
                <a:cubicBezTo>
                  <a:pt x="1149" y="797"/>
                  <a:pt x="1163" y="828"/>
                  <a:pt x="1176" y="861"/>
                </a:cubicBezTo>
                <a:cubicBezTo>
                  <a:pt x="1189" y="894"/>
                  <a:pt x="1201" y="928"/>
                  <a:pt x="1212" y="964"/>
                </a:cubicBezTo>
                <a:cubicBezTo>
                  <a:pt x="1175" y="991"/>
                  <a:pt x="1138" y="1012"/>
                  <a:pt x="1102" y="1029"/>
                </a:cubicBezTo>
                <a:close/>
                <a:moveTo>
                  <a:pt x="1381" y="854"/>
                </a:moveTo>
                <a:cubicBezTo>
                  <a:pt x="1371" y="862"/>
                  <a:pt x="1371" y="862"/>
                  <a:pt x="1371" y="862"/>
                </a:cubicBezTo>
                <a:cubicBezTo>
                  <a:pt x="1373" y="893"/>
                  <a:pt x="1356" y="927"/>
                  <a:pt x="1318" y="966"/>
                </a:cubicBezTo>
                <a:cubicBezTo>
                  <a:pt x="1279" y="1005"/>
                  <a:pt x="1272" y="1041"/>
                  <a:pt x="1295" y="1074"/>
                </a:cubicBezTo>
                <a:cubicBezTo>
                  <a:pt x="1300" y="1080"/>
                  <a:pt x="1305" y="1084"/>
                  <a:pt x="1311" y="1088"/>
                </a:cubicBezTo>
                <a:cubicBezTo>
                  <a:pt x="1316" y="1092"/>
                  <a:pt x="1321" y="1096"/>
                  <a:pt x="1327" y="1098"/>
                </a:cubicBezTo>
                <a:cubicBezTo>
                  <a:pt x="1321" y="1114"/>
                  <a:pt x="1315" y="1130"/>
                  <a:pt x="1308" y="1145"/>
                </a:cubicBezTo>
                <a:cubicBezTo>
                  <a:pt x="1300" y="1161"/>
                  <a:pt x="1292" y="1176"/>
                  <a:pt x="1283" y="1190"/>
                </a:cubicBezTo>
                <a:cubicBezTo>
                  <a:pt x="1277" y="1152"/>
                  <a:pt x="1270" y="1114"/>
                  <a:pt x="1262" y="1077"/>
                </a:cubicBezTo>
                <a:cubicBezTo>
                  <a:pt x="1254" y="1040"/>
                  <a:pt x="1245" y="1005"/>
                  <a:pt x="1234" y="972"/>
                </a:cubicBezTo>
                <a:cubicBezTo>
                  <a:pt x="1260" y="953"/>
                  <a:pt x="1285" y="933"/>
                  <a:pt x="1310" y="911"/>
                </a:cubicBezTo>
                <a:cubicBezTo>
                  <a:pt x="1334" y="889"/>
                  <a:pt x="1359" y="864"/>
                  <a:pt x="1383" y="836"/>
                </a:cubicBezTo>
                <a:lnTo>
                  <a:pt x="1381" y="854"/>
                </a:lnTo>
                <a:close/>
                <a:moveTo>
                  <a:pt x="1236" y="734"/>
                </a:moveTo>
                <a:cubicBezTo>
                  <a:pt x="1243" y="743"/>
                  <a:pt x="1246" y="751"/>
                  <a:pt x="1246" y="759"/>
                </a:cubicBezTo>
                <a:cubicBezTo>
                  <a:pt x="1246" y="766"/>
                  <a:pt x="1248" y="773"/>
                  <a:pt x="1252" y="780"/>
                </a:cubicBezTo>
                <a:cubicBezTo>
                  <a:pt x="1260" y="791"/>
                  <a:pt x="1277" y="799"/>
                  <a:pt x="1301" y="806"/>
                </a:cubicBezTo>
                <a:cubicBezTo>
                  <a:pt x="1326" y="813"/>
                  <a:pt x="1347" y="815"/>
                  <a:pt x="1365" y="814"/>
                </a:cubicBezTo>
                <a:cubicBezTo>
                  <a:pt x="1371" y="822"/>
                  <a:pt x="1371" y="822"/>
                  <a:pt x="1371" y="822"/>
                </a:cubicBezTo>
                <a:cubicBezTo>
                  <a:pt x="1348" y="847"/>
                  <a:pt x="1325" y="871"/>
                  <a:pt x="1301" y="893"/>
                </a:cubicBezTo>
                <a:cubicBezTo>
                  <a:pt x="1276" y="915"/>
                  <a:pt x="1252" y="935"/>
                  <a:pt x="1228" y="952"/>
                </a:cubicBezTo>
                <a:cubicBezTo>
                  <a:pt x="1217" y="916"/>
                  <a:pt x="1205" y="882"/>
                  <a:pt x="1191" y="849"/>
                </a:cubicBezTo>
                <a:cubicBezTo>
                  <a:pt x="1177" y="816"/>
                  <a:pt x="1163" y="785"/>
                  <a:pt x="1148" y="756"/>
                </a:cubicBezTo>
                <a:cubicBezTo>
                  <a:pt x="1159" y="749"/>
                  <a:pt x="1170" y="741"/>
                  <a:pt x="1182" y="732"/>
                </a:cubicBezTo>
                <a:cubicBezTo>
                  <a:pt x="1194" y="722"/>
                  <a:pt x="1205" y="713"/>
                  <a:pt x="1216" y="704"/>
                </a:cubicBezTo>
                <a:lnTo>
                  <a:pt x="1236" y="734"/>
                </a:lnTo>
                <a:close/>
                <a:moveTo>
                  <a:pt x="1044" y="515"/>
                </a:moveTo>
                <a:cubicBezTo>
                  <a:pt x="1053" y="524"/>
                  <a:pt x="1061" y="530"/>
                  <a:pt x="1068" y="535"/>
                </a:cubicBezTo>
                <a:cubicBezTo>
                  <a:pt x="1074" y="541"/>
                  <a:pt x="1086" y="542"/>
                  <a:pt x="1102" y="539"/>
                </a:cubicBezTo>
                <a:cubicBezTo>
                  <a:pt x="1118" y="535"/>
                  <a:pt x="1133" y="534"/>
                  <a:pt x="1146" y="534"/>
                </a:cubicBezTo>
                <a:cubicBezTo>
                  <a:pt x="1153" y="539"/>
                  <a:pt x="1159" y="545"/>
                  <a:pt x="1164" y="551"/>
                </a:cubicBezTo>
                <a:cubicBezTo>
                  <a:pt x="1169" y="557"/>
                  <a:pt x="1175" y="562"/>
                  <a:pt x="1180" y="568"/>
                </a:cubicBezTo>
                <a:cubicBezTo>
                  <a:pt x="1184" y="586"/>
                  <a:pt x="1186" y="607"/>
                  <a:pt x="1187" y="630"/>
                </a:cubicBezTo>
                <a:cubicBezTo>
                  <a:pt x="1188" y="652"/>
                  <a:pt x="1193" y="670"/>
                  <a:pt x="1202" y="684"/>
                </a:cubicBezTo>
                <a:cubicBezTo>
                  <a:pt x="1204" y="688"/>
                  <a:pt x="1204" y="688"/>
                  <a:pt x="1204" y="688"/>
                </a:cubicBezTo>
                <a:cubicBezTo>
                  <a:pt x="1195" y="697"/>
                  <a:pt x="1184" y="706"/>
                  <a:pt x="1173" y="715"/>
                </a:cubicBezTo>
                <a:cubicBezTo>
                  <a:pt x="1162" y="723"/>
                  <a:pt x="1150" y="732"/>
                  <a:pt x="1140" y="740"/>
                </a:cubicBezTo>
                <a:cubicBezTo>
                  <a:pt x="1117" y="696"/>
                  <a:pt x="1093" y="655"/>
                  <a:pt x="1068" y="619"/>
                </a:cubicBezTo>
                <a:cubicBezTo>
                  <a:pt x="1042" y="582"/>
                  <a:pt x="1017" y="549"/>
                  <a:pt x="991" y="519"/>
                </a:cubicBezTo>
                <a:cubicBezTo>
                  <a:pt x="997" y="515"/>
                  <a:pt x="1002" y="511"/>
                  <a:pt x="1006" y="505"/>
                </a:cubicBezTo>
                <a:cubicBezTo>
                  <a:pt x="1011" y="500"/>
                  <a:pt x="1015" y="495"/>
                  <a:pt x="1019" y="489"/>
                </a:cubicBezTo>
                <a:cubicBezTo>
                  <a:pt x="1027" y="499"/>
                  <a:pt x="1036" y="507"/>
                  <a:pt x="1044" y="515"/>
                </a:cubicBezTo>
                <a:close/>
                <a:moveTo>
                  <a:pt x="973" y="418"/>
                </a:moveTo>
                <a:cubicBezTo>
                  <a:pt x="976" y="427"/>
                  <a:pt x="981" y="437"/>
                  <a:pt x="987" y="447"/>
                </a:cubicBezTo>
                <a:cubicBezTo>
                  <a:pt x="990" y="451"/>
                  <a:pt x="993" y="456"/>
                  <a:pt x="996" y="460"/>
                </a:cubicBezTo>
                <a:cubicBezTo>
                  <a:pt x="1000" y="465"/>
                  <a:pt x="1003" y="469"/>
                  <a:pt x="1007" y="473"/>
                </a:cubicBezTo>
                <a:cubicBezTo>
                  <a:pt x="1003" y="479"/>
                  <a:pt x="999" y="484"/>
                  <a:pt x="994" y="489"/>
                </a:cubicBezTo>
                <a:cubicBezTo>
                  <a:pt x="990" y="495"/>
                  <a:pt x="985" y="500"/>
                  <a:pt x="979" y="505"/>
                </a:cubicBezTo>
                <a:cubicBezTo>
                  <a:pt x="952" y="475"/>
                  <a:pt x="926" y="448"/>
                  <a:pt x="901" y="424"/>
                </a:cubicBezTo>
                <a:cubicBezTo>
                  <a:pt x="875" y="401"/>
                  <a:pt x="852" y="381"/>
                  <a:pt x="831" y="363"/>
                </a:cubicBezTo>
                <a:cubicBezTo>
                  <a:pt x="832" y="362"/>
                  <a:pt x="833" y="361"/>
                  <a:pt x="834" y="359"/>
                </a:cubicBezTo>
                <a:cubicBezTo>
                  <a:pt x="834" y="358"/>
                  <a:pt x="835" y="357"/>
                  <a:pt x="835" y="355"/>
                </a:cubicBezTo>
                <a:cubicBezTo>
                  <a:pt x="837" y="353"/>
                  <a:pt x="839" y="349"/>
                  <a:pt x="840" y="345"/>
                </a:cubicBezTo>
                <a:cubicBezTo>
                  <a:pt x="840" y="341"/>
                  <a:pt x="841" y="338"/>
                  <a:pt x="841" y="335"/>
                </a:cubicBezTo>
                <a:cubicBezTo>
                  <a:pt x="859" y="341"/>
                  <a:pt x="879" y="348"/>
                  <a:pt x="900" y="357"/>
                </a:cubicBezTo>
                <a:cubicBezTo>
                  <a:pt x="921" y="367"/>
                  <a:pt x="942" y="379"/>
                  <a:pt x="965" y="393"/>
                </a:cubicBezTo>
                <a:cubicBezTo>
                  <a:pt x="968" y="401"/>
                  <a:pt x="971" y="410"/>
                  <a:pt x="973" y="418"/>
                </a:cubicBezTo>
                <a:close/>
                <a:moveTo>
                  <a:pt x="933" y="310"/>
                </a:moveTo>
                <a:cubicBezTo>
                  <a:pt x="937" y="314"/>
                  <a:pt x="941" y="318"/>
                  <a:pt x="945" y="325"/>
                </a:cubicBezTo>
                <a:cubicBezTo>
                  <a:pt x="950" y="332"/>
                  <a:pt x="954" y="339"/>
                  <a:pt x="956" y="346"/>
                </a:cubicBezTo>
                <a:cubicBezTo>
                  <a:pt x="958" y="354"/>
                  <a:pt x="960" y="361"/>
                  <a:pt x="961" y="367"/>
                </a:cubicBezTo>
                <a:cubicBezTo>
                  <a:pt x="940" y="354"/>
                  <a:pt x="919" y="343"/>
                  <a:pt x="899" y="334"/>
                </a:cubicBezTo>
                <a:cubicBezTo>
                  <a:pt x="879" y="326"/>
                  <a:pt x="860" y="318"/>
                  <a:pt x="843" y="313"/>
                </a:cubicBezTo>
                <a:cubicBezTo>
                  <a:pt x="843" y="311"/>
                  <a:pt x="843" y="308"/>
                  <a:pt x="843" y="305"/>
                </a:cubicBezTo>
                <a:cubicBezTo>
                  <a:pt x="843" y="302"/>
                  <a:pt x="842" y="301"/>
                  <a:pt x="841" y="299"/>
                </a:cubicBezTo>
                <a:cubicBezTo>
                  <a:pt x="853" y="299"/>
                  <a:pt x="865" y="299"/>
                  <a:pt x="879" y="299"/>
                </a:cubicBezTo>
                <a:cubicBezTo>
                  <a:pt x="892" y="299"/>
                  <a:pt x="906" y="300"/>
                  <a:pt x="919" y="301"/>
                </a:cubicBezTo>
                <a:cubicBezTo>
                  <a:pt x="924" y="304"/>
                  <a:pt x="929" y="307"/>
                  <a:pt x="933" y="310"/>
                </a:cubicBezTo>
                <a:close/>
                <a:moveTo>
                  <a:pt x="895" y="197"/>
                </a:moveTo>
                <a:cubicBezTo>
                  <a:pt x="898" y="198"/>
                  <a:pt x="900" y="200"/>
                  <a:pt x="901" y="203"/>
                </a:cubicBezTo>
                <a:cubicBezTo>
                  <a:pt x="910" y="216"/>
                  <a:pt x="915" y="230"/>
                  <a:pt x="915" y="243"/>
                </a:cubicBezTo>
                <a:cubicBezTo>
                  <a:pt x="915" y="256"/>
                  <a:pt x="911" y="269"/>
                  <a:pt x="903" y="281"/>
                </a:cubicBezTo>
                <a:cubicBezTo>
                  <a:pt x="891" y="281"/>
                  <a:pt x="879" y="281"/>
                  <a:pt x="868" y="280"/>
                </a:cubicBezTo>
                <a:cubicBezTo>
                  <a:pt x="856" y="279"/>
                  <a:pt x="845" y="279"/>
                  <a:pt x="835" y="279"/>
                </a:cubicBezTo>
                <a:cubicBezTo>
                  <a:pt x="832" y="271"/>
                  <a:pt x="828" y="263"/>
                  <a:pt x="824" y="256"/>
                </a:cubicBezTo>
                <a:cubicBezTo>
                  <a:pt x="819" y="249"/>
                  <a:pt x="813" y="242"/>
                  <a:pt x="806" y="237"/>
                </a:cubicBezTo>
                <a:cubicBezTo>
                  <a:pt x="817" y="229"/>
                  <a:pt x="829" y="221"/>
                  <a:pt x="843" y="214"/>
                </a:cubicBezTo>
                <a:cubicBezTo>
                  <a:pt x="856" y="207"/>
                  <a:pt x="871" y="200"/>
                  <a:pt x="887" y="195"/>
                </a:cubicBezTo>
                <a:cubicBezTo>
                  <a:pt x="890" y="195"/>
                  <a:pt x="892" y="196"/>
                  <a:pt x="895" y="197"/>
                </a:cubicBezTo>
                <a:close/>
                <a:moveTo>
                  <a:pt x="789" y="47"/>
                </a:moveTo>
                <a:cubicBezTo>
                  <a:pt x="796" y="48"/>
                  <a:pt x="804" y="50"/>
                  <a:pt x="813" y="53"/>
                </a:cubicBezTo>
                <a:cubicBezTo>
                  <a:pt x="821" y="55"/>
                  <a:pt x="829" y="58"/>
                  <a:pt x="837" y="61"/>
                </a:cubicBezTo>
                <a:cubicBezTo>
                  <a:pt x="838" y="64"/>
                  <a:pt x="839" y="67"/>
                  <a:pt x="839" y="71"/>
                </a:cubicBezTo>
                <a:cubicBezTo>
                  <a:pt x="839" y="75"/>
                  <a:pt x="837" y="79"/>
                  <a:pt x="833" y="83"/>
                </a:cubicBezTo>
                <a:cubicBezTo>
                  <a:pt x="838" y="90"/>
                  <a:pt x="842" y="97"/>
                  <a:pt x="846" y="104"/>
                </a:cubicBezTo>
                <a:cubicBezTo>
                  <a:pt x="849" y="111"/>
                  <a:pt x="851" y="118"/>
                  <a:pt x="853" y="125"/>
                </a:cubicBezTo>
                <a:cubicBezTo>
                  <a:pt x="847" y="122"/>
                  <a:pt x="842" y="120"/>
                  <a:pt x="837" y="117"/>
                </a:cubicBezTo>
                <a:cubicBezTo>
                  <a:pt x="831" y="114"/>
                  <a:pt x="825" y="112"/>
                  <a:pt x="819" y="111"/>
                </a:cubicBezTo>
                <a:cubicBezTo>
                  <a:pt x="812" y="108"/>
                  <a:pt x="805" y="106"/>
                  <a:pt x="798" y="103"/>
                </a:cubicBezTo>
                <a:cubicBezTo>
                  <a:pt x="790" y="100"/>
                  <a:pt x="783" y="98"/>
                  <a:pt x="776" y="97"/>
                </a:cubicBezTo>
                <a:lnTo>
                  <a:pt x="789" y="47"/>
                </a:lnTo>
                <a:close/>
                <a:moveTo>
                  <a:pt x="794" y="122"/>
                </a:moveTo>
                <a:cubicBezTo>
                  <a:pt x="801" y="124"/>
                  <a:pt x="807" y="126"/>
                  <a:pt x="813" y="129"/>
                </a:cubicBezTo>
                <a:cubicBezTo>
                  <a:pt x="821" y="130"/>
                  <a:pt x="829" y="133"/>
                  <a:pt x="837" y="137"/>
                </a:cubicBezTo>
                <a:cubicBezTo>
                  <a:pt x="845" y="141"/>
                  <a:pt x="852" y="145"/>
                  <a:pt x="859" y="149"/>
                </a:cubicBezTo>
                <a:cubicBezTo>
                  <a:pt x="860" y="154"/>
                  <a:pt x="861" y="160"/>
                  <a:pt x="861" y="166"/>
                </a:cubicBezTo>
                <a:cubicBezTo>
                  <a:pt x="861" y="172"/>
                  <a:pt x="861" y="178"/>
                  <a:pt x="861" y="185"/>
                </a:cubicBezTo>
                <a:cubicBezTo>
                  <a:pt x="847" y="190"/>
                  <a:pt x="835" y="197"/>
                  <a:pt x="824" y="204"/>
                </a:cubicBezTo>
                <a:cubicBezTo>
                  <a:pt x="812" y="211"/>
                  <a:pt x="801" y="218"/>
                  <a:pt x="791" y="225"/>
                </a:cubicBezTo>
                <a:cubicBezTo>
                  <a:pt x="786" y="222"/>
                  <a:pt x="782" y="219"/>
                  <a:pt x="777" y="216"/>
                </a:cubicBezTo>
                <a:cubicBezTo>
                  <a:pt x="773" y="213"/>
                  <a:pt x="768" y="210"/>
                  <a:pt x="764" y="209"/>
                </a:cubicBezTo>
                <a:cubicBezTo>
                  <a:pt x="763" y="208"/>
                  <a:pt x="762" y="207"/>
                  <a:pt x="760" y="206"/>
                </a:cubicBezTo>
                <a:cubicBezTo>
                  <a:pt x="759" y="205"/>
                  <a:pt x="757" y="205"/>
                  <a:pt x="754" y="205"/>
                </a:cubicBezTo>
                <a:cubicBezTo>
                  <a:pt x="772" y="117"/>
                  <a:pt x="772" y="117"/>
                  <a:pt x="772" y="117"/>
                </a:cubicBezTo>
                <a:cubicBezTo>
                  <a:pt x="779" y="118"/>
                  <a:pt x="786" y="120"/>
                  <a:pt x="794" y="122"/>
                </a:cubicBezTo>
                <a:close/>
                <a:moveTo>
                  <a:pt x="669" y="26"/>
                </a:moveTo>
                <a:cubicBezTo>
                  <a:pt x="703" y="29"/>
                  <a:pt x="737" y="35"/>
                  <a:pt x="771" y="43"/>
                </a:cubicBezTo>
                <a:cubicBezTo>
                  <a:pt x="758" y="93"/>
                  <a:pt x="758" y="93"/>
                  <a:pt x="758" y="93"/>
                </a:cubicBezTo>
                <a:cubicBezTo>
                  <a:pt x="737" y="89"/>
                  <a:pt x="715" y="87"/>
                  <a:pt x="693" y="86"/>
                </a:cubicBezTo>
                <a:cubicBezTo>
                  <a:pt x="671" y="85"/>
                  <a:pt x="650" y="86"/>
                  <a:pt x="630" y="89"/>
                </a:cubicBezTo>
                <a:cubicBezTo>
                  <a:pt x="620" y="78"/>
                  <a:pt x="610" y="67"/>
                  <a:pt x="600" y="56"/>
                </a:cubicBezTo>
                <a:cubicBezTo>
                  <a:pt x="589" y="44"/>
                  <a:pt x="578" y="33"/>
                  <a:pt x="566" y="23"/>
                </a:cubicBezTo>
                <a:cubicBezTo>
                  <a:pt x="600" y="21"/>
                  <a:pt x="635" y="22"/>
                  <a:pt x="669" y="26"/>
                </a:cubicBezTo>
                <a:close/>
                <a:moveTo>
                  <a:pt x="379" y="54"/>
                </a:moveTo>
                <a:cubicBezTo>
                  <a:pt x="432" y="38"/>
                  <a:pt x="486" y="29"/>
                  <a:pt x="539" y="25"/>
                </a:cubicBezTo>
                <a:cubicBezTo>
                  <a:pt x="553" y="37"/>
                  <a:pt x="565" y="48"/>
                  <a:pt x="577" y="59"/>
                </a:cubicBezTo>
                <a:cubicBezTo>
                  <a:pt x="588" y="70"/>
                  <a:pt x="598" y="80"/>
                  <a:pt x="608" y="91"/>
                </a:cubicBezTo>
                <a:cubicBezTo>
                  <a:pt x="581" y="96"/>
                  <a:pt x="556" y="105"/>
                  <a:pt x="534" y="116"/>
                </a:cubicBezTo>
                <a:cubicBezTo>
                  <a:pt x="511" y="127"/>
                  <a:pt x="491" y="142"/>
                  <a:pt x="473" y="159"/>
                </a:cubicBezTo>
                <a:cubicBezTo>
                  <a:pt x="436" y="147"/>
                  <a:pt x="396" y="137"/>
                  <a:pt x="353" y="128"/>
                </a:cubicBezTo>
                <a:cubicBezTo>
                  <a:pt x="310" y="119"/>
                  <a:pt x="267" y="116"/>
                  <a:pt x="224" y="117"/>
                </a:cubicBezTo>
                <a:cubicBezTo>
                  <a:pt x="274" y="90"/>
                  <a:pt x="325" y="69"/>
                  <a:pt x="379" y="54"/>
                </a:cubicBezTo>
                <a:close/>
                <a:moveTo>
                  <a:pt x="134" y="177"/>
                </a:moveTo>
                <a:cubicBezTo>
                  <a:pt x="80" y="215"/>
                  <a:pt x="80" y="215"/>
                  <a:pt x="80" y="215"/>
                </a:cubicBezTo>
                <a:cubicBezTo>
                  <a:pt x="90" y="206"/>
                  <a:pt x="101" y="197"/>
                  <a:pt x="112" y="188"/>
                </a:cubicBezTo>
                <a:cubicBezTo>
                  <a:pt x="123" y="179"/>
                  <a:pt x="133" y="172"/>
                  <a:pt x="144" y="165"/>
                </a:cubicBezTo>
                <a:cubicBezTo>
                  <a:pt x="152" y="158"/>
                  <a:pt x="160" y="153"/>
                  <a:pt x="167" y="149"/>
                </a:cubicBezTo>
                <a:cubicBezTo>
                  <a:pt x="174" y="145"/>
                  <a:pt x="181" y="140"/>
                  <a:pt x="188" y="135"/>
                </a:cubicBezTo>
                <a:cubicBezTo>
                  <a:pt x="208" y="134"/>
                  <a:pt x="228" y="134"/>
                  <a:pt x="248" y="135"/>
                </a:cubicBezTo>
                <a:cubicBezTo>
                  <a:pt x="268" y="136"/>
                  <a:pt x="289" y="138"/>
                  <a:pt x="309" y="141"/>
                </a:cubicBezTo>
                <a:cubicBezTo>
                  <a:pt x="303" y="141"/>
                  <a:pt x="303" y="141"/>
                  <a:pt x="303" y="141"/>
                </a:cubicBezTo>
                <a:cubicBezTo>
                  <a:pt x="277" y="148"/>
                  <a:pt x="250" y="150"/>
                  <a:pt x="222" y="148"/>
                </a:cubicBezTo>
                <a:cubicBezTo>
                  <a:pt x="194" y="146"/>
                  <a:pt x="165" y="156"/>
                  <a:pt x="134" y="177"/>
                </a:cubicBezTo>
                <a:close/>
                <a:moveTo>
                  <a:pt x="198" y="435"/>
                </a:moveTo>
                <a:cubicBezTo>
                  <a:pt x="191" y="425"/>
                  <a:pt x="187" y="417"/>
                  <a:pt x="184" y="411"/>
                </a:cubicBezTo>
                <a:cubicBezTo>
                  <a:pt x="195" y="403"/>
                  <a:pt x="202" y="393"/>
                  <a:pt x="206" y="381"/>
                </a:cubicBezTo>
                <a:cubicBezTo>
                  <a:pt x="210" y="369"/>
                  <a:pt x="216" y="361"/>
                  <a:pt x="224" y="355"/>
                </a:cubicBezTo>
                <a:cubicBezTo>
                  <a:pt x="239" y="346"/>
                  <a:pt x="256" y="342"/>
                  <a:pt x="274" y="344"/>
                </a:cubicBezTo>
                <a:cubicBezTo>
                  <a:pt x="293" y="346"/>
                  <a:pt x="311" y="341"/>
                  <a:pt x="329" y="327"/>
                </a:cubicBezTo>
                <a:cubicBezTo>
                  <a:pt x="335" y="323"/>
                  <a:pt x="341" y="317"/>
                  <a:pt x="347" y="309"/>
                </a:cubicBezTo>
                <a:cubicBezTo>
                  <a:pt x="352" y="301"/>
                  <a:pt x="357" y="293"/>
                  <a:pt x="361" y="283"/>
                </a:cubicBezTo>
                <a:cubicBezTo>
                  <a:pt x="371" y="282"/>
                  <a:pt x="382" y="281"/>
                  <a:pt x="392" y="280"/>
                </a:cubicBezTo>
                <a:cubicBezTo>
                  <a:pt x="402" y="279"/>
                  <a:pt x="412" y="278"/>
                  <a:pt x="421" y="277"/>
                </a:cubicBezTo>
                <a:cubicBezTo>
                  <a:pt x="420" y="290"/>
                  <a:pt x="420" y="305"/>
                  <a:pt x="423" y="319"/>
                </a:cubicBezTo>
                <a:cubicBezTo>
                  <a:pt x="426" y="334"/>
                  <a:pt x="430" y="349"/>
                  <a:pt x="435" y="363"/>
                </a:cubicBezTo>
                <a:cubicBezTo>
                  <a:pt x="402" y="377"/>
                  <a:pt x="367" y="392"/>
                  <a:pt x="331" y="410"/>
                </a:cubicBezTo>
                <a:cubicBezTo>
                  <a:pt x="294" y="428"/>
                  <a:pt x="258" y="449"/>
                  <a:pt x="220" y="473"/>
                </a:cubicBezTo>
                <a:cubicBezTo>
                  <a:pt x="212" y="459"/>
                  <a:pt x="205" y="446"/>
                  <a:pt x="198" y="435"/>
                </a:cubicBezTo>
                <a:close/>
                <a:moveTo>
                  <a:pt x="71" y="724"/>
                </a:moveTo>
                <a:cubicBezTo>
                  <a:pt x="51" y="701"/>
                  <a:pt x="35" y="681"/>
                  <a:pt x="23" y="664"/>
                </a:cubicBezTo>
                <a:cubicBezTo>
                  <a:pt x="54" y="630"/>
                  <a:pt x="86" y="600"/>
                  <a:pt x="118" y="573"/>
                </a:cubicBezTo>
                <a:cubicBezTo>
                  <a:pt x="150" y="545"/>
                  <a:pt x="183" y="521"/>
                  <a:pt x="216" y="499"/>
                </a:cubicBezTo>
                <a:cubicBezTo>
                  <a:pt x="227" y="514"/>
                  <a:pt x="239" y="530"/>
                  <a:pt x="251" y="547"/>
                </a:cubicBezTo>
                <a:cubicBezTo>
                  <a:pt x="264" y="565"/>
                  <a:pt x="278" y="583"/>
                  <a:pt x="292" y="602"/>
                </a:cubicBezTo>
                <a:cubicBezTo>
                  <a:pt x="287" y="608"/>
                  <a:pt x="282" y="616"/>
                  <a:pt x="276" y="625"/>
                </a:cubicBezTo>
                <a:cubicBezTo>
                  <a:pt x="271" y="633"/>
                  <a:pt x="266" y="642"/>
                  <a:pt x="262" y="650"/>
                </a:cubicBezTo>
                <a:cubicBezTo>
                  <a:pt x="241" y="672"/>
                  <a:pt x="220" y="696"/>
                  <a:pt x="199" y="721"/>
                </a:cubicBezTo>
                <a:cubicBezTo>
                  <a:pt x="178" y="745"/>
                  <a:pt x="159" y="771"/>
                  <a:pt x="140" y="798"/>
                </a:cubicBezTo>
                <a:cubicBezTo>
                  <a:pt x="113" y="771"/>
                  <a:pt x="90" y="746"/>
                  <a:pt x="71" y="724"/>
                </a:cubicBezTo>
                <a:close/>
                <a:moveTo>
                  <a:pt x="142" y="826"/>
                </a:moveTo>
                <a:cubicBezTo>
                  <a:pt x="165" y="846"/>
                  <a:pt x="190" y="867"/>
                  <a:pt x="217" y="888"/>
                </a:cubicBezTo>
                <a:cubicBezTo>
                  <a:pt x="245" y="909"/>
                  <a:pt x="275" y="931"/>
                  <a:pt x="309" y="952"/>
                </a:cubicBezTo>
                <a:cubicBezTo>
                  <a:pt x="291" y="989"/>
                  <a:pt x="275" y="1027"/>
                  <a:pt x="260" y="1064"/>
                </a:cubicBezTo>
                <a:cubicBezTo>
                  <a:pt x="246" y="1102"/>
                  <a:pt x="232" y="1140"/>
                  <a:pt x="218" y="1178"/>
                </a:cubicBezTo>
                <a:cubicBezTo>
                  <a:pt x="163" y="1142"/>
                  <a:pt x="125" y="1110"/>
                  <a:pt x="103" y="1081"/>
                </a:cubicBezTo>
                <a:cubicBezTo>
                  <a:pt x="81" y="1053"/>
                  <a:pt x="70" y="1038"/>
                  <a:pt x="70" y="1036"/>
                </a:cubicBezTo>
                <a:cubicBezTo>
                  <a:pt x="62" y="1040"/>
                  <a:pt x="62" y="1040"/>
                  <a:pt x="62" y="1040"/>
                </a:cubicBezTo>
                <a:cubicBezTo>
                  <a:pt x="66" y="1012"/>
                  <a:pt x="76" y="984"/>
                  <a:pt x="94" y="957"/>
                </a:cubicBezTo>
                <a:cubicBezTo>
                  <a:pt x="111" y="930"/>
                  <a:pt x="116" y="901"/>
                  <a:pt x="110" y="872"/>
                </a:cubicBezTo>
                <a:cubicBezTo>
                  <a:pt x="115" y="864"/>
                  <a:pt x="121" y="856"/>
                  <a:pt x="126" y="849"/>
                </a:cubicBezTo>
                <a:cubicBezTo>
                  <a:pt x="131" y="842"/>
                  <a:pt x="136" y="834"/>
                  <a:pt x="142" y="826"/>
                </a:cubicBezTo>
                <a:close/>
              </a:path>
            </a:pathLst>
          </a:custGeom>
          <a:solidFill>
            <a:schemeClr val="accent1">
              <a:alpha val="100000"/>
            </a:schemeClr>
          </a:solidFill>
          <a:ln w="9525">
            <a:noFill/>
          </a:ln>
        </p:spPr>
        <p:txBody>
          <a:bodyPr/>
          <a:p>
            <a:endParaRPr lang="zh-CN" altLang="en-US"/>
          </a:p>
        </p:txBody>
      </p:sp>
      <p:sp>
        <p:nvSpPr>
          <p:cNvPr id="5124" name="Freeform 64"/>
          <p:cNvSpPr/>
          <p:nvPr userDrawn="1"/>
        </p:nvSpPr>
        <p:spPr>
          <a:xfrm>
            <a:off x="0" y="6477000"/>
            <a:ext cx="9144000" cy="381000"/>
          </a:xfrm>
          <a:custGeom>
            <a:avLst/>
            <a:gdLst>
              <a:gd name="txL" fmla="*/ 0 w 2721"/>
              <a:gd name="txT" fmla="*/ 0 h 301"/>
              <a:gd name="txR" fmla="*/ 2721 w 2721"/>
              <a:gd name="txB" fmla="*/ 301 h 301"/>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Lst>
            <a:rect l="txL" t="txT" r="txR" b="txB"/>
            <a:pathLst>
              <a:path w="2721" h="301">
                <a:moveTo>
                  <a:pt x="0" y="301"/>
                </a:moveTo>
                <a:cubicBezTo>
                  <a:pt x="2721" y="301"/>
                  <a:pt x="2721" y="301"/>
                  <a:pt x="2721" y="301"/>
                </a:cubicBezTo>
                <a:cubicBezTo>
                  <a:pt x="2721" y="2"/>
                  <a:pt x="2721" y="2"/>
                  <a:pt x="2721" y="2"/>
                </a:cubicBezTo>
                <a:cubicBezTo>
                  <a:pt x="1918" y="2"/>
                  <a:pt x="1918" y="2"/>
                  <a:pt x="1918" y="2"/>
                </a:cubicBezTo>
                <a:cubicBezTo>
                  <a:pt x="1918" y="2"/>
                  <a:pt x="1884" y="0"/>
                  <a:pt x="1851" y="14"/>
                </a:cubicBezTo>
                <a:cubicBezTo>
                  <a:pt x="1818" y="28"/>
                  <a:pt x="1801" y="49"/>
                  <a:pt x="1801" y="49"/>
                </a:cubicBezTo>
                <a:cubicBezTo>
                  <a:pt x="1639" y="235"/>
                  <a:pt x="1639" y="235"/>
                  <a:pt x="1639" y="235"/>
                </a:cubicBezTo>
                <a:cubicBezTo>
                  <a:pt x="1639" y="235"/>
                  <a:pt x="1618" y="259"/>
                  <a:pt x="1593" y="267"/>
                </a:cubicBezTo>
                <a:cubicBezTo>
                  <a:pt x="1557" y="279"/>
                  <a:pt x="1524" y="278"/>
                  <a:pt x="1524" y="278"/>
                </a:cubicBezTo>
                <a:cubicBezTo>
                  <a:pt x="0" y="278"/>
                  <a:pt x="0" y="278"/>
                  <a:pt x="0" y="278"/>
                </a:cubicBezTo>
                <a:lnTo>
                  <a:pt x="0" y="301"/>
                </a:lnTo>
                <a:close/>
              </a:path>
            </a:pathLst>
          </a:custGeom>
          <a:solidFill>
            <a:srgbClr val="15E55A">
              <a:alpha val="100000"/>
            </a:srgbClr>
          </a:solidFill>
          <a:ln w="9525">
            <a:noFill/>
          </a:ln>
        </p:spPr>
        <p:txBody>
          <a:bodyPr/>
          <a:p>
            <a:endParaRPr lang="zh-CN" altLang="en-US"/>
          </a:p>
        </p:txBody>
      </p:sp>
      <p:sp>
        <p:nvSpPr>
          <p:cNvPr id="5125" name="AutoShape 9">
            <a:hlinkClick r:id="" action="ppaction://hlinkshowjump?jump=endshow" highlightClick="1"/>
          </p:cNvPr>
          <p:cNvSpPr>
            <a:spLocks noChangeArrowheads="1"/>
          </p:cNvSpPr>
          <p:nvPr/>
        </p:nvSpPr>
        <p:spPr bwMode="auto">
          <a:xfrm>
            <a:off x="8162925" y="6545263"/>
            <a:ext cx="914400" cy="304800"/>
          </a:xfrm>
          <a:prstGeom prst="actionButtonBlank">
            <a:avLst/>
          </a:prstGeom>
          <a:gradFill rotWithShape="1">
            <a:gsLst>
              <a:gs pos="0">
                <a:srgbClr val="FFFFFF"/>
              </a:gs>
              <a:gs pos="100000">
                <a:srgbClr val="FF0066">
                  <a:alpha val="43999"/>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结束放映</a:t>
            </a:r>
            <a:endParaRPr kumimoji="0" lang="zh-CN" altLang="en-US" sz="1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5126" name="Group 6"/>
          <p:cNvGrpSpPr>
            <a:grpSpLocks noChangeAspect="1"/>
          </p:cNvGrpSpPr>
          <p:nvPr userDrawn="1"/>
        </p:nvGrpSpPr>
        <p:grpSpPr>
          <a:xfrm>
            <a:off x="-12700" y="6502400"/>
            <a:ext cx="1093788" cy="328613"/>
            <a:chOff x="0" y="0"/>
            <a:chExt cx="1768427" cy="456181"/>
          </a:xfrm>
        </p:grpSpPr>
        <p:pic>
          <p:nvPicPr>
            <p:cNvPr id="5140" name="图片 13" descr="未标题-1 拷贝.png"/>
            <p:cNvPicPr>
              <a:picLocks noChangeAspect="1"/>
            </p:cNvPicPr>
            <p:nvPr/>
          </p:nvPicPr>
          <p:blipFill>
            <a:blip r:embed="rId12"/>
            <a:stretch>
              <a:fillRect/>
            </a:stretch>
          </p:blipFill>
          <p:spPr>
            <a:xfrm>
              <a:off x="0" y="0"/>
              <a:ext cx="434861" cy="456181"/>
            </a:xfrm>
            <a:prstGeom prst="rect">
              <a:avLst/>
            </a:prstGeom>
            <a:noFill/>
            <a:ln w="9525">
              <a:noFill/>
            </a:ln>
          </p:spPr>
        </p:pic>
        <p:pic>
          <p:nvPicPr>
            <p:cNvPr id="5141" name="图片 14" descr="创新设计.png"/>
            <p:cNvPicPr>
              <a:picLocks noChangeAspect="1"/>
            </p:cNvPicPr>
            <p:nvPr/>
          </p:nvPicPr>
          <p:blipFill>
            <a:blip r:embed="rId13"/>
            <a:stretch>
              <a:fillRect/>
            </a:stretch>
          </p:blipFill>
          <p:spPr>
            <a:xfrm>
              <a:off x="431987" y="71856"/>
              <a:ext cx="1336440" cy="379650"/>
            </a:xfrm>
            <a:prstGeom prst="rect">
              <a:avLst/>
            </a:prstGeom>
            <a:noFill/>
            <a:ln w="9525">
              <a:noFill/>
            </a:ln>
          </p:spPr>
        </p:pic>
      </p:grpSp>
      <p:sp>
        <p:nvSpPr>
          <p:cNvPr id="5127" name="AutoShape 33">
            <a:hlinkClick r:id="" action="ppaction://noaction" highlightClick="1"/>
          </p:cNvPr>
          <p:cNvSpPr>
            <a:spLocks noChangeArrowheads="1"/>
          </p:cNvSpPr>
          <p:nvPr/>
        </p:nvSpPr>
        <p:spPr bwMode="auto">
          <a:xfrm>
            <a:off x="5865813" y="6545263"/>
            <a:ext cx="914400" cy="304800"/>
          </a:xfrm>
          <a:prstGeom prst="actionButtonBlank">
            <a:avLst/>
          </a:prstGeom>
          <a:gradFill rotWithShape="1">
            <a:gsLst>
              <a:gs pos="0">
                <a:srgbClr val="FFFFFF"/>
              </a:gs>
              <a:gs pos="100000">
                <a:srgbClr val="FF0066">
                  <a:alpha val="43999"/>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返回目录</a:t>
            </a:r>
            <a:endParaRPr kumimoji="0" lang="zh-CN" altLang="en-US" sz="1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5128" name="Group 10"/>
          <p:cNvGrpSpPr/>
          <p:nvPr userDrawn="1"/>
        </p:nvGrpSpPr>
        <p:grpSpPr>
          <a:xfrm>
            <a:off x="6870700" y="6570663"/>
            <a:ext cx="576263" cy="255587"/>
            <a:chOff x="0" y="0"/>
            <a:chExt cx="306" cy="143"/>
          </a:xfrm>
        </p:grpSpPr>
        <p:sp>
          <p:nvSpPr>
            <p:cNvPr id="5137" name="Rectangle 54"/>
            <p:cNvSpPr>
              <a:spLocks noChangeArrowheads="1"/>
            </p:cNvSpPr>
            <p:nvPr/>
          </p:nvSpPr>
          <p:spPr bwMode="auto">
            <a:xfrm>
              <a:off x="23" y="0"/>
              <a:ext cx="283" cy="143"/>
            </a:xfrm>
            <a:prstGeom prst="rect">
              <a:avLst/>
            </a:prstGeom>
            <a:gradFill rotWithShape="1">
              <a:gsLst>
                <a:gs pos="0">
                  <a:srgbClr val="009E00"/>
                </a:gs>
                <a:gs pos="50000">
                  <a:srgbClr val="FFFFFF"/>
                </a:gs>
                <a:gs pos="100000">
                  <a:srgbClr val="009E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8" name="AutoShape 55"/>
            <p:cNvSpPr>
              <a:spLocks noChangeArrowheads="1"/>
            </p:cNvSpPr>
            <p:nvPr/>
          </p:nvSpPr>
          <p:spPr bwMode="auto">
            <a:xfrm rot="-5400000">
              <a:off x="86" y="22"/>
              <a:ext cx="107" cy="97"/>
            </a:xfrm>
            <a:prstGeom prst="triangle">
              <a:avLst>
                <a:gd name="adj" fmla="val 50000"/>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9" name="Text Box 56">
              <a:hlinkClick r:id="" action="ppaction://hlinkshowjump?jump=previousslide"/>
            </p:cNvPr>
            <p:cNvSpPr txBox="1">
              <a:spLocks noChangeArrowheads="1"/>
            </p:cNvSpPr>
            <p:nvPr/>
          </p:nvSpPr>
          <p:spPr bwMode="auto">
            <a:xfrm>
              <a:off x="0" y="17"/>
              <a:ext cx="279"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5129" name="Group 14"/>
          <p:cNvGrpSpPr/>
          <p:nvPr userDrawn="1"/>
        </p:nvGrpSpPr>
        <p:grpSpPr>
          <a:xfrm>
            <a:off x="7537450" y="6570663"/>
            <a:ext cx="533400" cy="255587"/>
            <a:chOff x="0" y="0"/>
            <a:chExt cx="283" cy="143"/>
          </a:xfrm>
        </p:grpSpPr>
        <p:sp>
          <p:nvSpPr>
            <p:cNvPr id="5134" name="Rectangle 58"/>
            <p:cNvSpPr>
              <a:spLocks noChangeArrowheads="1"/>
            </p:cNvSpPr>
            <p:nvPr/>
          </p:nvSpPr>
          <p:spPr bwMode="auto">
            <a:xfrm flipH="1">
              <a:off x="0" y="0"/>
              <a:ext cx="283" cy="143"/>
            </a:xfrm>
            <a:prstGeom prst="rect">
              <a:avLst/>
            </a:prstGeom>
            <a:gradFill rotWithShape="1">
              <a:gsLst>
                <a:gs pos="0">
                  <a:srgbClr val="009E00"/>
                </a:gs>
                <a:gs pos="50000">
                  <a:srgbClr val="FFFFFF"/>
                </a:gs>
                <a:gs pos="100000">
                  <a:srgbClr val="009E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5" name="AutoShape 59"/>
            <p:cNvSpPr>
              <a:spLocks noChangeArrowheads="1"/>
            </p:cNvSpPr>
            <p:nvPr/>
          </p:nvSpPr>
          <p:spPr bwMode="auto">
            <a:xfrm rot="5400000" flipH="1">
              <a:off x="111" y="23"/>
              <a:ext cx="107" cy="97"/>
            </a:xfrm>
            <a:prstGeom prst="triangle">
              <a:avLst>
                <a:gd name="adj" fmla="val 50000"/>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6" name="Text Box 60">
              <a:hlinkClick r:id="" action="ppaction://hlinkshowjump?jump=nextslide"/>
            </p:cNvPr>
            <p:cNvSpPr txBox="1">
              <a:spLocks noChangeArrowheads="1"/>
            </p:cNvSpPr>
            <p:nvPr/>
          </p:nvSpPr>
          <p:spPr bwMode="auto">
            <a:xfrm>
              <a:off x="0" y="9"/>
              <a:ext cx="279"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5130" name="Text Box 70"/>
          <p:cNvSpPr txBox="1">
            <a:spLocks noChangeArrowheads="1"/>
          </p:cNvSpPr>
          <p:nvPr/>
        </p:nvSpPr>
        <p:spPr bwMode="auto">
          <a:xfrm>
            <a:off x="4648200" y="77788"/>
            <a:ext cx="43434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1" i="0" u="none" strike="noStrike" kern="1200" cap="none" spc="0" normalizeH="0" baseline="0" noProof="0" smtClean="0">
                <a:ln>
                  <a:noFill/>
                </a:ln>
                <a:solidFill>
                  <a:srgbClr val="0066FF"/>
                </a:solidFill>
                <a:effectLst/>
                <a:uLnTx/>
                <a:uFillTx/>
                <a:latin typeface="Arial" panose="020B0604020202020204" pitchFamily="34" charset="0"/>
                <a:ea typeface="宋体" panose="02010600030101010101" pitchFamily="2" charset="-122"/>
                <a:cs typeface="+mn-cs"/>
              </a:rPr>
              <a:t>获取详细资料请浏览：</a:t>
            </a:r>
            <a:r>
              <a:rPr kumimoji="0" lang="en-US" altLang="zh-CN"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hlinkClick r:id="rId14"/>
              </a:rPr>
              <a:t>http://www.zxjkw.com/chuangxin/cx_index.html</a:t>
            </a:r>
            <a:r>
              <a:rPr kumimoji="0" lang="en-US" altLang="zh-CN"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a:t>
            </a:r>
            <a:endParaRPr kumimoji="0" lang="en-US" altLang="zh-CN"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1" name="Line 12"/>
          <p:cNvSpPr/>
          <p:nvPr userDrawn="1"/>
        </p:nvSpPr>
        <p:spPr>
          <a:xfrm>
            <a:off x="0" y="6488113"/>
            <a:ext cx="9144000" cy="0"/>
          </a:xfrm>
          <a:prstGeom prst="line">
            <a:avLst/>
          </a:prstGeom>
          <a:ln w="57150" cap="flat" cmpd="sng">
            <a:solidFill>
              <a:srgbClr val="008000"/>
            </a:solidFill>
            <a:prstDash val="solid"/>
            <a:headEnd type="none" w="med" len="med"/>
            <a:tailEnd type="none" w="med" len="med"/>
          </a:ln>
        </p:spPr>
      </p:sp>
      <p:sp>
        <p:nvSpPr>
          <p:cNvPr id="5132" name="Line 75"/>
          <p:cNvSpPr/>
          <p:nvPr userDrawn="1"/>
        </p:nvSpPr>
        <p:spPr>
          <a:xfrm>
            <a:off x="0" y="304800"/>
            <a:ext cx="9144000" cy="0"/>
          </a:xfrm>
          <a:prstGeom prst="line">
            <a:avLst/>
          </a:prstGeom>
          <a:ln w="57150" cap="flat" cmpd="sng">
            <a:solidFill>
              <a:srgbClr val="0066FF"/>
            </a:solidFill>
            <a:prstDash val="solid"/>
            <a:headEnd type="none" w="med" len="med"/>
            <a:tailEnd type="none" w="med" len="med"/>
          </a:ln>
        </p:spPr>
      </p:sp>
      <p:sp>
        <p:nvSpPr>
          <p:cNvPr id="2069" name="Text Box 76"/>
          <p:cNvSpPr txBox="1">
            <a:spLocks noChangeArrowheads="1"/>
          </p:cNvSpPr>
          <p:nvPr/>
        </p:nvSpPr>
        <p:spPr bwMode="auto">
          <a:xfrm>
            <a:off x="4191000" y="6532563"/>
            <a:ext cx="762000" cy="274638"/>
          </a:xfrm>
          <a:prstGeom prst="rect">
            <a:avLst/>
          </a:prstGeom>
          <a:noFill/>
          <a:ln w="9525">
            <a:noFill/>
            <a:miter lim="800000"/>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1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第</a:t>
            </a:r>
            <a:fld id="{98353526-3D6E-49D1-8F6B-60D8680ED330}" type="slidenum">
              <a:rPr kumimoji="0" lang="zh-CN" altLang="en-US" sz="1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r>
              <a:rPr kumimoji="0" lang="zh-CN" altLang="en-US" sz="1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页</a:t>
            </a:r>
            <a:endParaRPr kumimoji="0" lang="zh-CN" altLang="en-US" sz="1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51.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slide" Target="slide1.xml"/><Relationship Id="rId1"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1.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9.xml"/><Relationship Id="rId3" Type="http://schemas.openxmlformats.org/officeDocument/2006/relationships/image" Target="../media/image19.png"/><Relationship Id="rId2" Type="http://schemas.openxmlformats.org/officeDocument/2006/relationships/slide" Target="slide1.xml"/><Relationship Id="rId1" Type="http://schemas.openxmlformats.org/officeDocument/2006/relationships/image" Target="../media/image18.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170" name="直接连接符 6"/>
          <p:cNvCxnSpPr/>
          <p:nvPr/>
        </p:nvCxnSpPr>
        <p:spPr>
          <a:xfrm>
            <a:off x="0" y="2293938"/>
            <a:ext cx="9144000" cy="0"/>
          </a:xfrm>
          <a:prstGeom prst="line">
            <a:avLst/>
          </a:prstGeom>
          <a:ln w="73025" cap="flat" cmpd="thinThick">
            <a:solidFill>
              <a:schemeClr val="accent1"/>
            </a:solidFill>
            <a:prstDash val="solid"/>
            <a:headEnd type="none" w="med" len="med"/>
            <a:tailEnd type="none" w="med" len="med"/>
          </a:ln>
        </p:spPr>
      </p:cxnSp>
      <p:grpSp>
        <p:nvGrpSpPr>
          <p:cNvPr id="7171" name="圆角矩形 32"/>
          <p:cNvGrpSpPr/>
          <p:nvPr/>
        </p:nvGrpSpPr>
        <p:grpSpPr>
          <a:xfrm>
            <a:off x="5761038" y="3084513"/>
            <a:ext cx="2035175" cy="676275"/>
            <a:chOff x="0" y="0"/>
            <a:chExt cx="1282" cy="426"/>
          </a:xfrm>
        </p:grpSpPr>
        <p:pic>
          <p:nvPicPr>
            <p:cNvPr id="7187" name="圆角矩形 32">
              <a:hlinkClick r:id="" action="ppaction://noaction"/>
            </p:cNvPr>
            <p:cNvPicPr/>
            <p:nvPr/>
          </p:nvPicPr>
          <p:blipFill>
            <a:blip r:embed="rId1"/>
            <a:stretch>
              <a:fillRect/>
            </a:stretch>
          </p:blipFill>
          <p:spPr>
            <a:xfrm>
              <a:off x="0" y="0"/>
              <a:ext cx="1282" cy="426"/>
            </a:xfrm>
            <a:prstGeom prst="rect">
              <a:avLst/>
            </a:prstGeom>
            <a:noFill/>
            <a:ln w="9525">
              <a:noFill/>
            </a:ln>
          </p:spPr>
        </p:pic>
        <p:sp>
          <p:nvSpPr>
            <p:cNvPr id="7188" name="Text Box 5"/>
            <p:cNvSpPr txBox="1"/>
            <p:nvPr/>
          </p:nvSpPr>
          <p:spPr>
            <a:xfrm>
              <a:off x="71" y="68"/>
              <a:ext cx="1144" cy="213"/>
            </a:xfrm>
            <a:prstGeom prst="rect">
              <a:avLst/>
            </a:prstGeom>
            <a:noFill/>
            <a:ln w="9525">
              <a:noFill/>
            </a:ln>
          </p:spPr>
          <p:txBody>
            <a:bodyPr wrap="none" anchor="ctr"/>
            <a:p>
              <a:pPr marL="285750" lvl="0" indent="-285750" eaLnBrk="1" hangingPunct="1">
                <a:buClr>
                  <a:srgbClr val="FF0000"/>
                </a:buClr>
                <a:buFont typeface="Wingdings" panose="05000000000000000000" pitchFamily="2" charset="2"/>
                <a:buChar char="Ø"/>
              </a:pPr>
              <a:r>
                <a:rPr lang="en-US" altLang="zh-CN" sz="2000" b="1" dirty="0">
                  <a:latin typeface="Calibri" panose="020F0502020204030204" pitchFamily="34" charset="0"/>
                  <a:ea typeface="宋体" panose="02010600030101010101" pitchFamily="2" charset="-122"/>
                </a:rPr>
                <a:t>1.</a:t>
              </a:r>
              <a:r>
                <a:rPr lang="zh-CN" altLang="en-US" sz="2000" b="1" dirty="0">
                  <a:latin typeface="Calibri" panose="020F0502020204030204" pitchFamily="34" charset="0"/>
                  <a:ea typeface="宋体" panose="02010600030101010101" pitchFamily="2" charset="-122"/>
                </a:rPr>
                <a:t>考点阐释</a:t>
              </a:r>
              <a:endParaRPr lang="zh-CN" altLang="en-US" sz="2000" b="1" dirty="0">
                <a:latin typeface="Calibri" panose="020F0502020204030204" pitchFamily="34" charset="0"/>
                <a:ea typeface="宋体" panose="02010600030101010101" pitchFamily="2" charset="-122"/>
              </a:endParaRPr>
            </a:p>
          </p:txBody>
        </p:sp>
      </p:grpSp>
      <p:grpSp>
        <p:nvGrpSpPr>
          <p:cNvPr id="7172" name="圆角矩形 33"/>
          <p:cNvGrpSpPr/>
          <p:nvPr/>
        </p:nvGrpSpPr>
        <p:grpSpPr>
          <a:xfrm>
            <a:off x="5761038" y="3833813"/>
            <a:ext cx="2035175" cy="682625"/>
            <a:chOff x="0" y="0"/>
            <a:chExt cx="1282" cy="430"/>
          </a:xfrm>
        </p:grpSpPr>
        <p:pic>
          <p:nvPicPr>
            <p:cNvPr id="7185" name="圆角矩形 33">
              <a:hlinkClick r:id="rId2" action="ppaction://hlinksldjump"/>
            </p:cNvPr>
            <p:cNvPicPr/>
            <p:nvPr/>
          </p:nvPicPr>
          <p:blipFill>
            <a:blip r:embed="rId3"/>
            <a:stretch>
              <a:fillRect/>
            </a:stretch>
          </p:blipFill>
          <p:spPr>
            <a:xfrm>
              <a:off x="0" y="0"/>
              <a:ext cx="1282" cy="430"/>
            </a:xfrm>
            <a:prstGeom prst="rect">
              <a:avLst/>
            </a:prstGeom>
            <a:noFill/>
            <a:ln w="9525">
              <a:noFill/>
            </a:ln>
          </p:spPr>
        </p:pic>
        <p:sp>
          <p:nvSpPr>
            <p:cNvPr id="7186" name="Text Box 8"/>
            <p:cNvSpPr txBox="1"/>
            <p:nvPr/>
          </p:nvSpPr>
          <p:spPr>
            <a:xfrm>
              <a:off x="71" y="71"/>
              <a:ext cx="1144" cy="213"/>
            </a:xfrm>
            <a:prstGeom prst="rect">
              <a:avLst/>
            </a:prstGeom>
            <a:noFill/>
            <a:ln w="9525">
              <a:noFill/>
            </a:ln>
          </p:spPr>
          <p:txBody>
            <a:bodyPr wrap="none" anchor="ctr"/>
            <a:p>
              <a:pPr marL="285750" lvl="0" indent="-285750" eaLnBrk="1" hangingPunct="1">
                <a:buClr>
                  <a:srgbClr val="FF0000"/>
                </a:buClr>
                <a:buFont typeface="Wingdings" panose="05000000000000000000" pitchFamily="2" charset="2"/>
                <a:buChar char="Ø"/>
              </a:pPr>
              <a:r>
                <a:rPr lang="en-US" altLang="zh-CN" sz="2000" b="1" dirty="0">
                  <a:latin typeface="Calibri" panose="020F0502020204030204" pitchFamily="34" charset="0"/>
                  <a:ea typeface="宋体" panose="02010600030101010101" pitchFamily="2" charset="-122"/>
                </a:rPr>
                <a:t>2.</a:t>
              </a:r>
              <a:r>
                <a:rPr lang="zh-CN" altLang="en-US" sz="2000" b="1" dirty="0">
                  <a:latin typeface="Calibri" panose="020F0502020204030204" pitchFamily="34" charset="0"/>
                  <a:ea typeface="宋体" panose="02010600030101010101" pitchFamily="2" charset="-122"/>
                </a:rPr>
                <a:t>考点精讲</a:t>
              </a:r>
              <a:endParaRPr lang="en-US" altLang="zh-CN" sz="2000" b="1" dirty="0">
                <a:latin typeface="Calibri" panose="020F0502020204030204" pitchFamily="34" charset="0"/>
                <a:ea typeface="宋体" panose="02010600030101010101" pitchFamily="2" charset="-122"/>
              </a:endParaRPr>
            </a:p>
          </p:txBody>
        </p:sp>
      </p:grpSp>
      <p:grpSp>
        <p:nvGrpSpPr>
          <p:cNvPr id="7173" name="圆角矩形 34"/>
          <p:cNvGrpSpPr/>
          <p:nvPr/>
        </p:nvGrpSpPr>
        <p:grpSpPr>
          <a:xfrm>
            <a:off x="5761038" y="4591050"/>
            <a:ext cx="2035175" cy="676275"/>
            <a:chOff x="0" y="0"/>
            <a:chExt cx="1282" cy="426"/>
          </a:xfrm>
        </p:grpSpPr>
        <p:pic>
          <p:nvPicPr>
            <p:cNvPr id="7183" name="圆角矩形 34">
              <a:hlinkClick r:id="rId2" action="ppaction://hlinksldjump"/>
            </p:cNvPr>
            <p:cNvPicPr/>
            <p:nvPr/>
          </p:nvPicPr>
          <p:blipFill>
            <a:blip r:embed="rId4"/>
            <a:stretch>
              <a:fillRect/>
            </a:stretch>
          </p:blipFill>
          <p:spPr>
            <a:xfrm>
              <a:off x="0" y="0"/>
              <a:ext cx="1282" cy="426"/>
            </a:xfrm>
            <a:prstGeom prst="rect">
              <a:avLst/>
            </a:prstGeom>
            <a:noFill/>
            <a:ln w="9525">
              <a:noFill/>
            </a:ln>
          </p:spPr>
        </p:pic>
        <p:sp>
          <p:nvSpPr>
            <p:cNvPr id="7184" name="Text Box 11"/>
            <p:cNvSpPr txBox="1"/>
            <p:nvPr/>
          </p:nvSpPr>
          <p:spPr>
            <a:xfrm>
              <a:off x="71" y="69"/>
              <a:ext cx="1144" cy="213"/>
            </a:xfrm>
            <a:prstGeom prst="rect">
              <a:avLst/>
            </a:prstGeom>
            <a:noFill/>
            <a:ln w="9525">
              <a:noFill/>
            </a:ln>
          </p:spPr>
          <p:txBody>
            <a:bodyPr wrap="none" anchor="ctr"/>
            <a:p>
              <a:pPr marL="285750" lvl="0" indent="-285750" eaLnBrk="1" hangingPunct="1">
                <a:buClr>
                  <a:srgbClr val="FF0000"/>
                </a:buClr>
                <a:buFont typeface="Wingdings" panose="05000000000000000000" pitchFamily="2" charset="2"/>
                <a:buChar char="Ø"/>
              </a:pPr>
              <a:r>
                <a:rPr lang="en-US" altLang="zh-CN" sz="2000" b="1" dirty="0">
                  <a:latin typeface="Calibri" panose="020F0502020204030204" pitchFamily="34" charset="0"/>
                  <a:ea typeface="宋体" panose="02010600030101010101" pitchFamily="2" charset="-122"/>
                </a:rPr>
                <a:t>3.</a:t>
              </a:r>
              <a:r>
                <a:rPr lang="zh-CN" altLang="en-US" sz="2000" b="1" dirty="0">
                  <a:latin typeface="Calibri" panose="020F0502020204030204" pitchFamily="34" charset="0"/>
                  <a:ea typeface="宋体" panose="02010600030101010101" pitchFamily="2" charset="-122"/>
                </a:rPr>
                <a:t>规律方法</a:t>
              </a:r>
              <a:endParaRPr lang="en-US" altLang="zh-CN" sz="2000" b="1" dirty="0">
                <a:latin typeface="Calibri" panose="020F0502020204030204" pitchFamily="34" charset="0"/>
                <a:ea typeface="宋体" panose="02010600030101010101" pitchFamily="2" charset="-122"/>
              </a:endParaRPr>
            </a:p>
          </p:txBody>
        </p:sp>
      </p:grpSp>
      <p:grpSp>
        <p:nvGrpSpPr>
          <p:cNvPr id="7174" name="圆角矩形 35"/>
          <p:cNvGrpSpPr/>
          <p:nvPr/>
        </p:nvGrpSpPr>
        <p:grpSpPr>
          <a:xfrm>
            <a:off x="5761038" y="5346700"/>
            <a:ext cx="2035175" cy="676275"/>
            <a:chOff x="0" y="0"/>
            <a:chExt cx="1282" cy="426"/>
          </a:xfrm>
        </p:grpSpPr>
        <p:pic>
          <p:nvPicPr>
            <p:cNvPr id="7181" name="圆角矩形 35">
              <a:hlinkClick r:id="rId2" action="ppaction://hlinksldjump"/>
            </p:cNvPr>
            <p:cNvPicPr/>
            <p:nvPr/>
          </p:nvPicPr>
          <p:blipFill>
            <a:blip r:embed="rId5"/>
            <a:stretch>
              <a:fillRect/>
            </a:stretch>
          </p:blipFill>
          <p:spPr>
            <a:xfrm>
              <a:off x="0" y="0"/>
              <a:ext cx="1282" cy="426"/>
            </a:xfrm>
            <a:prstGeom prst="rect">
              <a:avLst/>
            </a:prstGeom>
            <a:noFill/>
            <a:ln w="9525">
              <a:noFill/>
            </a:ln>
          </p:spPr>
        </p:pic>
        <p:sp>
          <p:nvSpPr>
            <p:cNvPr id="7182" name="Text Box 14"/>
            <p:cNvSpPr txBox="1"/>
            <p:nvPr/>
          </p:nvSpPr>
          <p:spPr>
            <a:xfrm>
              <a:off x="71" y="68"/>
              <a:ext cx="1144" cy="213"/>
            </a:xfrm>
            <a:prstGeom prst="rect">
              <a:avLst/>
            </a:prstGeom>
            <a:noFill/>
            <a:ln w="9525">
              <a:noFill/>
            </a:ln>
          </p:spPr>
          <p:txBody>
            <a:bodyPr wrap="none" anchor="ctr"/>
            <a:p>
              <a:pPr marL="285750" lvl="0" indent="-285750" eaLnBrk="1" hangingPunct="1">
                <a:buClr>
                  <a:srgbClr val="FF0000"/>
                </a:buClr>
                <a:buFont typeface="Wingdings" panose="05000000000000000000" pitchFamily="2" charset="2"/>
                <a:buChar char="Ø"/>
              </a:pPr>
              <a:r>
                <a:rPr lang="en-US" altLang="zh-CN" sz="2000" b="1" dirty="0">
                  <a:latin typeface="Calibri" panose="020F0502020204030204" pitchFamily="34" charset="0"/>
                  <a:ea typeface="宋体" panose="02010600030101010101" pitchFamily="2" charset="-122"/>
                </a:rPr>
                <a:t>4.</a:t>
              </a:r>
              <a:r>
                <a:rPr lang="zh-CN" altLang="en-US" sz="2000" b="1" dirty="0">
                  <a:latin typeface="Calibri" panose="020F0502020204030204" pitchFamily="34" charset="0"/>
                  <a:ea typeface="宋体" panose="02010600030101010101" pitchFamily="2" charset="-122"/>
                </a:rPr>
                <a:t>拓展提升</a:t>
              </a:r>
              <a:endParaRPr lang="zh-CN" altLang="en-US" sz="2000" b="1" dirty="0">
                <a:latin typeface="Calibri" panose="020F0502020204030204" pitchFamily="34" charset="0"/>
                <a:ea typeface="宋体" panose="02010600030101010101" pitchFamily="2" charset="-122"/>
              </a:endParaRPr>
            </a:p>
          </p:txBody>
        </p:sp>
      </p:grpSp>
      <p:cxnSp>
        <p:nvCxnSpPr>
          <p:cNvPr id="2" name="AutoShape 20"/>
          <p:cNvCxnSpPr/>
          <p:nvPr/>
        </p:nvCxnSpPr>
        <p:spPr>
          <a:xfrm flipV="1">
            <a:off x="5080000" y="3394075"/>
            <a:ext cx="652463" cy="1144588"/>
          </a:xfrm>
          <a:prstGeom prst="bentConnector3">
            <a:avLst>
              <a:gd name="adj1" fmla="val 47690"/>
            </a:avLst>
          </a:prstGeom>
          <a:ln w="38100" cap="flat" cmpd="sng">
            <a:solidFill>
              <a:srgbClr val="79DCFF"/>
            </a:solidFill>
            <a:prstDash val="solid"/>
            <a:miter/>
            <a:headEnd type="none" w="med" len="med"/>
            <a:tailEnd type="triangle" w="med" len="lg"/>
          </a:ln>
        </p:spPr>
      </p:cxnSp>
      <p:cxnSp>
        <p:nvCxnSpPr>
          <p:cNvPr id="3" name="AutoShape 21"/>
          <p:cNvCxnSpPr/>
          <p:nvPr/>
        </p:nvCxnSpPr>
        <p:spPr>
          <a:xfrm flipV="1">
            <a:off x="5080000" y="4151313"/>
            <a:ext cx="652463" cy="387350"/>
          </a:xfrm>
          <a:prstGeom prst="bentConnector3">
            <a:avLst>
              <a:gd name="adj1" fmla="val 47690"/>
            </a:avLst>
          </a:prstGeom>
          <a:ln w="38100" cap="flat" cmpd="sng">
            <a:solidFill>
              <a:srgbClr val="79DCFF"/>
            </a:solidFill>
            <a:prstDash val="solid"/>
            <a:miter/>
            <a:headEnd type="none" w="med" len="med"/>
            <a:tailEnd type="triangle" w="med" len="lg"/>
          </a:ln>
        </p:spPr>
      </p:cxnSp>
      <p:cxnSp>
        <p:nvCxnSpPr>
          <p:cNvPr id="4" name="AutoShape 22"/>
          <p:cNvCxnSpPr/>
          <p:nvPr/>
        </p:nvCxnSpPr>
        <p:spPr>
          <a:xfrm>
            <a:off x="5080000" y="4538663"/>
            <a:ext cx="652463" cy="1123950"/>
          </a:xfrm>
          <a:prstGeom prst="bentConnector3">
            <a:avLst>
              <a:gd name="adj1" fmla="val 47690"/>
            </a:avLst>
          </a:prstGeom>
          <a:ln w="38100" cap="flat" cmpd="sng">
            <a:solidFill>
              <a:srgbClr val="79DCFF"/>
            </a:solidFill>
            <a:prstDash val="solid"/>
            <a:miter/>
            <a:headEnd type="none" w="med" len="med"/>
            <a:tailEnd type="triangle" w="med" len="lg"/>
          </a:ln>
        </p:spPr>
      </p:cxnSp>
      <p:sp>
        <p:nvSpPr>
          <p:cNvPr id="7178" name="Text Box 325"/>
          <p:cNvSpPr txBox="1"/>
          <p:nvPr/>
        </p:nvSpPr>
        <p:spPr>
          <a:xfrm>
            <a:off x="1266825" y="4308475"/>
            <a:ext cx="3813175" cy="461963"/>
          </a:xfrm>
          <a:prstGeom prst="rect">
            <a:avLst/>
          </a:prstGeom>
          <a:gradFill rotWithShape="1">
            <a:gsLst>
              <a:gs pos="0">
                <a:srgbClr val="7EEBF6"/>
              </a:gs>
              <a:gs pos="100000">
                <a:srgbClr val="CAF7FB"/>
              </a:gs>
            </a:gsLst>
            <a:path path="rect">
              <a:fillToRect r="100000" b="100000"/>
            </a:path>
            <a:tileRect/>
          </a:gradFill>
          <a:ln w="57150" cap="flat" cmpd="thinThick">
            <a:solidFill>
              <a:srgbClr val="B7ECFF"/>
            </a:solidFill>
            <a:prstDash val="solid"/>
            <a:miter/>
            <a:headEnd type="none" w="med" len="med"/>
            <a:tailEnd type="none" w="med" len="med"/>
          </a:ln>
        </p:spPr>
        <p:txBody>
          <a:bodyPr>
            <a:spAutoFit/>
          </a:bodyPr>
          <a:p>
            <a:pPr lvl="0" algn="ctr" eaLnBrk="1" hangingPunct="1">
              <a:buFont typeface="Arial" panose="020B0604020202020204" pitchFamily="34" charset="0"/>
              <a:buNone/>
            </a:pPr>
            <a:r>
              <a:rPr lang="zh-CN" altLang="en-US" sz="2400" b="1"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rPr>
              <a:t>鉴赏人物形象</a:t>
            </a:r>
            <a:endParaRPr lang="zh-CN" altLang="en-US" sz="2400" b="1"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cxnSp>
        <p:nvCxnSpPr>
          <p:cNvPr id="7179" name="AutoShape 23"/>
          <p:cNvCxnSpPr/>
          <p:nvPr/>
        </p:nvCxnSpPr>
        <p:spPr>
          <a:xfrm>
            <a:off x="5080000" y="4538663"/>
            <a:ext cx="652463" cy="368300"/>
          </a:xfrm>
          <a:prstGeom prst="bentConnector3">
            <a:avLst>
              <a:gd name="adj1" fmla="val 47690"/>
            </a:avLst>
          </a:prstGeom>
          <a:ln w="38100" cap="flat" cmpd="sng">
            <a:solidFill>
              <a:srgbClr val="79DCFF"/>
            </a:solidFill>
            <a:prstDash val="solid"/>
            <a:miter/>
            <a:headEnd type="none" w="med" len="med"/>
            <a:tailEnd type="triangle" w="med" len="lg"/>
          </a:ln>
        </p:spPr>
      </p:cxnSp>
      <p:sp>
        <p:nvSpPr>
          <p:cNvPr id="7180" name="标题 1"/>
          <p:cNvSpPr/>
          <p:nvPr/>
        </p:nvSpPr>
        <p:spPr>
          <a:xfrm>
            <a:off x="0" y="841375"/>
            <a:ext cx="9144000" cy="941388"/>
          </a:xfrm>
          <a:prstGeom prst="rect">
            <a:avLst/>
          </a:prstGeom>
          <a:noFill/>
          <a:ln w="9525">
            <a:noFill/>
          </a:ln>
        </p:spPr>
        <p:txBody>
          <a:bodyPr anchor="b"/>
          <a:p>
            <a:pPr lvl="0" algn="ctr" eaLnBrk="1" hangingPunct="1">
              <a:lnSpc>
                <a:spcPct val="90000"/>
              </a:lnSpc>
              <a:buFont typeface="Arial" panose="020B0604020202020204" pitchFamily="34" charset="0"/>
              <a:buNone/>
            </a:pPr>
            <a:r>
              <a:rPr lang="zh-CN" altLang="en-US" sz="3600" b="1" dirty="0">
                <a:solidFill>
                  <a:srgbClr val="FF0000"/>
                </a:solidFill>
                <a:latin typeface="Calibri Light" pitchFamily="34" charset="0"/>
                <a:ea typeface="宋体" panose="02010600030101010101" pitchFamily="2" charset="-122"/>
              </a:rPr>
              <a:t>考点    小说阅读</a:t>
            </a:r>
            <a:endParaRPr lang="zh-CN" altLang="en-US" sz="3600" b="1" dirty="0">
              <a:solidFill>
                <a:srgbClr val="FF0000"/>
              </a:solidFill>
              <a:latin typeface="Calibri Light" pitchFamily="34"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par>
                                <p:cTn id="11" presetID="22" presetClass="entr" presetSubtype="8"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Rectangle 3"/>
          <p:cNvSpPr>
            <a:spLocks noChangeArrowheads="1"/>
          </p:cNvSpPr>
          <p:nvPr/>
        </p:nvSpPr>
        <p:spPr bwMode="auto">
          <a:xfrm>
            <a:off x="174625" y="676275"/>
            <a:ext cx="8748713" cy="5694363"/>
          </a:xfrm>
          <a:prstGeom prst="rect">
            <a:avLst/>
          </a:prstGeom>
          <a:noFill/>
          <a:ln w="9525">
            <a:noFill/>
            <a:miter lim="800000"/>
          </a:ln>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F0000"/>
                </a:solidFill>
                <a:effectLst/>
                <a:uLnTx/>
                <a:uFillTx/>
                <a:latin typeface="黑体" panose="02010600030101010101" pitchFamily="49" charset="-122"/>
                <a:ea typeface="黑体" panose="02010600030101010101" pitchFamily="49" charset="-122"/>
                <a:cs typeface="+mn-cs"/>
              </a:rPr>
              <a:t>分析人物形象，一般可从四方面进行揣摩</a:t>
            </a:r>
            <a:endParaRPr kumimoji="0" lang="zh-CN" altLang="en-US" sz="2400" b="1" i="0" u="none" strike="noStrike" kern="1200" cap="none" spc="0" normalizeH="0" baseline="0" noProof="0" dirty="0">
              <a:ln>
                <a:noFill/>
              </a:ln>
              <a:solidFill>
                <a:schemeClr val="tx1"/>
              </a:solidFill>
              <a:effectLst/>
              <a:uLnTx/>
              <a:uFillTx/>
              <a:latin typeface="黑体" panose="02010600030101010101" pitchFamily="49" charset="-122"/>
              <a:ea typeface="黑体" panose="0201060003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①从人物描写入手，看人物性格的具体表现。人物描写有肖像描写、语言描写、动作描写、心理描写、细节描写等，从中看小说人物性格的各个侧面。</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②从情节入手，看人物性格构成与发展变化。在分析人物性格成长与情节关系时，一方面要抓住故事情节的矛盾冲突来看人物性格的内涵；一方面要关注重要场面和精彩细节中人物形象的热点。</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③从环境入手，看人物性格成长的背景。环境是人物性格成长的基石。小说中的环境可以揭示人物的精神世界、烘托人物的思想性格。</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④从人物间的关系入手，分析人物性格。许多小说作品所提供的人物往往不止一个，这就要求我们准确分析几个人物之间的关系，确定主次，从他们之间的复杂关系中，把握主要人物的性格特征。</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267">
                                            <p:txEl>
                                              <p:charRg st="19" end="89"/>
                                            </p:txEl>
                                          </p:spTgt>
                                        </p:tgtEl>
                                        <p:attrNameLst>
                                          <p:attrName>style.visibility</p:attrName>
                                        </p:attrNameLst>
                                      </p:cBhvr>
                                      <p:to>
                                        <p:strVal val="visible"/>
                                      </p:to>
                                    </p:set>
                                    <p:animEffect transition="in" filter="circle(in)">
                                      <p:cBhvr>
                                        <p:cTn id="7" dur="1000"/>
                                        <p:tgtEl>
                                          <p:spTgt spid="11267">
                                            <p:txEl>
                                              <p:charRg st="19" end="89"/>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267">
                                            <p:txEl>
                                              <p:charRg st="89" end="178"/>
                                            </p:txEl>
                                          </p:spTgt>
                                        </p:tgtEl>
                                        <p:attrNameLst>
                                          <p:attrName>style.visibility</p:attrName>
                                        </p:attrNameLst>
                                      </p:cBhvr>
                                      <p:to>
                                        <p:strVal val="visible"/>
                                      </p:to>
                                    </p:set>
                                    <p:animEffect transition="in" filter="circle(in)">
                                      <p:cBhvr>
                                        <p:cTn id="12" dur="1000"/>
                                        <p:tgtEl>
                                          <p:spTgt spid="11267">
                                            <p:txEl>
                                              <p:charRg st="89" end="17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1267">
                                            <p:txEl>
                                              <p:charRg st="178" end="241"/>
                                            </p:txEl>
                                          </p:spTgt>
                                        </p:tgtEl>
                                        <p:attrNameLst>
                                          <p:attrName>style.visibility</p:attrName>
                                        </p:attrNameLst>
                                      </p:cBhvr>
                                      <p:to>
                                        <p:strVal val="visible"/>
                                      </p:to>
                                    </p:set>
                                    <p:animEffect transition="in" filter="circle(in)">
                                      <p:cBhvr>
                                        <p:cTn id="17" dur="1000"/>
                                        <p:tgtEl>
                                          <p:spTgt spid="11267">
                                            <p:txEl>
                                              <p:charRg st="178" end="24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267">
                                            <p:txEl>
                                              <p:charRg st="241" end="331"/>
                                            </p:txEl>
                                          </p:spTgt>
                                        </p:tgtEl>
                                        <p:attrNameLst>
                                          <p:attrName>style.visibility</p:attrName>
                                        </p:attrNameLst>
                                      </p:cBhvr>
                                      <p:to>
                                        <p:strVal val="visible"/>
                                      </p:to>
                                    </p:set>
                                    <p:animEffect transition="in" filter="circle(in)">
                                      <p:cBhvr>
                                        <p:cTn id="22" dur="1000"/>
                                        <p:tgtEl>
                                          <p:spTgt spid="11267">
                                            <p:txEl>
                                              <p:charRg st="241" end="3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434" name="Picture 2" descr="http://www.910club.cn/kjsc/UploadFiles20081888/200904/2009042318012073.jpg"/>
          <p:cNvPicPr>
            <a:picLocks noChangeAspect="1"/>
          </p:cNvPicPr>
          <p:nvPr/>
        </p:nvPicPr>
        <p:blipFill>
          <a:blip r:embed="rId1"/>
          <a:srcRect l="37500" t="48750" r="6250" b="8749"/>
          <a:stretch>
            <a:fillRect/>
          </a:stretch>
        </p:blipFill>
        <p:spPr>
          <a:xfrm>
            <a:off x="7000875" y="5929313"/>
            <a:ext cx="2143125" cy="500062"/>
          </a:xfrm>
          <a:prstGeom prst="rect">
            <a:avLst/>
          </a:prstGeom>
          <a:noFill/>
          <a:ln w="9525">
            <a:noFill/>
          </a:ln>
        </p:spPr>
      </p:pic>
      <p:sp>
        <p:nvSpPr>
          <p:cNvPr id="18435" name="Rectangle 3"/>
          <p:cNvSpPr/>
          <p:nvPr/>
        </p:nvSpPr>
        <p:spPr>
          <a:xfrm>
            <a:off x="76200" y="619125"/>
            <a:ext cx="8929688" cy="5694363"/>
          </a:xfrm>
          <a:prstGeom prst="rect">
            <a:avLst/>
          </a:prstGeom>
          <a:noFill/>
          <a:ln w="9525">
            <a:noFill/>
          </a:ln>
        </p:spPr>
        <p:txBody>
          <a:bodyPr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zh-CN" altLang="en-US" b="1" dirty="0">
                <a:solidFill>
                  <a:srgbClr val="FF0000"/>
                </a:solidFill>
                <a:latin typeface="黑体" panose="02010600030101010101" pitchFamily="49" charset="-122"/>
                <a:ea typeface="黑体" panose="02010600030101010101" pitchFamily="49" charset="-122"/>
              </a:rPr>
              <a:t>“分析人物性格特征”解题技巧</a:t>
            </a:r>
            <a:endParaRPr lang="zh-CN" altLang="en-US" sz="2400" b="1" dirty="0">
              <a:latin typeface="宋体" panose="02010600030101010101" pitchFamily="2" charset="-122"/>
            </a:endParaRPr>
          </a:p>
          <a:p>
            <a:pPr marL="0" lvl="0" indent="0" eaLnBrk="1" hangingPunct="1">
              <a:lnSpc>
                <a:spcPct val="100000"/>
              </a:lnSpc>
              <a:spcBef>
                <a:spcPct val="0"/>
              </a:spcBef>
              <a:buNone/>
            </a:pPr>
            <a:r>
              <a:rPr lang="zh-CN" altLang="en-US" sz="2400" b="1" dirty="0">
                <a:latin typeface="宋体" panose="02010600030101010101" pitchFamily="2" charset="-122"/>
              </a:rPr>
              <a:t>　</a:t>
            </a:r>
            <a:r>
              <a:rPr lang="zh-CN" altLang="en-US" sz="2400" b="1" dirty="0">
                <a:latin typeface="黑体" panose="02010600030101010101" pitchFamily="49" charset="-122"/>
                <a:ea typeface="黑体" panose="02010600030101010101" pitchFamily="49" charset="-122"/>
              </a:rPr>
              <a:t>　</a:t>
            </a:r>
            <a:r>
              <a:rPr lang="en-US" altLang="zh-CN" sz="2400" b="1" dirty="0">
                <a:latin typeface="黑体" panose="02010600030101010101" pitchFamily="49" charset="-122"/>
                <a:ea typeface="黑体" panose="02010600030101010101" pitchFamily="49" charset="-122"/>
              </a:rPr>
              <a:t>1.</a:t>
            </a:r>
            <a:r>
              <a:rPr lang="zh-CN" altLang="en-US" sz="2400" b="1" dirty="0">
                <a:latin typeface="黑体" panose="02010600030101010101" pitchFamily="49" charset="-122"/>
                <a:ea typeface="黑体" panose="02010600030101010101" pitchFamily="49" charset="-122"/>
              </a:rPr>
              <a:t>答题思路</a:t>
            </a:r>
            <a:endParaRPr lang="zh-CN" altLang="en-US" sz="2400" b="1" dirty="0">
              <a:latin typeface="黑体" panose="02010600030101010101" pitchFamily="49" charset="-122"/>
              <a:ea typeface="黑体" panose="02010600030101010101" pitchFamily="49" charset="-122"/>
            </a:endParaRPr>
          </a:p>
          <a:p>
            <a:pPr marL="0" lvl="0" indent="0" eaLnBrk="1" hangingPunct="1">
              <a:lnSpc>
                <a:spcPct val="100000"/>
              </a:lnSpc>
              <a:spcBef>
                <a:spcPct val="0"/>
              </a:spcBef>
              <a:buNone/>
            </a:pPr>
            <a:r>
              <a:rPr lang="zh-CN" altLang="en-US" sz="2400" b="1" dirty="0">
                <a:latin typeface="宋体" panose="02010600030101010101" pitchFamily="2" charset="-122"/>
              </a:rPr>
              <a:t>　　按“总分</a:t>
            </a:r>
            <a:r>
              <a:rPr lang="en-US" altLang="zh-CN" sz="2400" b="1" dirty="0">
                <a:latin typeface="宋体" panose="02010600030101010101" pitchFamily="2" charset="-122"/>
              </a:rPr>
              <a:t>(</a:t>
            </a:r>
            <a:r>
              <a:rPr lang="zh-CN" altLang="en-US" sz="2400" b="1" dirty="0">
                <a:latin typeface="宋体" panose="02010600030101010101" pitchFamily="2" charset="-122"/>
              </a:rPr>
              <a:t>分总</a:t>
            </a:r>
            <a:r>
              <a:rPr lang="en-US" altLang="zh-CN" sz="2400" b="1" dirty="0">
                <a:latin typeface="宋体" panose="02010600030101010101" pitchFamily="2" charset="-122"/>
              </a:rPr>
              <a:t>)”</a:t>
            </a:r>
            <a:r>
              <a:rPr lang="zh-CN" altLang="en-US" sz="2400" b="1" dirty="0">
                <a:latin typeface="宋体" panose="02010600030101010101" pitchFamily="2" charset="-122"/>
              </a:rPr>
              <a:t>来回答。先用一句话从整体上对该人物作出一个定性分析，然后再从几个方面作定量分析；也可以先从几个方面作定量分析，然后再用一句话作定性式的总结。“几个方面”是指：首先，可以从作者对人物的肖像描写、行动描写、心理描写等方面入手，了解人物的外貌、行动、语言、心理等；其次，揣摩人物形象，分析人物个性特征及形象的意义；再次，体悟作者的创作意图，从作品主题和作者的情感倾向方面去分析人物。</a:t>
            </a:r>
            <a:endParaRPr lang="zh-CN" altLang="en-US" sz="2400" b="1" dirty="0">
              <a:latin typeface="宋体" panose="02010600030101010101" pitchFamily="2" charset="-122"/>
            </a:endParaRPr>
          </a:p>
          <a:p>
            <a:pPr marL="0" lvl="0" indent="0" eaLnBrk="1" hangingPunct="1">
              <a:lnSpc>
                <a:spcPct val="100000"/>
              </a:lnSpc>
              <a:spcBef>
                <a:spcPct val="0"/>
              </a:spcBef>
              <a:buNone/>
            </a:pPr>
            <a:r>
              <a:rPr lang="zh-CN" altLang="en-US" sz="2400" b="1" dirty="0">
                <a:latin typeface="宋体" panose="02010600030101010101" pitchFamily="2" charset="-122"/>
              </a:rPr>
              <a:t>　　</a:t>
            </a:r>
            <a:r>
              <a:rPr lang="en-US" altLang="zh-CN" sz="2400" b="1" dirty="0">
                <a:latin typeface="黑体" panose="02010600030101010101" pitchFamily="49" charset="-122"/>
                <a:ea typeface="黑体" panose="02010600030101010101" pitchFamily="49" charset="-122"/>
              </a:rPr>
              <a:t>2.</a:t>
            </a:r>
            <a:r>
              <a:rPr lang="zh-CN" altLang="en-US" sz="2400" b="1" dirty="0">
                <a:latin typeface="黑体" panose="02010600030101010101" pitchFamily="49" charset="-122"/>
                <a:ea typeface="黑体" panose="02010600030101010101" pitchFamily="49" charset="-122"/>
              </a:rPr>
              <a:t>答题模板</a:t>
            </a:r>
            <a:endParaRPr lang="zh-CN" altLang="en-US" sz="2400" b="1" dirty="0">
              <a:latin typeface="黑体" panose="02010600030101010101" pitchFamily="49" charset="-122"/>
              <a:ea typeface="黑体" panose="02010600030101010101" pitchFamily="49" charset="-122"/>
            </a:endParaRPr>
          </a:p>
          <a:p>
            <a:pPr marL="0" lvl="0" indent="0" eaLnBrk="1" hangingPunct="1">
              <a:lnSpc>
                <a:spcPct val="100000"/>
              </a:lnSpc>
              <a:spcBef>
                <a:spcPct val="0"/>
              </a:spcBef>
              <a:buNone/>
            </a:pPr>
            <a:r>
              <a:rPr lang="zh-CN" altLang="en-US" sz="2400" b="1" dirty="0">
                <a:latin typeface="宋体" panose="02010600030101010101" pitchFamily="2" charset="-122"/>
              </a:rPr>
              <a:t>　　模板一：</a:t>
            </a:r>
            <a:r>
              <a:rPr lang="en-US" altLang="zh-CN" sz="2400" b="1" dirty="0">
                <a:latin typeface="宋体" panose="02010600030101010101" pitchFamily="2" charset="-122"/>
              </a:rPr>
              <a:t>××</a:t>
            </a:r>
            <a:r>
              <a:rPr lang="zh-CN" altLang="en-US" sz="2400" b="1" dirty="0">
                <a:latin typeface="宋体" panose="02010600030101010101" pitchFamily="2" charset="-122"/>
              </a:rPr>
              <a:t>是一个</a:t>
            </a:r>
            <a:r>
              <a:rPr lang="en-US" altLang="zh-CN" sz="2400" b="1" dirty="0">
                <a:latin typeface="宋体" panose="02010600030101010101" pitchFamily="2" charset="-122"/>
              </a:rPr>
              <a:t>……(</a:t>
            </a:r>
            <a:r>
              <a:rPr lang="zh-CN" altLang="en-US" sz="2400" b="1" dirty="0">
                <a:latin typeface="宋体" panose="02010600030101010101" pitchFamily="2" charset="-122"/>
              </a:rPr>
              <a:t>思想性格特点</a:t>
            </a:r>
            <a:r>
              <a:rPr lang="en-US" altLang="zh-CN" sz="2400" b="1" dirty="0">
                <a:latin typeface="宋体" panose="02010600030101010101" pitchFamily="2" charset="-122"/>
              </a:rPr>
              <a:t>)</a:t>
            </a:r>
            <a:r>
              <a:rPr lang="zh-CN" altLang="en-US" sz="2400" b="1" dirty="0">
                <a:latin typeface="宋体" panose="02010600030101010101" pitchFamily="2" charset="-122"/>
              </a:rPr>
              <a:t>＋</a:t>
            </a:r>
            <a:r>
              <a:rPr lang="en-US" altLang="zh-CN" sz="2400" b="1" dirty="0">
                <a:latin typeface="宋体" panose="02010600030101010101" pitchFamily="2" charset="-122"/>
              </a:rPr>
              <a:t>……(</a:t>
            </a:r>
            <a:r>
              <a:rPr lang="zh-CN" altLang="en-US" sz="2400" b="1" dirty="0">
                <a:latin typeface="宋体" panose="02010600030101010101" pitchFamily="2" charset="-122"/>
              </a:rPr>
              <a:t>身份地位</a:t>
            </a:r>
            <a:r>
              <a:rPr lang="en-US" altLang="zh-CN" sz="2400" b="1" dirty="0">
                <a:latin typeface="宋体" panose="02010600030101010101" pitchFamily="2" charset="-122"/>
              </a:rPr>
              <a:t>)</a:t>
            </a:r>
            <a:r>
              <a:rPr lang="zh-CN" altLang="en-US" sz="2400" b="1" dirty="0">
                <a:latin typeface="宋体" panose="02010600030101010101" pitchFamily="2" charset="-122"/>
              </a:rPr>
              <a:t>的人；</a:t>
            </a:r>
            <a:endParaRPr lang="zh-CN" altLang="en-US" sz="2400" b="1" dirty="0">
              <a:latin typeface="宋体" panose="02010600030101010101" pitchFamily="2" charset="-122"/>
            </a:endParaRPr>
          </a:p>
          <a:p>
            <a:pPr marL="0" lvl="0" indent="0" eaLnBrk="1" hangingPunct="1">
              <a:lnSpc>
                <a:spcPct val="100000"/>
              </a:lnSpc>
              <a:spcBef>
                <a:spcPct val="0"/>
              </a:spcBef>
              <a:buNone/>
            </a:pPr>
            <a:r>
              <a:rPr lang="zh-CN" altLang="en-US" sz="2400" b="1" dirty="0">
                <a:latin typeface="宋体" panose="02010600030101010101" pitchFamily="2" charset="-122"/>
              </a:rPr>
              <a:t>　　模板二：</a:t>
            </a:r>
            <a:r>
              <a:rPr lang="en-US" altLang="zh-CN" sz="2400" b="1" dirty="0">
                <a:latin typeface="宋体" panose="02010600030101010101" pitchFamily="2" charset="-122"/>
              </a:rPr>
              <a:t>××</a:t>
            </a:r>
            <a:r>
              <a:rPr lang="zh-CN" altLang="en-US" sz="2400" b="1" dirty="0">
                <a:latin typeface="宋体" panose="02010600030101010101" pitchFamily="2" charset="-122"/>
              </a:rPr>
              <a:t>的性格特点：①＋分析；②＋分析；③</a:t>
            </a:r>
            <a:r>
              <a:rPr lang="en-US" altLang="zh-CN" sz="2400" b="1" dirty="0">
                <a:latin typeface="宋体" panose="02010600030101010101" pitchFamily="2" charset="-122"/>
              </a:rPr>
              <a:t>……</a:t>
            </a:r>
            <a:endParaRPr lang="en-US" altLang="zh-CN" sz="2400" b="1" dirty="0">
              <a:latin typeface="宋体" panose="02010600030101010101" pitchFamily="2" charset="-122"/>
            </a:endParaRPr>
          </a:p>
          <a:p>
            <a:pPr marL="0" lvl="0" indent="0" eaLnBrk="1" hangingPunct="1">
              <a:lnSpc>
                <a:spcPct val="100000"/>
              </a:lnSpc>
              <a:spcBef>
                <a:spcPct val="0"/>
              </a:spcBef>
              <a:buNone/>
            </a:pPr>
            <a:r>
              <a:rPr lang="zh-CN" altLang="en-US" sz="2400" b="1" dirty="0">
                <a:latin typeface="宋体" panose="02010600030101010101" pitchFamily="2" charset="-122"/>
              </a:rPr>
              <a:t>　　模板三：阐述</a:t>
            </a:r>
            <a:r>
              <a:rPr lang="en-US" altLang="zh-CN" sz="2400" b="1" dirty="0">
                <a:latin typeface="宋体" panose="02010600030101010101" pitchFamily="2" charset="-122"/>
              </a:rPr>
              <a:t>(</a:t>
            </a:r>
            <a:r>
              <a:rPr lang="zh-CN" altLang="en-US" sz="2400" b="1" dirty="0">
                <a:latin typeface="宋体" panose="02010600030101010101" pitchFamily="2" charset="-122"/>
              </a:rPr>
              <a:t>在原文中找</a:t>
            </a:r>
            <a:r>
              <a:rPr lang="en-US" altLang="zh-CN" sz="2400" b="1" dirty="0">
                <a:latin typeface="宋体" panose="02010600030101010101" pitchFamily="2" charset="-122"/>
              </a:rPr>
              <a:t>)</a:t>
            </a:r>
            <a:r>
              <a:rPr lang="zh-CN" altLang="en-US" sz="2400" b="1" dirty="0">
                <a:latin typeface="宋体" panose="02010600030101010101" pitchFamily="2" charset="-122"/>
              </a:rPr>
              <a:t>＋观点</a:t>
            </a:r>
            <a:r>
              <a:rPr lang="en-US" altLang="zh-CN" sz="2400" b="1" dirty="0">
                <a:latin typeface="宋体" panose="02010600030101010101" pitchFamily="2" charset="-122"/>
              </a:rPr>
              <a:t>(</a:t>
            </a:r>
            <a:r>
              <a:rPr lang="zh-CN" altLang="en-US" sz="2400" b="1" dirty="0">
                <a:latin typeface="宋体" panose="02010600030101010101" pitchFamily="2" charset="-122"/>
              </a:rPr>
              <a:t>思想性格是什么</a:t>
            </a:r>
            <a:r>
              <a:rPr lang="en-US" altLang="zh-CN" sz="2400" b="1" dirty="0">
                <a:latin typeface="宋体" panose="02010600030101010101" pitchFamily="2" charset="-122"/>
              </a:rPr>
              <a:t>)</a:t>
            </a:r>
            <a:r>
              <a:rPr lang="zh-CN" altLang="en-US" sz="2400" b="1" dirty="0">
                <a:latin typeface="宋体" panose="02010600030101010101" pitchFamily="2" charset="-122"/>
              </a:rPr>
              <a:t>。</a:t>
            </a:r>
            <a:endParaRPr lang="en-US" altLang="zh-CN" sz="2400" b="1" dirty="0">
              <a:latin typeface="宋体" panose="02010600030101010101" pitchFamily="2" charset="-122"/>
              <a:ea typeface="Times New Roman" panose="02020603050405020304" pitchFamily="18"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5" name="Rectangle 3"/>
          <p:cNvSpPr>
            <a:spLocks noChangeArrowheads="1"/>
          </p:cNvSpPr>
          <p:nvPr/>
        </p:nvSpPr>
        <p:spPr bwMode="auto">
          <a:xfrm>
            <a:off x="0" y="671513"/>
            <a:ext cx="9144000" cy="5741988"/>
          </a:xfrm>
          <a:prstGeom prst="rect">
            <a:avLst/>
          </a:prstGeom>
          <a:noFill/>
          <a:ln w="9525">
            <a:noFill/>
            <a:miter lim="800000"/>
          </a:ln>
          <a:effectLst>
            <a:prstShdw prst="shdw17" dist="17961" dir="2700000">
              <a:schemeClr val="accent1">
                <a:gamma/>
                <a:shade val="60000"/>
                <a:invGamma/>
              </a:schemeClr>
            </a:prstShdw>
          </a:effectLst>
        </p:spPr>
        <p:txBody>
          <a:bodyPr anchor="ctr">
            <a:spAutoFit/>
          </a:bodyPr>
          <a:lstStyle>
            <a:lvl1pPr indent="2667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266700" algn="l" defTabSz="914400" rtl="0" eaLnBrk="0" fontAlgn="base" latinLnBrk="0" hangingPunct="0">
              <a:lnSpc>
                <a:spcPct val="9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黑体" panose="02010600030101010101" pitchFamily="49" charset="-122"/>
                <a:ea typeface="宋体" panose="02010600030101010101" pitchFamily="2" charset="-122"/>
                <a:cs typeface="Times New Roman" panose="02020603050405020304" pitchFamily="18" charset="0"/>
              </a:rPr>
              <a:t>阅读下面的文字，完成下面的题目。</a:t>
            </a:r>
            <a:endPar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266700" algn="ctr" defTabSz="914400" rtl="0" eaLnBrk="0" fontAlgn="base" latinLnBrk="0" hangingPunct="0">
              <a:lnSpc>
                <a:spcPct val="9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未婚妻</a:t>
            </a: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法</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奥杜</a:t>
            </a:r>
            <a:endPar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266700" algn="l" defTabSz="914400" rtl="0" eaLnBrk="0" fontAlgn="base" latinLnBrk="0" hangingPunct="0">
              <a:lnSpc>
                <a:spcPct val="9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度过了几天假期之后，我要回巴黎了。</a:t>
            </a:r>
            <a:endPar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266700" algn="l" defTabSz="914400" rtl="0" eaLnBrk="0" fontAlgn="base" latinLnBrk="0" hangingPunct="0">
              <a:lnSpc>
                <a:spcPct val="9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当我走进车站，火车已挤满了旅客。我发现靠近车门坐着的旅客旁边，有一个空座位，但上面放着两个大篮子，里面的鸡和鸭把头伸在篮子外面。</a:t>
            </a:r>
            <a:endPar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266700" algn="l" defTabSz="914400" rtl="0" eaLnBrk="0" fontAlgn="base" latinLnBrk="0" hangingPunct="0">
              <a:lnSpc>
                <a:spcPct val="9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我犹豫了好一会之后，决定走进车厢。我说，很对不起了，让我来把篮子移开。可是一位穿着工作服的农民对我说：</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小姐，请等一等，我就把它们从这里拿开。</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当我把放在农民膝上的水果篮子提在手中时，他轻轻地把两篮家禽塞在凳子下面。</a:t>
            </a:r>
            <a:endPar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266700" algn="l" defTabSz="914400" rtl="0" eaLnBrk="0" fontAlgn="base" latinLnBrk="0" hangingPunct="0">
              <a:lnSpc>
                <a:spcPct val="9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我坐下以后，坐在对面的旅客问农民是不是把家禽带到市场上去卖。农民回答说：</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先生，不是的。后天，我的儿子就要结婚，我把鸡鸭带来送给儿子。</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266700" algn="l" defTabSz="914400" rtl="0" eaLnBrk="0" fontAlgn="base" latinLnBrk="0" hangingPunct="0">
              <a:lnSpc>
                <a:spcPct val="9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他脸上显出幸福愉快的神情。他看了看周围的人，仿佛要向所有的人表达自己的快乐。另外的旅客都留心倾听，他们听了之后都感到很高兴。只有一个老媪是例外，她占了两个人的座位，枕着三个枕头，正在叱骂拥塞在车厢中的农民。</a:t>
            </a:r>
            <a:endPar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 name="矩形 1"/>
          <p:cNvSpPr/>
          <p:nvPr/>
        </p:nvSpPr>
        <p:spPr>
          <a:xfrm>
            <a:off x="57150" y="79375"/>
            <a:ext cx="3797300" cy="400050"/>
          </a:xfrm>
          <a:prstGeom prst="rect">
            <a:avLst/>
          </a:prstGeom>
          <a:solidFill>
            <a:schemeClr val="accent6">
              <a:lumMod val="20000"/>
              <a:lumOff val="80000"/>
            </a:schemeClr>
          </a:solidFill>
          <a:ln w="12700">
            <a:solidFill>
              <a:srgbClr val="FF0000"/>
            </a:solidFill>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smtClean="0">
                <a:ln>
                  <a:noFill/>
                </a:ln>
                <a:solidFill>
                  <a:schemeClr val="tx1"/>
                </a:solidFill>
                <a:effectLst/>
                <a:uLnTx/>
                <a:uFillTx/>
                <a:latin typeface="黑体" panose="02010600030101010101" pitchFamily="49" charset="-122"/>
                <a:ea typeface="黑体" panose="02010600030101010101" pitchFamily="49" charset="-122"/>
                <a:cs typeface="+mn-cs"/>
              </a:rPr>
              <a:t>考查点二　</a:t>
            </a:r>
            <a:r>
              <a:rPr kumimoji="0" lang="zh-CN" altLang="en-US" sz="2000" b="1" i="0" u="none" strike="noStrike" kern="1200" cap="none" spc="0" normalizeH="0" baseline="0" noProof="0" dirty="0" smtClean="0">
                <a:ln>
                  <a:noFill/>
                </a:ln>
                <a:solidFill>
                  <a:schemeClr val="tx1"/>
                </a:solidFill>
                <a:effectLst/>
                <a:uLnTx/>
                <a:uFillTx/>
                <a:latin typeface="Arial" panose="020B0604020202020204" pitchFamily="34" charset="0"/>
                <a:ea typeface="黑体" panose="02010600030101010101" pitchFamily="49" charset="-122"/>
                <a:cs typeface="+mn-cs"/>
              </a:rPr>
              <a:t>分析人物形象的作用</a:t>
            </a:r>
            <a:endParaRPr kumimoji="0" lang="zh-CN" altLang="en-US" sz="2000" b="1" i="0" u="none" strike="noStrike" kern="1200" cap="none" spc="0" normalizeH="0" baseline="0" noProof="0" dirty="0" smtClean="0">
              <a:ln>
                <a:noFill/>
              </a:ln>
              <a:solidFill>
                <a:schemeClr val="tx1"/>
              </a:solidFill>
              <a:effectLst/>
              <a:uLnTx/>
              <a:uFillTx/>
              <a:latin typeface="Arial" panose="020B0604020202020204" pitchFamily="34" charset="0"/>
              <a:ea typeface="黑体" panose="02010600030101010101" pitchFamily="49"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矩形 1"/>
          <p:cNvSpPr/>
          <p:nvPr/>
        </p:nvSpPr>
        <p:spPr>
          <a:xfrm>
            <a:off x="76200" y="577850"/>
            <a:ext cx="9036050" cy="59404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266700">
              <a:lnSpc>
                <a:spcPts val="2700"/>
              </a:lnSpc>
              <a:spcBef>
                <a:spcPct val="0"/>
              </a:spcBef>
              <a:buNone/>
            </a:pPr>
            <a:r>
              <a:rPr lang="zh-CN" altLang="en-US" sz="2400" b="1" dirty="0">
                <a:latin typeface="Times New Roman" panose="02020603050405020304" pitchFamily="18" charset="0"/>
                <a:ea typeface="Times New Roman" panose="02020603050405020304" pitchFamily="18" charset="0"/>
              </a:rPr>
              <a:t>火车开动了。刚才说话的旅客开始阅读报纸，这时农民对他说：“我的儿子在巴黎，他是一家商店的职员，将和一位小姐结婚，她也是一家商店的职员。”</a:t>
            </a:r>
            <a:endParaRPr lang="zh-CN" altLang="en-US" sz="2400" b="1" dirty="0">
              <a:latin typeface="Times New Roman" panose="02020603050405020304" pitchFamily="18" charset="0"/>
              <a:ea typeface="Times New Roman" panose="02020603050405020304" pitchFamily="18" charset="0"/>
            </a:endParaRPr>
          </a:p>
          <a:p>
            <a:pPr marL="0" lvl="0" indent="266700">
              <a:lnSpc>
                <a:spcPts val="2700"/>
              </a:lnSpc>
              <a:spcBef>
                <a:spcPct val="0"/>
              </a:spcBef>
              <a:buNone/>
            </a:pPr>
            <a:r>
              <a:rPr lang="zh-CN" altLang="en-US" sz="2400" b="1" dirty="0">
                <a:latin typeface="Times New Roman" panose="02020603050405020304" pitchFamily="18" charset="0"/>
                <a:ea typeface="Times New Roman" panose="02020603050405020304" pitchFamily="18" charset="0"/>
              </a:rPr>
              <a:t>这个旅客把已经打开的报纸放在膝上，问道：“未婚妻美丽吗？”</a:t>
            </a:r>
            <a:endParaRPr lang="zh-CN" altLang="en-US" sz="2400" b="1" dirty="0">
              <a:latin typeface="Times New Roman" panose="02020603050405020304" pitchFamily="18" charset="0"/>
              <a:ea typeface="Times New Roman" panose="02020603050405020304" pitchFamily="18" charset="0"/>
            </a:endParaRPr>
          </a:p>
          <a:p>
            <a:pPr marL="0" lvl="0" indent="266700">
              <a:lnSpc>
                <a:spcPts val="2700"/>
              </a:lnSpc>
              <a:spcBef>
                <a:spcPct val="0"/>
              </a:spcBef>
              <a:buNone/>
            </a:pPr>
            <a:r>
              <a:rPr lang="zh-CN" altLang="en-US" sz="2400" b="1" dirty="0">
                <a:latin typeface="Times New Roman" panose="02020603050405020304" pitchFamily="18" charset="0"/>
                <a:ea typeface="Times New Roman" panose="02020603050405020304" pitchFamily="18" charset="0"/>
              </a:rPr>
              <a:t>农民说：“不知道，我还没有见过她。”</a:t>
            </a:r>
            <a:endParaRPr lang="zh-CN" altLang="en-US" sz="2400" b="1" dirty="0">
              <a:latin typeface="Times New Roman" panose="02020603050405020304" pitchFamily="18" charset="0"/>
              <a:ea typeface="Times New Roman" panose="02020603050405020304" pitchFamily="18" charset="0"/>
            </a:endParaRPr>
          </a:p>
          <a:p>
            <a:pPr marL="0" lvl="0" indent="266700">
              <a:lnSpc>
                <a:spcPts val="2700"/>
              </a:lnSpc>
              <a:spcBef>
                <a:spcPct val="0"/>
              </a:spcBef>
              <a:buNone/>
            </a:pPr>
            <a:r>
              <a:rPr lang="zh-CN" altLang="en-US" sz="2400" b="1" dirty="0">
                <a:latin typeface="Times New Roman" panose="02020603050405020304" pitchFamily="18" charset="0"/>
                <a:ea typeface="Times New Roman" panose="02020603050405020304" pitchFamily="18" charset="0"/>
              </a:rPr>
              <a:t>这个旅客有些惊讶，又说：“真的吗？假如她长得丑，使你不喜欢，将怎么办？”</a:t>
            </a:r>
            <a:endParaRPr lang="zh-CN" altLang="en-US" sz="2400" b="1" dirty="0">
              <a:latin typeface="Times New Roman" panose="02020603050405020304" pitchFamily="18" charset="0"/>
              <a:ea typeface="Times New Roman" panose="02020603050405020304" pitchFamily="18" charset="0"/>
            </a:endParaRPr>
          </a:p>
          <a:p>
            <a:pPr marL="0" lvl="0" indent="266700">
              <a:lnSpc>
                <a:spcPts val="2700"/>
              </a:lnSpc>
              <a:spcBef>
                <a:spcPct val="0"/>
              </a:spcBef>
              <a:buNone/>
            </a:pPr>
            <a:r>
              <a:rPr lang="zh-CN" altLang="en-US" sz="2400" b="1" dirty="0">
                <a:latin typeface="Times New Roman" panose="02020603050405020304" pitchFamily="18" charset="0"/>
                <a:ea typeface="Times New Roman" panose="02020603050405020304" pitchFamily="18" charset="0"/>
              </a:rPr>
              <a:t>农民回答：“这种事情可能发生，但我相信，她会使我们喜欢，因为我们的儿子很爱我们，他不会娶一个难看的妻子。”</a:t>
            </a:r>
            <a:endParaRPr lang="zh-CN" altLang="en-US" sz="2400" b="1" dirty="0">
              <a:latin typeface="Times New Roman" panose="02020603050405020304" pitchFamily="18" charset="0"/>
              <a:ea typeface="Times New Roman" panose="02020603050405020304" pitchFamily="18" charset="0"/>
            </a:endParaRPr>
          </a:p>
          <a:p>
            <a:pPr marL="0" lvl="0" indent="266700">
              <a:lnSpc>
                <a:spcPts val="2700"/>
              </a:lnSpc>
              <a:spcBef>
                <a:spcPct val="0"/>
              </a:spcBef>
              <a:buNone/>
            </a:pPr>
            <a:r>
              <a:rPr lang="zh-CN" altLang="en-US" sz="2400" b="1" dirty="0">
                <a:latin typeface="Times New Roman" panose="02020603050405020304" pitchFamily="18" charset="0"/>
                <a:ea typeface="Times New Roman" panose="02020603050405020304" pitchFamily="18" charset="0"/>
              </a:rPr>
              <a:t>农民的妻子又补上一句：“再说，既然她使我们的儿子腓力普喜欢，她也会使我们喜欢的。”</a:t>
            </a:r>
            <a:endParaRPr lang="zh-CN" altLang="en-US" sz="2400" b="1" dirty="0">
              <a:latin typeface="Times New Roman" panose="02020603050405020304" pitchFamily="18" charset="0"/>
              <a:ea typeface="Times New Roman" panose="02020603050405020304" pitchFamily="18" charset="0"/>
            </a:endParaRPr>
          </a:p>
          <a:p>
            <a:pPr marL="0" lvl="0" indent="266700">
              <a:lnSpc>
                <a:spcPts val="2700"/>
              </a:lnSpc>
              <a:spcBef>
                <a:spcPct val="0"/>
              </a:spcBef>
              <a:buNone/>
            </a:pPr>
            <a:r>
              <a:rPr lang="zh-CN" altLang="en-US" sz="2400" b="1" dirty="0">
                <a:latin typeface="Times New Roman" panose="02020603050405020304" pitchFamily="18" charset="0"/>
                <a:ea typeface="Times New Roman" panose="02020603050405020304" pitchFamily="18" charset="0"/>
              </a:rPr>
              <a:t>农民的妻子转过身来向着我，我看到她一双柔和的眼睛中充满着微笑。</a:t>
            </a:r>
            <a:endParaRPr lang="zh-CN" altLang="en-US" sz="2400" b="1" dirty="0">
              <a:latin typeface="Times New Roman" panose="02020603050405020304" pitchFamily="18" charset="0"/>
              <a:ea typeface="Times New Roman" panose="02020603050405020304" pitchFamily="18" charset="0"/>
            </a:endParaRPr>
          </a:p>
          <a:p>
            <a:pPr marL="0" lvl="0" indent="266700">
              <a:lnSpc>
                <a:spcPts val="2700"/>
              </a:lnSpc>
              <a:spcBef>
                <a:spcPct val="0"/>
              </a:spcBef>
              <a:buNone/>
            </a:pPr>
            <a:r>
              <a:rPr lang="zh-CN" altLang="en-US" sz="2400" b="1" dirty="0">
                <a:latin typeface="Times New Roman" panose="02020603050405020304" pitchFamily="18" charset="0"/>
                <a:ea typeface="Times New Roman" panose="02020603050405020304" pitchFamily="18" charset="0"/>
              </a:rPr>
              <a:t>她想知道我是否也去巴黎，当我回答说也是去巴黎时，这个旅客就开玩笑了。他说：“我打赌，这位小姐就是未婚妻，她是来迎接她的公公婆婆而没有介绍自己使他们认识。”</a:t>
            </a:r>
            <a:endParaRPr lang="zh-CN" altLang="en-US" sz="2400" b="1"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矩形 1"/>
          <p:cNvSpPr/>
          <p:nvPr/>
        </p:nvSpPr>
        <p:spPr>
          <a:xfrm>
            <a:off x="0" y="815975"/>
            <a:ext cx="9144000" cy="5203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266700">
              <a:lnSpc>
                <a:spcPct val="100000"/>
              </a:lnSpc>
              <a:spcBef>
                <a:spcPct val="0"/>
              </a:spcBef>
              <a:buNone/>
            </a:pPr>
            <a:r>
              <a:rPr lang="zh-CN" altLang="en-US" sz="2400" b="1" dirty="0">
                <a:latin typeface="Times New Roman" panose="02020603050405020304" pitchFamily="18" charset="0"/>
                <a:ea typeface="Times New Roman" panose="02020603050405020304" pitchFamily="18" charset="0"/>
              </a:rPr>
              <a:t>所有的眼睛都向我注视，我羞得面红耳赤，这时农民夫妇同声说：“嗳！真是这样的话，我们将非常高兴。”</a:t>
            </a:r>
            <a:endParaRPr lang="zh-CN" altLang="en-US" sz="2400" b="1" dirty="0">
              <a:latin typeface="Times New Roman" panose="02020603050405020304" pitchFamily="18" charset="0"/>
              <a:ea typeface="Times New Roman" panose="02020603050405020304" pitchFamily="18" charset="0"/>
            </a:endParaRPr>
          </a:p>
          <a:p>
            <a:pPr marL="0" lvl="0" indent="266700">
              <a:lnSpc>
                <a:spcPct val="100000"/>
              </a:lnSpc>
              <a:spcBef>
                <a:spcPct val="0"/>
              </a:spcBef>
              <a:buNone/>
            </a:pPr>
            <a:r>
              <a:rPr lang="zh-CN" altLang="en-US" sz="2400" b="1" dirty="0">
                <a:latin typeface="Times New Roman" panose="02020603050405020304" pitchFamily="18" charset="0"/>
                <a:ea typeface="Times New Roman" panose="02020603050405020304" pitchFamily="18" charset="0"/>
              </a:rPr>
              <a:t>我向他们说明这完全是误会。可是这个旅客提醒他们，说我曾沿着火车走过两次，好像我是尽力找认什么人；又说我在登上车厢前是多么犹豫迟疑。</a:t>
            </a:r>
            <a:endParaRPr lang="zh-CN" altLang="en-US" sz="2400" b="1" dirty="0">
              <a:latin typeface="Times New Roman" panose="02020603050405020304" pitchFamily="18" charset="0"/>
              <a:ea typeface="Times New Roman" panose="02020603050405020304" pitchFamily="18" charset="0"/>
            </a:endParaRPr>
          </a:p>
          <a:p>
            <a:pPr marL="0" lvl="0" indent="266700">
              <a:lnSpc>
                <a:spcPct val="100000"/>
              </a:lnSpc>
              <a:spcBef>
                <a:spcPct val="0"/>
              </a:spcBef>
              <a:buNone/>
            </a:pPr>
            <a:r>
              <a:rPr lang="zh-CN" altLang="en-US" sz="2400" b="1" dirty="0">
                <a:latin typeface="Times New Roman" panose="02020603050405020304" pitchFamily="18" charset="0"/>
                <a:ea typeface="Times New Roman" panose="02020603050405020304" pitchFamily="18" charset="0"/>
              </a:rPr>
              <a:t>所有的人都笑起来，我在困窘中解释说，这个座位是我能够找到的唯一的座位。</a:t>
            </a:r>
            <a:endParaRPr lang="zh-CN" altLang="en-US" sz="2400" b="1" dirty="0">
              <a:latin typeface="Times New Roman" panose="02020603050405020304" pitchFamily="18" charset="0"/>
              <a:ea typeface="Times New Roman" panose="02020603050405020304" pitchFamily="18" charset="0"/>
            </a:endParaRPr>
          </a:p>
          <a:p>
            <a:pPr marL="0" lvl="0" indent="266700">
              <a:lnSpc>
                <a:spcPct val="100000"/>
              </a:lnSpc>
              <a:spcBef>
                <a:spcPct val="0"/>
              </a:spcBef>
              <a:buNone/>
            </a:pPr>
            <a:r>
              <a:rPr lang="zh-CN" altLang="en-US" sz="2400" b="1" dirty="0">
                <a:latin typeface="Times New Roman" panose="02020603050405020304" pitchFamily="18" charset="0"/>
                <a:ea typeface="Times New Roman" panose="02020603050405020304" pitchFamily="18" charset="0"/>
              </a:rPr>
              <a:t>农民的妻子说：“这没有什么关系，你非常使我喜欢。假如我们的媳妇能像你那样，我将多么高兴。”</a:t>
            </a:r>
            <a:endParaRPr lang="zh-CN" altLang="en-US" sz="2400" b="1" dirty="0">
              <a:latin typeface="Times New Roman" panose="02020603050405020304" pitchFamily="18" charset="0"/>
              <a:ea typeface="Times New Roman" panose="02020603050405020304" pitchFamily="18" charset="0"/>
            </a:endParaRPr>
          </a:p>
          <a:p>
            <a:pPr marL="0" lvl="0" indent="266700">
              <a:lnSpc>
                <a:spcPct val="100000"/>
              </a:lnSpc>
              <a:spcBef>
                <a:spcPct val="0"/>
              </a:spcBef>
              <a:buNone/>
            </a:pPr>
            <a:r>
              <a:rPr lang="zh-CN" altLang="en-US" sz="2400" b="1" dirty="0">
                <a:latin typeface="Times New Roman" panose="02020603050405020304" pitchFamily="18" charset="0"/>
                <a:ea typeface="Times New Roman" panose="02020603050405020304" pitchFamily="18" charset="0"/>
              </a:rPr>
              <a:t>农民接着说：“是啊，我们的媳妇最好能像你。”</a:t>
            </a:r>
            <a:endParaRPr lang="zh-CN" altLang="en-US" sz="2400" b="1" dirty="0">
              <a:latin typeface="Times New Roman" panose="02020603050405020304" pitchFamily="18" charset="0"/>
              <a:ea typeface="Times New Roman" panose="02020603050405020304" pitchFamily="18" charset="0"/>
            </a:endParaRPr>
          </a:p>
          <a:p>
            <a:pPr marL="0" lvl="0" indent="266700">
              <a:lnSpc>
                <a:spcPct val="100000"/>
              </a:lnSpc>
              <a:spcBef>
                <a:spcPct val="0"/>
              </a:spcBef>
              <a:buNone/>
            </a:pPr>
            <a:r>
              <a:rPr lang="zh-CN" altLang="en-US" sz="2400" b="1" dirty="0">
                <a:latin typeface="Times New Roman" panose="02020603050405020304" pitchFamily="18" charset="0"/>
                <a:ea typeface="Times New Roman" panose="02020603050405020304" pitchFamily="18" charset="0"/>
              </a:rPr>
              <a:t>这个旅客对于他自己的这番笑话感到得意，他带着开玩笑的样子看了我一眼，对农民夫妇说：“你们相信我没有弄错。当你们到达巴黎时，你们的儿子会对你们说：‘这位就是我的未婚妻。’”</a:t>
            </a:r>
            <a:endParaRPr lang="zh-CN" altLang="en-US" sz="2400" b="1" dirty="0">
              <a:latin typeface="Times New Roman" panose="02020603050405020304" pitchFamily="18" charset="0"/>
              <a:ea typeface="Times New Roman" panose="02020603050405020304" pitchFamily="18" charset="0"/>
            </a:endParaRPr>
          </a:p>
          <a:p>
            <a:pPr marL="0" lvl="0" indent="266700">
              <a:lnSpc>
                <a:spcPct val="100000"/>
              </a:lnSpc>
              <a:spcBef>
                <a:spcPct val="0"/>
              </a:spcBef>
              <a:buNone/>
            </a:pPr>
            <a:r>
              <a:rPr lang="zh-CN" altLang="en-US" sz="2400" b="1" dirty="0">
                <a:latin typeface="Times New Roman" panose="02020603050405020304" pitchFamily="18" charset="0"/>
                <a:ea typeface="Times New Roman" panose="02020603050405020304" pitchFamily="18" charset="0"/>
              </a:rPr>
              <a:t>他说完后，放声大笑一阵，便开始专心读他的报纸了。</a:t>
            </a:r>
            <a:endParaRPr lang="zh-CN" altLang="en-US" sz="2400" b="1"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矩形 1"/>
          <p:cNvSpPr/>
          <p:nvPr/>
        </p:nvSpPr>
        <p:spPr>
          <a:xfrm>
            <a:off x="0" y="725488"/>
            <a:ext cx="9144000" cy="55689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266700" eaLnBrk="1" hangingPunct="1">
              <a:lnSpc>
                <a:spcPct val="100000"/>
              </a:lnSpc>
              <a:spcBef>
                <a:spcPct val="0"/>
              </a:spcBef>
              <a:buNone/>
            </a:pPr>
            <a:r>
              <a:rPr lang="zh-CN" altLang="en-US" sz="2400" b="1" dirty="0">
                <a:latin typeface="Arial" panose="020B0604020202020204" pitchFamily="34" charset="0"/>
              </a:rPr>
              <a:t>    过了一会儿，农民的妻子完全转身向着我。她在她带来的篮子底层找寻一会儿，拿出了一块煎饼。她一面请我吃煎饼，一面对我说，这煎饼是她今天早晨亲手做的。</a:t>
            </a:r>
            <a:endParaRPr lang="zh-CN" altLang="en-US" sz="2400" b="1" dirty="0">
              <a:latin typeface="Arial" panose="020B0604020202020204" pitchFamily="34" charset="0"/>
            </a:endParaRPr>
          </a:p>
          <a:p>
            <a:pPr marL="0" lvl="0" indent="266700" eaLnBrk="1" hangingPunct="1">
              <a:lnSpc>
                <a:spcPct val="100000"/>
              </a:lnSpc>
              <a:spcBef>
                <a:spcPct val="0"/>
              </a:spcBef>
              <a:buNone/>
            </a:pPr>
            <a:r>
              <a:rPr lang="zh-CN" altLang="en-US" sz="2400" b="1" dirty="0">
                <a:latin typeface="Arial" panose="020B0604020202020204" pitchFamily="34" charset="0"/>
              </a:rPr>
              <a:t>    我辞谢了她的好意。接着，她又请我吃一串葡萄，我不得不接受了。</a:t>
            </a:r>
            <a:endParaRPr lang="zh-CN" altLang="en-US" sz="2400" b="1" dirty="0">
              <a:latin typeface="Arial" panose="020B0604020202020204" pitchFamily="34" charset="0"/>
            </a:endParaRPr>
          </a:p>
          <a:p>
            <a:pPr marL="0" lvl="0" indent="266700" eaLnBrk="1" hangingPunct="1">
              <a:lnSpc>
                <a:spcPct val="100000"/>
              </a:lnSpc>
              <a:spcBef>
                <a:spcPct val="0"/>
              </a:spcBef>
              <a:buNone/>
            </a:pPr>
            <a:r>
              <a:rPr lang="zh-CN" altLang="en-US" sz="2400" b="1" dirty="0">
                <a:latin typeface="Arial" panose="020B0604020202020204" pitchFamily="34" charset="0"/>
              </a:rPr>
              <a:t>当火车在一个站停下时，我很难阻止农民下车为我购买一杯热的饮料。</a:t>
            </a:r>
            <a:endParaRPr lang="zh-CN" altLang="en-US" sz="2400" b="1" dirty="0">
              <a:latin typeface="Arial" panose="020B0604020202020204" pitchFamily="34" charset="0"/>
            </a:endParaRPr>
          </a:p>
          <a:p>
            <a:pPr marL="0" lvl="0" indent="266700">
              <a:lnSpc>
                <a:spcPct val="100000"/>
              </a:lnSpc>
              <a:spcBef>
                <a:spcPct val="0"/>
              </a:spcBef>
              <a:buNone/>
            </a:pPr>
            <a:r>
              <a:rPr lang="zh-CN" altLang="en-US" sz="2400" b="1" dirty="0">
                <a:latin typeface="Times New Roman" panose="02020603050405020304" pitchFamily="18" charset="0"/>
                <a:ea typeface="Times New Roman" panose="02020603050405020304" pitchFamily="18" charset="0"/>
              </a:rPr>
              <a:t>我看到这一对好人一心爱着他们儿子所选中的未婚妻时，自己因不是他们的媳妇而感到遗憾。他们的爱情使自己觉得多么温暖。我是孤女，从未见过父母的慈容，而和我一起生活的人，谁都对我漠不关心。</a:t>
            </a:r>
            <a:endParaRPr lang="zh-CN" altLang="en-US" sz="2400" b="1" dirty="0">
              <a:latin typeface="Times New Roman" panose="02020603050405020304" pitchFamily="18" charset="0"/>
              <a:ea typeface="Times New Roman" panose="02020603050405020304" pitchFamily="18" charset="0"/>
            </a:endParaRPr>
          </a:p>
          <a:p>
            <a:pPr marL="0" lvl="0" indent="266700">
              <a:lnSpc>
                <a:spcPct val="100000"/>
              </a:lnSpc>
              <a:spcBef>
                <a:spcPct val="0"/>
              </a:spcBef>
              <a:buNone/>
            </a:pPr>
            <a:r>
              <a:rPr lang="zh-CN" altLang="en-US" sz="2400" b="1" dirty="0">
                <a:latin typeface="Times New Roman" panose="02020603050405020304" pitchFamily="18" charset="0"/>
                <a:ea typeface="Times New Roman" panose="02020603050405020304" pitchFamily="18" charset="0"/>
              </a:rPr>
              <a:t>我惊异地看到他们的眼光时时注视在我身上，好像他们是在爱抚我那样。</a:t>
            </a:r>
            <a:endParaRPr lang="zh-CN" altLang="en-US" sz="2400" b="1" dirty="0">
              <a:latin typeface="Times New Roman" panose="02020603050405020304" pitchFamily="18" charset="0"/>
              <a:ea typeface="Times New Roman" panose="02020603050405020304" pitchFamily="18" charset="0"/>
            </a:endParaRPr>
          </a:p>
          <a:p>
            <a:pPr marL="0" lvl="0" indent="266700">
              <a:lnSpc>
                <a:spcPct val="100000"/>
              </a:lnSpc>
              <a:spcBef>
                <a:spcPct val="0"/>
              </a:spcBef>
              <a:buNone/>
            </a:pPr>
            <a:r>
              <a:rPr lang="zh-CN" altLang="en-US" sz="2400" b="1" dirty="0">
                <a:latin typeface="Times New Roman" panose="02020603050405020304" pitchFamily="18" charset="0"/>
                <a:ea typeface="Times New Roman" panose="02020603050405020304" pitchFamily="18" charset="0"/>
              </a:rPr>
              <a:t>到达巴黎时，我帮助他们把篮子从车上搬下来，并领他们向出口处走去。</a:t>
            </a:r>
            <a:endParaRPr lang="zh-CN" altLang="en-US" sz="2400" b="1"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4" name="Rectangle 4"/>
          <p:cNvSpPr>
            <a:spLocks noChangeArrowheads="1"/>
          </p:cNvSpPr>
          <p:nvPr/>
        </p:nvSpPr>
        <p:spPr bwMode="auto">
          <a:xfrm>
            <a:off x="0" y="1066800"/>
            <a:ext cx="9144000" cy="489426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    我看到一个身材高高的青年向他们扑过来，用双臂抱着他们，我就稍稍离开他们远一些。他热情地吻着他父亲，又吻着他母亲。</a:t>
            </a:r>
            <a:endParaRPr kumimoji="0" lang="zh-CN" altLang="en-US" sz="24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    他们在前面走，我在后面跟着。</a:t>
            </a:r>
            <a:endParaRPr kumimoji="0" lang="zh-CN" altLang="en-US" sz="24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    他像他父亲，一双眼睛鲜明快乐，笑声爽快而响亮。</a:t>
            </a:r>
            <a:endParaRPr kumimoji="0" lang="zh-CN" altLang="en-US" sz="24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    外面，天几乎全黑了。我撑起大衣的领子。我落在他们后面，稍离开他们几步路。这时，他们的儿子去雇一辆车子。</a:t>
            </a:r>
            <a:endParaRPr kumimoji="0" lang="zh-CN" altLang="en-US" sz="24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农民爱抚着一只美丽的花母鸡的头，对他妻子说：</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假如我早知道她不是我们的媳妇，那么我早就把这只花母鸡送给她了。</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zh-CN" altLang="en-US" sz="24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    </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是啊！假如我早知道</a:t>
            </a:r>
            <a:r>
              <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    农民的妻子向着已走出车站的长长人群做手势，眼睛望着   远处说：</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她已随人群走了。</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zh-CN" altLang="en-US" sz="24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    正在这时，他们的儿子已雇到一辆车子回来了。他看起来长得身强力壮，性情温和，我想他的未婚妻一定是很幸福的。</a:t>
            </a:r>
            <a:endParaRPr kumimoji="0" lang="zh-CN" altLang="en-US" sz="24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矩形 1"/>
          <p:cNvSpPr/>
          <p:nvPr/>
        </p:nvSpPr>
        <p:spPr>
          <a:xfrm>
            <a:off x="76200" y="571500"/>
            <a:ext cx="8964613" cy="2282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266700">
              <a:lnSpc>
                <a:spcPct val="100000"/>
              </a:lnSpc>
              <a:spcBef>
                <a:spcPct val="0"/>
              </a:spcBef>
              <a:buNone/>
            </a:pPr>
            <a:r>
              <a:rPr lang="zh-CN" altLang="en-US" sz="2400" b="1" dirty="0">
                <a:latin typeface="Times New Roman" panose="02020603050405020304" pitchFamily="18" charset="0"/>
                <a:ea typeface="Times New Roman" panose="02020603050405020304" pitchFamily="18" charset="0"/>
              </a:rPr>
              <a:t>他们的车子消失在黑暗中，于是我沿着街道慢吞吞地走去。孤零零的我不由自主地回到了自己的房间。</a:t>
            </a:r>
            <a:endParaRPr lang="zh-CN" altLang="en-US" sz="2400" b="1" dirty="0">
              <a:latin typeface="Times New Roman" panose="02020603050405020304" pitchFamily="18" charset="0"/>
              <a:ea typeface="Times New Roman" panose="02020603050405020304" pitchFamily="18" charset="0"/>
            </a:endParaRPr>
          </a:p>
          <a:p>
            <a:pPr marL="0" lvl="0" indent="266700">
              <a:lnSpc>
                <a:spcPct val="100000"/>
              </a:lnSpc>
              <a:spcBef>
                <a:spcPct val="0"/>
              </a:spcBef>
              <a:buNone/>
            </a:pPr>
            <a:r>
              <a:rPr lang="zh-CN" altLang="en-US" sz="2400" b="1" dirty="0">
                <a:latin typeface="Times New Roman" panose="02020603050405020304" pitchFamily="18" charset="0"/>
                <a:ea typeface="Times New Roman" panose="02020603050405020304" pitchFamily="18" charset="0"/>
              </a:rPr>
              <a:t>我已二十岁了，还没有一个人来向我谈过爱情。</a:t>
            </a:r>
            <a:endParaRPr lang="zh-CN" altLang="en-US" sz="2400" b="1" dirty="0">
              <a:latin typeface="Times New Roman" panose="02020603050405020304" pitchFamily="18" charset="0"/>
              <a:ea typeface="Times New Roman" panose="02020603050405020304" pitchFamily="18" charset="0"/>
            </a:endParaRPr>
          </a:p>
          <a:p>
            <a:pPr marL="0" lvl="0" indent="266700">
              <a:lnSpc>
                <a:spcPct val="100000"/>
              </a:lnSpc>
              <a:spcBef>
                <a:spcPct val="0"/>
              </a:spcBef>
              <a:buNone/>
            </a:pPr>
            <a:r>
              <a:rPr lang="en-US" altLang="zh-CN" sz="2400" b="1" dirty="0">
                <a:latin typeface="Times New Roman" panose="02020603050405020304" pitchFamily="18" charset="0"/>
                <a:ea typeface="Times New Roman" panose="02020603050405020304" pitchFamily="18" charset="0"/>
              </a:rPr>
              <a:t>(</a:t>
            </a:r>
            <a:r>
              <a:rPr lang="zh-CN" altLang="en-US" sz="2400" b="1" dirty="0">
                <a:latin typeface="Times New Roman" panose="02020603050405020304" pitchFamily="18" charset="0"/>
                <a:ea typeface="Times New Roman" panose="02020603050405020304" pitchFamily="18" charset="0"/>
              </a:rPr>
              <a:t>选自</a:t>
            </a:r>
            <a:r>
              <a:rPr lang="en-US" altLang="zh-CN" sz="2400" b="1" dirty="0">
                <a:latin typeface="Times New Roman" panose="02020603050405020304" pitchFamily="18" charset="0"/>
                <a:ea typeface="Times New Roman" panose="02020603050405020304" pitchFamily="18" charset="0"/>
              </a:rPr>
              <a:t>《</a:t>
            </a:r>
            <a:r>
              <a:rPr lang="zh-CN" altLang="en-US" sz="2400" b="1" dirty="0">
                <a:latin typeface="Times New Roman" panose="02020603050405020304" pitchFamily="18" charset="0"/>
                <a:ea typeface="Times New Roman" panose="02020603050405020304" pitchFamily="18" charset="0"/>
              </a:rPr>
              <a:t>世界名人散文精选</a:t>
            </a:r>
            <a:r>
              <a:rPr lang="en-US" altLang="zh-CN" sz="2400" b="1" dirty="0">
                <a:latin typeface="Times New Roman" panose="02020603050405020304" pitchFamily="18" charset="0"/>
                <a:ea typeface="Times New Roman" panose="02020603050405020304" pitchFamily="18" charset="0"/>
              </a:rPr>
              <a:t>》</a:t>
            </a:r>
            <a:r>
              <a:rPr lang="zh-CN" altLang="en-US" sz="2400" b="1" dirty="0">
                <a:latin typeface="Times New Roman" panose="02020603050405020304" pitchFamily="18" charset="0"/>
                <a:ea typeface="Times New Roman" panose="02020603050405020304" pitchFamily="18" charset="0"/>
              </a:rPr>
              <a:t>，百花洲文艺出版社</a:t>
            </a:r>
            <a:r>
              <a:rPr lang="en-US" altLang="zh-CN" sz="2400" b="1" dirty="0">
                <a:latin typeface="Times New Roman" panose="02020603050405020304" pitchFamily="18" charset="0"/>
                <a:ea typeface="Times New Roman" panose="02020603050405020304" pitchFamily="18" charset="0"/>
              </a:rPr>
              <a:t>2010</a:t>
            </a:r>
            <a:r>
              <a:rPr lang="zh-CN" altLang="en-US" sz="2400" b="1" dirty="0">
                <a:latin typeface="Times New Roman" panose="02020603050405020304" pitchFamily="18" charset="0"/>
                <a:ea typeface="Times New Roman" panose="02020603050405020304" pitchFamily="18" charset="0"/>
              </a:rPr>
              <a:t>年版，有删改</a:t>
            </a:r>
            <a:r>
              <a:rPr lang="en-US" altLang="zh-CN" sz="2400" b="1" dirty="0">
                <a:latin typeface="Times New Roman" panose="02020603050405020304" pitchFamily="18" charset="0"/>
                <a:ea typeface="Times New Roman" panose="02020603050405020304" pitchFamily="18" charset="0"/>
              </a:rPr>
              <a:t>)</a:t>
            </a:r>
            <a:endParaRPr lang="en-US" altLang="zh-CN" sz="2400" b="1" dirty="0">
              <a:latin typeface="Times New Roman" panose="02020603050405020304" pitchFamily="18" charset="0"/>
              <a:ea typeface="Times New Roman" panose="02020603050405020304" pitchFamily="18" charset="0"/>
            </a:endParaRPr>
          </a:p>
          <a:p>
            <a:pPr marL="0" lvl="0" indent="266700">
              <a:lnSpc>
                <a:spcPct val="100000"/>
              </a:lnSpc>
              <a:spcBef>
                <a:spcPct val="0"/>
              </a:spcBef>
              <a:buNone/>
            </a:pPr>
            <a:r>
              <a:rPr lang="zh-CN" altLang="en-US" sz="2400" b="1" dirty="0">
                <a:latin typeface="黑体" panose="02010600030101010101" pitchFamily="49" charset="-122"/>
                <a:ea typeface="黑体" panose="02010600030101010101" pitchFamily="49" charset="-122"/>
              </a:rPr>
              <a:t>题目：“看报纸的旅客”在文中起什么作用？</a:t>
            </a:r>
            <a:endParaRPr lang="zh-CN" altLang="en-US" sz="2400" b="1" dirty="0">
              <a:latin typeface="黑体" panose="02010600030101010101" pitchFamily="49" charset="-122"/>
              <a:ea typeface="黑体" panose="02010600030101010101" pitchFamily="49" charset="-122"/>
            </a:endParaRPr>
          </a:p>
        </p:txBody>
      </p:sp>
      <p:sp>
        <p:nvSpPr>
          <p:cNvPr id="3" name="矩形 7"/>
          <p:cNvSpPr>
            <a:spLocks noChangeArrowheads="1"/>
          </p:cNvSpPr>
          <p:nvPr/>
        </p:nvSpPr>
        <p:spPr bwMode="auto">
          <a:xfrm>
            <a:off x="144463" y="2838450"/>
            <a:ext cx="8847138" cy="1905000"/>
          </a:xfrm>
          <a:prstGeom prst="rect">
            <a:avLst/>
          </a:prstGeom>
          <a:solidFill>
            <a:schemeClr val="accent5"/>
          </a:solidFill>
          <a:ln w="25400">
            <a:solidFill>
              <a:srgbClr val="FF0000"/>
            </a:solidFill>
            <a:miter lim="800000"/>
          </a:ln>
        </p:spPr>
        <p:txBody>
          <a:bodyPr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smtClean="0">
                <a:ln>
                  <a:noFill/>
                </a:ln>
                <a:solidFill>
                  <a:schemeClr val="tx1"/>
                </a:solidFill>
                <a:effectLst/>
                <a:uLnTx/>
                <a:uFillTx/>
                <a:latin typeface="黑体" panose="02010600030101010101" pitchFamily="49" charset="-122"/>
                <a:ea typeface="黑体" panose="02010600030101010101" pitchFamily="49" charset="-122"/>
                <a:cs typeface="+mn-cs"/>
              </a:rPr>
              <a:t>教你答题：</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①从文中人物关系来考虑，此文人物很简单，而这位看报纸的旅客一句玩笑的话引起了农民夫妇对“我”的热情，把“我”与这对农民夫妇联系在一起。  ②从对情节发展来考虑，有了这位旅客的话，才有了农民夫妇对“我”的误会和“我”对他们一家的羡慕，所以推动了情节的发展。</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4" name="矩形 7"/>
          <p:cNvSpPr>
            <a:spLocks noChangeArrowheads="1"/>
          </p:cNvSpPr>
          <p:nvPr/>
        </p:nvSpPr>
        <p:spPr bwMode="auto">
          <a:xfrm>
            <a:off x="144463" y="4800600"/>
            <a:ext cx="8847138" cy="1600200"/>
          </a:xfrm>
          <a:prstGeom prst="rect">
            <a:avLst/>
          </a:prstGeom>
          <a:solidFill>
            <a:schemeClr val="bg1">
              <a:lumMod val="85000"/>
            </a:schemeClr>
          </a:solidFill>
          <a:ln w="25400">
            <a:solidFill>
              <a:srgbClr val="00B050"/>
            </a:solidFill>
            <a:miter lim="800000"/>
          </a:ln>
        </p:spPr>
        <p:txBody>
          <a:bodyPr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smtClean="0">
                <a:ln>
                  <a:noFill/>
                </a:ln>
                <a:solidFill>
                  <a:schemeClr val="tx1"/>
                </a:solidFill>
                <a:effectLst/>
                <a:uLnTx/>
                <a:uFillTx/>
                <a:latin typeface="黑体" panose="02010600030101010101" pitchFamily="49" charset="-122"/>
                <a:ea typeface="黑体" panose="02010600030101010101" pitchFamily="49" charset="-122"/>
                <a:cs typeface="+mn-cs"/>
              </a:rPr>
              <a:t>答案  </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①从情节发展的角度看，他的“玩笑”引起农民夫妇对“我”身份的误会，从而推动情节发展；②从人物关系的角度看，他是一个穿针引线式的人物，把“我”与农民夫妇、“未婚妻”联系起来。</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602" name="圆角矩形 2"/>
          <p:cNvGrpSpPr/>
          <p:nvPr/>
        </p:nvGrpSpPr>
        <p:grpSpPr>
          <a:xfrm>
            <a:off x="2017713" y="2882900"/>
            <a:ext cx="5089525" cy="1633538"/>
            <a:chOff x="0" y="0"/>
            <a:chExt cx="3206" cy="1029"/>
          </a:xfrm>
        </p:grpSpPr>
        <p:pic>
          <p:nvPicPr>
            <p:cNvPr id="25603" name="圆角矩形 2">
              <a:hlinkClick r:id="" action="ppaction://noaction"/>
            </p:cNvPr>
            <p:cNvPicPr/>
            <p:nvPr/>
          </p:nvPicPr>
          <p:blipFill>
            <a:blip r:embed="rId1"/>
            <a:stretch>
              <a:fillRect/>
            </a:stretch>
          </p:blipFill>
          <p:spPr>
            <a:xfrm>
              <a:off x="0" y="0"/>
              <a:ext cx="3206" cy="1029"/>
            </a:xfrm>
            <a:prstGeom prst="rect">
              <a:avLst/>
            </a:prstGeom>
            <a:noFill/>
            <a:ln w="9525">
              <a:noFill/>
            </a:ln>
          </p:spPr>
        </p:pic>
        <p:sp>
          <p:nvSpPr>
            <p:cNvPr id="25604" name="Text Box 5"/>
            <p:cNvSpPr txBox="1"/>
            <p:nvPr/>
          </p:nvSpPr>
          <p:spPr>
            <a:xfrm>
              <a:off x="111" y="177"/>
              <a:ext cx="2986" cy="540"/>
            </a:xfrm>
            <a:prstGeom prst="rect">
              <a:avLst/>
            </a:prstGeom>
            <a:noFill/>
            <a:ln w="9525">
              <a:noFill/>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285750" lvl="0" indent="-285750" algn="ctr" eaLnBrk="1" hangingPunct="1">
                <a:lnSpc>
                  <a:spcPct val="100000"/>
                </a:lnSpc>
                <a:spcBef>
                  <a:spcPct val="0"/>
                </a:spcBef>
                <a:buClr>
                  <a:srgbClr val="FF0000"/>
                </a:buClr>
                <a:buFont typeface="Wingdings" panose="05000000000000000000" pitchFamily="2" charset="2"/>
                <a:buChar char="Ø"/>
              </a:pPr>
              <a:r>
                <a:rPr lang="en-US" altLang="zh-CN" sz="5400" b="1" dirty="0">
                  <a:solidFill>
                    <a:srgbClr val="000000"/>
                  </a:solidFill>
                </a:rPr>
                <a:t>3. </a:t>
              </a:r>
              <a:r>
                <a:rPr lang="zh-CN" altLang="en-US" sz="5400" b="1" dirty="0">
                  <a:solidFill>
                    <a:srgbClr val="000000"/>
                  </a:solidFill>
                </a:rPr>
                <a:t>规律方法</a:t>
              </a:r>
              <a:endParaRPr lang="zh-CN" altLang="en-US" sz="5400" b="1" dirty="0">
                <a:solidFill>
                  <a:srgbClr val="000000"/>
                </a:solidFil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6" name="Picture 2" descr="http://www.910club.cn/kjsc/UploadFiles20081888/200904/2009042318012073.jpg"/>
          <p:cNvPicPr>
            <a:picLocks noChangeAspect="1"/>
          </p:cNvPicPr>
          <p:nvPr/>
        </p:nvPicPr>
        <p:blipFill>
          <a:blip r:embed="rId1"/>
          <a:srcRect l="37500" t="48750" r="6250" b="8749"/>
          <a:stretch>
            <a:fillRect/>
          </a:stretch>
        </p:blipFill>
        <p:spPr>
          <a:xfrm>
            <a:off x="7000875" y="5929313"/>
            <a:ext cx="2143125" cy="500062"/>
          </a:xfrm>
          <a:prstGeom prst="rect">
            <a:avLst/>
          </a:prstGeom>
          <a:noFill/>
          <a:ln w="9525">
            <a:noFill/>
          </a:ln>
        </p:spPr>
      </p:pic>
      <p:sp>
        <p:nvSpPr>
          <p:cNvPr id="26627" name="Rectangle 3"/>
          <p:cNvSpPr/>
          <p:nvPr/>
        </p:nvSpPr>
        <p:spPr>
          <a:xfrm>
            <a:off x="214313" y="1238250"/>
            <a:ext cx="8715375" cy="4033838"/>
          </a:xfrm>
          <a:prstGeom prst="rect">
            <a:avLst/>
          </a:prstGeom>
          <a:noFill/>
          <a:ln w="9525">
            <a:noFill/>
          </a:ln>
        </p:spPr>
        <p:txBody>
          <a:bodyPr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ts val="600"/>
              </a:spcBef>
              <a:buNone/>
            </a:pPr>
            <a:r>
              <a:rPr lang="zh-CN" altLang="en-US" b="1" dirty="0">
                <a:solidFill>
                  <a:srgbClr val="FF0000"/>
                </a:solidFill>
                <a:latin typeface="黑体" panose="02010600030101010101" pitchFamily="49" charset="-122"/>
                <a:ea typeface="黑体" panose="02010600030101010101" pitchFamily="49" charset="-122"/>
              </a:rPr>
              <a:t>“鉴赏形象在文中的作用”解题技巧</a:t>
            </a:r>
            <a:endParaRPr lang="zh-CN" altLang="en-US" b="1" dirty="0">
              <a:solidFill>
                <a:srgbClr val="FF0000"/>
              </a:solidFill>
              <a:latin typeface="黑体" panose="02010600030101010101" pitchFamily="49" charset="-122"/>
              <a:ea typeface="黑体" panose="02010600030101010101" pitchFamily="49" charset="-122"/>
            </a:endParaRPr>
          </a:p>
          <a:p>
            <a:pPr marL="0" lvl="0" indent="0" algn="ctr" eaLnBrk="1" hangingPunct="1">
              <a:lnSpc>
                <a:spcPct val="100000"/>
              </a:lnSpc>
              <a:spcBef>
                <a:spcPts val="600"/>
              </a:spcBef>
              <a:buNone/>
            </a:pPr>
            <a:endParaRPr lang="zh-CN" altLang="en-US" sz="2400" b="1" dirty="0">
              <a:latin typeface="黑体" panose="02010600030101010101" pitchFamily="49" charset="-122"/>
              <a:ea typeface="黑体" panose="02010600030101010101" pitchFamily="49" charset="-122"/>
            </a:endParaRPr>
          </a:p>
          <a:p>
            <a:pPr marL="0" lvl="0" indent="0" eaLnBrk="1" hangingPunct="1">
              <a:lnSpc>
                <a:spcPct val="100000"/>
              </a:lnSpc>
              <a:spcBef>
                <a:spcPts val="600"/>
              </a:spcBef>
              <a:buNone/>
            </a:pPr>
            <a:r>
              <a:rPr lang="zh-CN" altLang="en-US" sz="2400" b="1" dirty="0">
                <a:latin typeface="黑体" panose="02010600030101010101" pitchFamily="49" charset="-122"/>
                <a:ea typeface="黑体" panose="02010600030101010101" pitchFamily="49" charset="-122"/>
              </a:rPr>
              <a:t>　</a:t>
            </a:r>
            <a:r>
              <a:rPr lang="zh-CN" altLang="en-US" sz="2400" b="1" dirty="0">
                <a:latin typeface="宋体" panose="02010600030101010101" pitchFamily="2" charset="-122"/>
              </a:rPr>
              <a:t>　</a:t>
            </a:r>
            <a:r>
              <a:rPr lang="en-US" altLang="zh-CN" sz="2400" b="1" dirty="0">
                <a:latin typeface="宋体" panose="02010600030101010101" pitchFamily="2" charset="-122"/>
              </a:rPr>
              <a:t>1</a:t>
            </a:r>
            <a:r>
              <a:rPr lang="zh-CN" altLang="en-US" sz="2400" b="1" dirty="0">
                <a:latin typeface="宋体" panose="02010600030101010101" pitchFamily="2" charset="-122"/>
              </a:rPr>
              <a:t>．赏析主要人物形象的作用，主要是赏析人物形象的社会意义。首先要结合情节分析人物形象的典型性，然后结合社会现实分析人物形象折射的社会现象及给人带来的某种启示，也就是从作者塑造主要人物所反映的主题方面考虑。</a:t>
            </a:r>
            <a:endParaRPr lang="zh-CN" altLang="en-US" sz="2400" b="1" dirty="0">
              <a:latin typeface="宋体" panose="02010600030101010101" pitchFamily="2" charset="-122"/>
            </a:endParaRPr>
          </a:p>
          <a:p>
            <a:pPr marL="0" lvl="0" indent="0" eaLnBrk="1" hangingPunct="1">
              <a:lnSpc>
                <a:spcPct val="100000"/>
              </a:lnSpc>
              <a:spcBef>
                <a:spcPts val="600"/>
              </a:spcBef>
              <a:buNone/>
            </a:pPr>
            <a:r>
              <a:rPr lang="en-US" altLang="zh-CN" sz="2400" b="1" dirty="0">
                <a:latin typeface="宋体" panose="02010600030101010101" pitchFamily="2" charset="-122"/>
              </a:rPr>
              <a:t>    2</a:t>
            </a:r>
            <a:r>
              <a:rPr lang="zh-CN" altLang="en-US" sz="2400" b="1" dirty="0">
                <a:latin typeface="宋体" panose="02010600030101010101" pitchFamily="2" charset="-122"/>
              </a:rPr>
              <a:t>．次要人物的作用。次要人物即陪衬人物或线索人物，其作用可以从以下方面考虑：</a:t>
            </a:r>
            <a:r>
              <a:rPr lang="en-US" altLang="zh-CN" sz="2400" b="1" dirty="0">
                <a:latin typeface="宋体" panose="02010600030101010101" pitchFamily="2" charset="-122"/>
              </a:rPr>
              <a:t>(1)</a:t>
            </a:r>
            <a:r>
              <a:rPr lang="zh-CN" altLang="en-US" sz="2400" b="1" dirty="0">
                <a:latin typeface="宋体" panose="02010600030101010101" pitchFamily="2" charset="-122"/>
              </a:rPr>
              <a:t>为主要人物服务，对主要人物起到烘托作用。</a:t>
            </a:r>
            <a:r>
              <a:rPr lang="en-US" altLang="zh-CN" sz="2400" b="1" dirty="0">
                <a:latin typeface="宋体" panose="02010600030101010101" pitchFamily="2" charset="-122"/>
              </a:rPr>
              <a:t>(2)</a:t>
            </a:r>
            <a:r>
              <a:rPr lang="zh-CN" altLang="en-US" sz="2400" b="1" dirty="0">
                <a:latin typeface="宋体" panose="02010600030101010101" pitchFamily="2" charset="-122"/>
              </a:rPr>
              <a:t>揭示或暗示主题。</a:t>
            </a:r>
            <a:r>
              <a:rPr lang="en-US" altLang="zh-CN" sz="2400" b="1" dirty="0">
                <a:latin typeface="宋体" panose="02010600030101010101" pitchFamily="2" charset="-122"/>
              </a:rPr>
              <a:t>(3)</a:t>
            </a:r>
            <a:r>
              <a:rPr lang="zh-CN" altLang="en-US" sz="2400" b="1" dirty="0">
                <a:latin typeface="宋体" panose="02010600030101010101" pitchFamily="2" charset="-122"/>
              </a:rPr>
              <a:t>若是线索人物，自然是贯串全文的线索。</a:t>
            </a:r>
            <a:endParaRPr lang="en-US" altLang="zh-CN" sz="2400" b="1" dirty="0">
              <a:latin typeface="宋体" panose="02010600030101010101" pitchFamily="2" charset="-122"/>
              <a:ea typeface="Times New Roman" panose="02020603050405020304"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2"/>
          <p:cNvSpPr txBox="1">
            <a:spLocks noChangeArrowheads="1"/>
          </p:cNvSpPr>
          <p:nvPr/>
        </p:nvSpPr>
        <p:spPr>
          <a:xfrm>
            <a:off x="715963" y="2471738"/>
            <a:ext cx="7848600" cy="2359025"/>
          </a:xfrm>
          <a:prstGeom prst="rect">
            <a:avLst/>
          </a:prstGeom>
          <a:solidFill>
            <a:schemeClr val="bg1">
              <a:lumMod val="95000"/>
            </a:schemeClr>
          </a:solidFill>
          <a:ln>
            <a:solidFill>
              <a:srgbClr val="00B050"/>
            </a:solidFill>
          </a:ln>
        </p:spPr>
        <p: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mn-ea"/>
                <a:ea typeface="+mn-ea"/>
                <a:cs typeface="Times New Roman" panose="02020603050405020304" pitchFamily="18" charset="0"/>
              </a:rPr>
              <a:t>　　人物是作品内容的重要因素，更确切地说是作品的主要构成部分。因为小说的核心任务就是通过刻画人物、塑造典型人物形象来揭示社会生活的某些本质问题，从而表现作品的主题的。高考在人物这方面往往从四方面设题：人物形象的概括与分析、人物形象的塑造手法、人物形象的作用、探究人物形象的多元化。</a:t>
            </a:r>
            <a:endParaRPr kumimoji="0" lang="zh-CN" altLang="en-US" sz="2400" b="1" i="0" u="none" strike="noStrike" kern="0" cap="none" spc="0" normalizeH="0" baseline="0" noProof="0" dirty="0">
              <a:ln>
                <a:noFill/>
              </a:ln>
              <a:solidFill>
                <a:srgbClr val="000000"/>
              </a:solidFill>
              <a:effectLst/>
              <a:uLnTx/>
              <a:uFillTx/>
              <a:latin typeface="+mn-ea"/>
              <a:ea typeface="+mn-ea"/>
              <a:cs typeface="Times New Roman" panose="02020603050405020304" pitchFamily="18" charset="0"/>
            </a:endParaRPr>
          </a:p>
        </p:txBody>
      </p:sp>
      <p:pic>
        <p:nvPicPr>
          <p:cNvPr id="7" name="图片 6" descr="经典1.jpg"/>
          <p:cNvPicPr>
            <a:picLocks noChangeAspect="1"/>
          </p:cNvPicPr>
          <p:nvPr/>
        </p:nvPicPr>
        <p:blipFill>
          <a:blip r:embed="rId1" cstate="print"/>
          <a:stretch>
            <a:fillRect/>
          </a:stretch>
        </p:blipFill>
        <p:spPr>
          <a:xfrm>
            <a:off x="5715008" y="5105400"/>
            <a:ext cx="3286148" cy="1350837"/>
          </a:xfrm>
          <a:prstGeom prst="rect">
            <a:avLst/>
          </a:prstGeom>
          <a:effectLst>
            <a:softEdge rad="31750"/>
          </a:effectLst>
        </p:spPr>
      </p:pic>
      <p:grpSp>
        <p:nvGrpSpPr>
          <p:cNvPr id="9220" name="圆角矩形 32"/>
          <p:cNvGrpSpPr/>
          <p:nvPr/>
        </p:nvGrpSpPr>
        <p:grpSpPr>
          <a:xfrm>
            <a:off x="111125" y="798513"/>
            <a:ext cx="3600450" cy="1116012"/>
            <a:chOff x="0" y="0"/>
            <a:chExt cx="1282" cy="426"/>
          </a:xfrm>
        </p:grpSpPr>
        <p:pic>
          <p:nvPicPr>
            <p:cNvPr id="9221" name="圆角矩形 32">
              <a:hlinkClick r:id="rId2" action="ppaction://hlinksldjump"/>
            </p:cNvPr>
            <p:cNvPicPr/>
            <p:nvPr/>
          </p:nvPicPr>
          <p:blipFill>
            <a:blip r:embed="rId3"/>
            <a:stretch>
              <a:fillRect/>
            </a:stretch>
          </p:blipFill>
          <p:spPr>
            <a:xfrm>
              <a:off x="0" y="0"/>
              <a:ext cx="1282" cy="426"/>
            </a:xfrm>
            <a:prstGeom prst="rect">
              <a:avLst/>
            </a:prstGeom>
            <a:noFill/>
            <a:ln w="9525">
              <a:noFill/>
            </a:ln>
          </p:spPr>
        </p:pic>
        <p:sp>
          <p:nvSpPr>
            <p:cNvPr id="9222" name="Text Box 6"/>
            <p:cNvSpPr txBox="1"/>
            <p:nvPr/>
          </p:nvSpPr>
          <p:spPr>
            <a:xfrm>
              <a:off x="96" y="71"/>
              <a:ext cx="1144" cy="213"/>
            </a:xfrm>
            <a:prstGeom prst="rect">
              <a:avLst/>
            </a:prstGeom>
            <a:noFill/>
            <a:ln w="9525">
              <a:noFill/>
            </a:ln>
          </p:spPr>
          <p:txBody>
            <a:bodyPr wrap="none" lIns="0" rIns="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285750" lvl="0" indent="-285750" eaLnBrk="1" hangingPunct="1">
                <a:lnSpc>
                  <a:spcPct val="100000"/>
                </a:lnSpc>
                <a:spcBef>
                  <a:spcPct val="0"/>
                </a:spcBef>
                <a:buClr>
                  <a:srgbClr val="FF0000"/>
                </a:buClr>
                <a:buFont typeface="Wingdings" panose="05000000000000000000" pitchFamily="2" charset="2"/>
                <a:buChar char="Ø"/>
              </a:pPr>
              <a:endParaRPr lang="en-US" altLang="zh-CN" sz="4000" b="1" dirty="0"/>
            </a:p>
            <a:p>
              <a:pPr marL="285750" lvl="0" indent="-285750" eaLnBrk="1" hangingPunct="1">
                <a:lnSpc>
                  <a:spcPct val="100000"/>
                </a:lnSpc>
                <a:spcBef>
                  <a:spcPct val="0"/>
                </a:spcBef>
                <a:buClr>
                  <a:srgbClr val="FF0000"/>
                </a:buClr>
                <a:buFont typeface="Wingdings" panose="05000000000000000000" pitchFamily="2" charset="2"/>
                <a:buChar char="Ø"/>
              </a:pPr>
              <a:r>
                <a:rPr lang="en-US" altLang="zh-CN" sz="4000" b="1" dirty="0"/>
                <a:t>1. </a:t>
              </a:r>
              <a:r>
                <a:rPr lang="zh-CN" altLang="en-US" sz="4000" b="1" dirty="0"/>
                <a:t>考点阐释</a:t>
              </a:r>
              <a:endParaRPr lang="en-US" altLang="zh-CN" sz="4000" b="1" dirty="0"/>
            </a:p>
            <a:p>
              <a:pPr marL="285750" lvl="0" indent="-285750" eaLnBrk="1" hangingPunct="1">
                <a:lnSpc>
                  <a:spcPct val="100000"/>
                </a:lnSpc>
                <a:spcBef>
                  <a:spcPct val="0"/>
                </a:spcBef>
                <a:buClr>
                  <a:srgbClr val="FF0000"/>
                </a:buClr>
                <a:buFont typeface="Wingdings" panose="05000000000000000000" pitchFamily="2" charset="2"/>
                <a:buChar char="Ø"/>
              </a:pPr>
              <a:endParaRPr lang="zh-CN" altLang="en-US" sz="4000" b="1"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7650" name="圆角矩形 2"/>
          <p:cNvGrpSpPr/>
          <p:nvPr/>
        </p:nvGrpSpPr>
        <p:grpSpPr>
          <a:xfrm>
            <a:off x="2017713" y="2882900"/>
            <a:ext cx="5089525" cy="1633538"/>
            <a:chOff x="0" y="0"/>
            <a:chExt cx="3206" cy="1029"/>
          </a:xfrm>
        </p:grpSpPr>
        <p:pic>
          <p:nvPicPr>
            <p:cNvPr id="27651" name="圆角矩形 2">
              <a:hlinkClick r:id="" action="ppaction://noaction"/>
            </p:cNvPr>
            <p:cNvPicPr/>
            <p:nvPr/>
          </p:nvPicPr>
          <p:blipFill>
            <a:blip r:embed="rId1"/>
            <a:stretch>
              <a:fillRect/>
            </a:stretch>
          </p:blipFill>
          <p:spPr>
            <a:xfrm>
              <a:off x="0" y="0"/>
              <a:ext cx="3206" cy="1029"/>
            </a:xfrm>
            <a:prstGeom prst="rect">
              <a:avLst/>
            </a:prstGeom>
            <a:noFill/>
            <a:ln w="9525">
              <a:noFill/>
            </a:ln>
          </p:spPr>
        </p:pic>
        <p:sp>
          <p:nvSpPr>
            <p:cNvPr id="27652" name="Text Box 5"/>
            <p:cNvSpPr txBox="1"/>
            <p:nvPr/>
          </p:nvSpPr>
          <p:spPr>
            <a:xfrm>
              <a:off x="111" y="177"/>
              <a:ext cx="2986" cy="540"/>
            </a:xfrm>
            <a:prstGeom prst="rect">
              <a:avLst/>
            </a:prstGeom>
            <a:noFill/>
            <a:ln w="9525">
              <a:noFill/>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285750" lvl="0" indent="-285750" algn="ctr" eaLnBrk="1" hangingPunct="1">
                <a:lnSpc>
                  <a:spcPct val="100000"/>
                </a:lnSpc>
                <a:spcBef>
                  <a:spcPct val="0"/>
                </a:spcBef>
                <a:buClr>
                  <a:srgbClr val="FF0000"/>
                </a:buClr>
                <a:buFont typeface="Wingdings" panose="05000000000000000000" pitchFamily="2" charset="2"/>
                <a:buChar char="Ø"/>
              </a:pPr>
              <a:r>
                <a:rPr lang="en-US" altLang="zh-CN" sz="5400" b="1" dirty="0">
                  <a:solidFill>
                    <a:srgbClr val="000000"/>
                  </a:solidFill>
                </a:rPr>
                <a:t>4. </a:t>
              </a:r>
              <a:r>
                <a:rPr lang="zh-CN" altLang="en-US" sz="5400" b="1" dirty="0">
                  <a:solidFill>
                    <a:srgbClr val="000000"/>
                  </a:solidFill>
                </a:rPr>
                <a:t>拓展提升</a:t>
              </a:r>
              <a:endParaRPr lang="zh-CN" altLang="en-US" sz="5400" b="1" dirty="0">
                <a:solidFill>
                  <a:srgbClr val="000000"/>
                </a:solidFil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55" name="Rectangle 29"/>
          <p:cNvSpPr>
            <a:spLocks noChangeArrowheads="1"/>
          </p:cNvSpPr>
          <p:nvPr/>
        </p:nvSpPr>
        <p:spPr bwMode="auto">
          <a:xfrm>
            <a:off x="15875" y="558800"/>
            <a:ext cx="9107488" cy="5867400"/>
          </a:xfrm>
          <a:prstGeom prst="rect">
            <a:avLst/>
          </a:prstGeom>
          <a:solidFill>
            <a:schemeClr val="bg1">
              <a:lumMod val="95000"/>
            </a:schemeClr>
          </a:solidFill>
          <a:ln w="9525">
            <a:solidFill>
              <a:schemeClr val="accent2"/>
            </a:solidFill>
            <a:miter lim="800000"/>
          </a:ln>
        </p:spPr>
        <p:txBody>
          <a:bodyPr anchor="ctr">
            <a:spAutoFit/>
          </a:bodyPr>
          <a:p>
            <a:pPr lvl="0" indent="266700">
              <a:buFont typeface="Arial" panose="020B0604020202020204" pitchFamily="34" charset="0"/>
              <a:buNone/>
            </a:pPr>
            <a:r>
              <a:rPr lang="zh-CN" altLang="en-US" sz="2400" b="1" dirty="0">
                <a:latin typeface="黑体" panose="02010600030101010101" pitchFamily="49" charset="-122"/>
                <a:ea typeface="黑体" panose="02010600030101010101" pitchFamily="49" charset="-122"/>
              </a:rPr>
              <a:t>阅读下面的文字，完成后面的问题。</a:t>
            </a:r>
            <a:endParaRPr lang="zh-CN" altLang="en-US" sz="2400" b="1" dirty="0">
              <a:latin typeface="黑体" panose="02010600030101010101" pitchFamily="49" charset="-122"/>
              <a:ea typeface="黑体" panose="02010600030101010101" pitchFamily="49" charset="-122"/>
            </a:endParaRPr>
          </a:p>
          <a:p>
            <a:pPr lvl="0" indent="266700" algn="ctr">
              <a:buFont typeface="Arial" panose="020B0604020202020204" pitchFamily="34" charset="0"/>
              <a:buNone/>
            </a:pPr>
            <a:r>
              <a:rPr lang="zh-CN" altLang="en-US" sz="2400" b="1" dirty="0">
                <a:latin typeface="黑体" panose="02010600030101010101" pitchFamily="49" charset="-122"/>
                <a:ea typeface="黑体" panose="02010600030101010101" pitchFamily="49" charset="-122"/>
              </a:rPr>
              <a:t>审　丑  </a:t>
            </a:r>
            <a:r>
              <a:rPr lang="zh-CN" altLang="en-US" sz="2400" b="1" dirty="0">
                <a:latin typeface="楷体" pitchFamily="49" charset="-122"/>
                <a:ea typeface="楷体" pitchFamily="49" charset="-122"/>
              </a:rPr>
              <a:t>严歌苓</a:t>
            </a:r>
            <a:endParaRPr lang="zh-CN" altLang="en-US" sz="2400" b="1" dirty="0">
              <a:latin typeface="楷体" pitchFamily="49" charset="-122"/>
              <a:ea typeface="楷体" pitchFamily="49" charset="-122"/>
            </a:endParaRPr>
          </a:p>
          <a:p>
            <a:pPr lvl="0" indent="266700">
              <a:buFont typeface="Arial" panose="020B0604020202020204" pitchFamily="34" charset="0"/>
              <a:buNone/>
            </a:pPr>
            <a:r>
              <a:rPr lang="zh-CN" altLang="en-US" sz="2400" b="1" dirty="0">
                <a:latin typeface="宋体" panose="02010600030101010101" pitchFamily="2" charset="-122"/>
                <a:ea typeface="Times New Roman" panose="02020603050405020304" pitchFamily="18" charset="0"/>
              </a:rPr>
              <a:t>拾垃圾的曾老头拿烂得水汲汲的眼看着赵无定，说：“你出息了，跟你爸一样教大学了。我家小臭儿也出息了，要娶媳妇了。现在的媳妇都得要钢琴。就跟我年轻时候，媳妇们要彩礼一样。没彩礼，娶不上什么体面媳妇。</a:t>
            </a:r>
            <a:r>
              <a:rPr lang="en-US" altLang="zh-CN" sz="2400" b="1" dirty="0">
                <a:latin typeface="宋体" panose="02010600030101010101" pitchFamily="2" charset="-122"/>
                <a:ea typeface="Times New Roman" panose="02020603050405020304" pitchFamily="18" charset="0"/>
              </a:rPr>
              <a:t>……</a:t>
            </a:r>
            <a:r>
              <a:rPr lang="zh-CN" altLang="en-US" sz="2400" b="1" dirty="0">
                <a:latin typeface="宋体" panose="02010600030101010101" pitchFamily="2" charset="-122"/>
                <a:ea typeface="Times New Roman" panose="02020603050405020304" pitchFamily="18" charset="0"/>
              </a:rPr>
              <a:t>一个钢琴得五千哪。”</a:t>
            </a:r>
            <a:endParaRPr lang="zh-CN" altLang="en-US" sz="2400" b="1" dirty="0">
              <a:latin typeface="宋体" panose="02010600030101010101" pitchFamily="2" charset="-122"/>
              <a:ea typeface="Times New Roman" panose="02020603050405020304" pitchFamily="18" charset="0"/>
            </a:endParaRPr>
          </a:p>
          <a:p>
            <a:pPr lvl="0" indent="266700">
              <a:buFont typeface="Arial" panose="020B0604020202020204" pitchFamily="34" charset="0"/>
              <a:buNone/>
            </a:pPr>
            <a:r>
              <a:rPr lang="zh-CN" altLang="en-US" sz="2400" b="1" dirty="0">
                <a:latin typeface="宋体" panose="02010600030101010101" pitchFamily="2" charset="-122"/>
                <a:ea typeface="Times New Roman" panose="02020603050405020304" pitchFamily="18" charset="0"/>
              </a:rPr>
              <a:t>老头两片嘴唇启开着，看得出结了满嘴的话：“我在想，你能不能给大爷找那份差事，就是你爸早先给我找的那份儿人体模特儿的差事。小臭儿的一房间家什都是靠那份差事挣来的。”</a:t>
            </a:r>
            <a:endParaRPr lang="zh-CN" altLang="en-US" sz="2400" b="1" dirty="0">
              <a:latin typeface="宋体" panose="02010600030101010101" pitchFamily="2" charset="-122"/>
              <a:ea typeface="Times New Roman" panose="02020603050405020304" pitchFamily="18" charset="0"/>
            </a:endParaRPr>
          </a:p>
          <a:p>
            <a:pPr lvl="0" indent="266700">
              <a:buFont typeface="Arial" panose="020B0604020202020204" pitchFamily="34" charset="0"/>
              <a:buNone/>
            </a:pPr>
            <a:r>
              <a:rPr lang="zh-CN" altLang="en-US" sz="2400" b="1" dirty="0">
                <a:latin typeface="宋体" panose="02010600030101010101" pitchFamily="2" charset="-122"/>
                <a:ea typeface="Times New Roman" panose="02020603050405020304" pitchFamily="18" charset="0"/>
              </a:rPr>
              <a:t>“大爷，可现在</a:t>
            </a:r>
            <a:r>
              <a:rPr lang="en-US" altLang="zh-CN" sz="2400" b="1" dirty="0">
                <a:latin typeface="宋体" panose="02010600030101010101" pitchFamily="2" charset="-122"/>
                <a:ea typeface="Times New Roman" panose="02020603050405020304" pitchFamily="18" charset="0"/>
              </a:rPr>
              <a:t>……”</a:t>
            </a:r>
            <a:endParaRPr lang="en-US" altLang="zh-CN" sz="2400" b="1" dirty="0">
              <a:latin typeface="宋体" panose="02010600030101010101" pitchFamily="2" charset="-122"/>
              <a:ea typeface="Times New Roman" panose="02020603050405020304" pitchFamily="18" charset="0"/>
            </a:endParaRPr>
          </a:p>
          <a:p>
            <a:pPr lvl="0" indent="266700">
              <a:buFont typeface="Arial" panose="020B0604020202020204" pitchFamily="34" charset="0"/>
              <a:buNone/>
            </a:pPr>
            <a:r>
              <a:rPr lang="en-US" altLang="zh-CN" sz="2400" b="1" dirty="0">
                <a:latin typeface="宋体" panose="02010600030101010101" pitchFamily="2" charset="-122"/>
                <a:ea typeface="Times New Roman" panose="02020603050405020304" pitchFamily="18" charset="0"/>
              </a:rPr>
              <a:t>“</a:t>
            </a:r>
            <a:r>
              <a:rPr lang="zh-CN" altLang="en-US" sz="2400" b="1" dirty="0">
                <a:latin typeface="宋体" panose="02010600030101010101" pitchFamily="2" charset="-122"/>
                <a:ea typeface="Times New Roman" panose="02020603050405020304" pitchFamily="18" charset="0"/>
              </a:rPr>
              <a:t>你不用说，我知道我现在老得就剩下渣儿了，走了样了，没法看了。你跟学校说说，要是给别人十块，给我八块就成</a:t>
            </a:r>
            <a:r>
              <a:rPr lang="en-US" altLang="zh-CN" sz="2400" b="1" dirty="0">
                <a:latin typeface="宋体" panose="02010600030101010101" pitchFamily="2" charset="-122"/>
                <a:ea typeface="Times New Roman" panose="02020603050405020304" pitchFamily="18" charset="0"/>
              </a:rPr>
              <a:t>……”</a:t>
            </a:r>
            <a:endParaRPr lang="en-US" altLang="zh-CN" sz="2400" b="1" dirty="0">
              <a:latin typeface="宋体" panose="02010600030101010101" pitchFamily="2" charset="-122"/>
              <a:ea typeface="Times New Roman" panose="02020603050405020304" pitchFamily="18" charset="0"/>
            </a:endParaRPr>
          </a:p>
          <a:p>
            <a:pPr lvl="0" indent="266700">
              <a:buFont typeface="Arial" panose="020B0604020202020204" pitchFamily="34" charset="0"/>
              <a:buNone/>
            </a:pPr>
            <a:r>
              <a:rPr lang="zh-CN" altLang="en-US" sz="2400" b="1" dirty="0">
                <a:latin typeface="宋体" panose="02010600030101010101" pitchFamily="2" charset="-122"/>
                <a:ea typeface="Times New Roman" panose="02020603050405020304" pitchFamily="18" charset="0"/>
              </a:rPr>
              <a:t>无定为他争取到的价码是十五元一小时。因为无定父亲的“审丑说”莫名其妙地热起来；一个顶信仰“审丑”原则的学生的画作在全国美展中得了一等奖，许多杂志刊出这个“审丑”创举</a:t>
            </a:r>
            <a:r>
              <a:rPr lang="en-US" altLang="zh-CN" sz="2400" b="1" dirty="0">
                <a:latin typeface="宋体" panose="02010600030101010101" pitchFamily="2" charset="-122"/>
                <a:ea typeface="Times New Roman" panose="02020603050405020304" pitchFamily="18" charset="0"/>
              </a:rPr>
              <a:t>——</a:t>
            </a:r>
            <a:r>
              <a:rPr lang="zh-CN" altLang="en-US" sz="2400" b="1" dirty="0">
                <a:latin typeface="宋体" panose="02010600030101010101" pitchFamily="2" charset="-122"/>
                <a:ea typeface="Times New Roman" panose="02020603050405020304" pitchFamily="18" charset="0"/>
              </a:rPr>
              <a:t>巨大的画幅上，那丑浓烈、逼真得让人恶心。</a:t>
            </a:r>
            <a:endParaRPr lang="zh-CN" altLang="en-US" sz="2400" b="1" dirty="0">
              <a:latin typeface="宋体" panose="02010600030101010101" pitchFamily="2" charset="-122"/>
              <a:ea typeface="Times New Roman" panose="02020603050405020304" pitchFamily="18"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14313" y="1069975"/>
            <a:ext cx="8783638" cy="4953000"/>
          </a:xfrm>
          <a:prstGeom prst="rect">
            <a:avLst/>
          </a:prstGeom>
          <a:solidFill>
            <a:schemeClr val="bg1">
              <a:lumMod val="95000"/>
            </a:schemeClr>
          </a:solidFill>
          <a:ln>
            <a:solidFill>
              <a:srgbClr val="00B050"/>
            </a:solidFill>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晚秋，那老头又出现在灰色的风里，颠颠簸簸追逐一块在风中打旋的透明塑料膜。他告诉无定，小臭儿有了钢琴，也有了媳妇。他们交谈时，不少人默默地注视着老头，每张脸都板硬，盛着或显著或含蓄的恶心。</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又一年，赵无定被介绍到一个画商家。敲开门，里面的男人对他叫：“哎呀，是你呀！不认识我啦？”男主人身后是一屋锃亮的家具，锃亮的各“大件儿”，锃亮的钢琴，锃亮的一个女人。</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“你妈给过我一块冰糖呢，那时糖多金贵？忘啦？”</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无定明白了，面前这个双下巴、头开始拔顶的男人是小臭儿。</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“快请进，快请进！唉，咱家来稀客啦！”他对女人说。</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无定在宽大的沙发上落下屁股，挺寒酸地把几张画靠在茶几腿上。</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“这几张画</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04800" y="928688"/>
            <a:ext cx="8610600" cy="5262563"/>
          </a:xfrm>
          <a:prstGeom prst="rect">
            <a:avLst/>
          </a:prstGeom>
          <a:solidFill>
            <a:schemeClr val="bg1">
              <a:lumMod val="95000"/>
            </a:schemeClr>
          </a:solidFill>
          <a:ln>
            <a:solidFill>
              <a:srgbClr val="00B050"/>
            </a:solidFill>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“先不谈生意，先吃饭！哥儿们多少年了！”小臭儿扬声笑起来，“包了饺子，三鲜馅儿的，正下着。冰箱里我存了青岛啤酒。瞅你赶得这个巧！”</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这时有人轻轻地敲门。媳妇从猫眼儿看出去，踮着脚尖儿退回来：“你爷爷！”</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我哪儿来的爷爷？他不要老脸，我可要脸！”小臭儿说。他起身，嘱咐媳妇：“先不开饭，不然他下回专赶吃饭时间来！你就告诉他我不在家。”然后转脸向无定，笑又回来了：“拿上你的画，咱们上卧室谈。”</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无定跟着进了卧室，小臭儿将门挂个死。客厅里传来一清亮一混浊两副嗓音。</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“臭儿又不在吗？老也没见他，想得慌。”</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“他一时半会儿还不会回来！”</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“那我多等会儿。”</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0488" y="881063"/>
            <a:ext cx="8964613" cy="5262563"/>
          </a:xfrm>
          <a:prstGeom prst="rect">
            <a:avLst/>
          </a:prstGeom>
          <a:solidFill>
            <a:schemeClr val="bg1">
              <a:lumMod val="95000"/>
            </a:schemeClr>
          </a:solidFill>
          <a:ln>
            <a:solidFill>
              <a:srgbClr val="00B050"/>
            </a:solidFill>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“哎哎！</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别往那儿坐，那沙发是新的！您坐这儿吧！</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无定早没了谈生意的心思，心坠得他累。一小时后，老头走了。一锅饺子捂在锅里的时间太长了，全沤烂了，成浆了。</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无定客气而坚决地在他们摆开饭桌时离开了。</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不久，学校会计科的人告诉无定，老头的计时工资算错了，少付了他百把块钱。无定揣了钱，但从夏天到冬天，一直没遇到老头。他只好从学校找到了老头的合同，那上面有他的地址：某街三百四十一号。街是条偏街，在城郊。无定没费多少时间便找着了三百四十号</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这条街的最后一个号码，再往前就是菜田了。</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无定走出了街的末端，身后跟了一群热心好事的闲人。在阔大无边的菜田里，有一个柴棚样的小房，门上方有一个手写的号码：三百四十一。门边一辆垃圾车</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“哦，您是找他呀！”闲人中有人终于醒悟似的，“曾大爷！他死啦。去年冬天死啦！”</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5400" y="608013"/>
            <a:ext cx="9072563" cy="4154488"/>
          </a:xfrm>
          <a:prstGeom prst="rect">
            <a:avLst/>
          </a:prstGeom>
          <a:solidFill>
            <a:schemeClr val="bg1">
              <a:lumMod val="95000"/>
            </a:schemeClr>
          </a:solidFill>
          <a:ln>
            <a:solidFill>
              <a:srgbClr val="00B050"/>
            </a:solidFill>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那人说：老头有个很好的孙子，孝敬，挣钱给爷爷花，混得特体面，要接爷爷去他的新公寓，要天天给爷爷包饺子；但老头不愿去，天天喂他饺子的好日子他过不惯，他怕那种被人伺候、供着的日子</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这是老头亲口告诉街坊的。</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“你是曾大爷的什么人？”那人问。</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“朋友”。无定答。</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“也认识他孙子小臭子？”</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“对。”</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“他真对他爷爷那样好？”</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无定停了好大一会儿。说：“真的。”</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节选自</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审丑</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，有删改</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Rectangle 29"/>
          <p:cNvSpPr>
            <a:spLocks noChangeArrowheads="1"/>
          </p:cNvSpPr>
          <p:nvPr/>
        </p:nvSpPr>
        <p:spPr bwMode="auto">
          <a:xfrm>
            <a:off x="25400" y="4886325"/>
            <a:ext cx="9072563" cy="425450"/>
          </a:xfrm>
          <a:prstGeom prst="rect">
            <a:avLst/>
          </a:prstGeom>
          <a:solidFill>
            <a:schemeClr val="bg1">
              <a:lumMod val="95000"/>
            </a:schemeClr>
          </a:solidFill>
          <a:ln w="9525">
            <a:solidFill>
              <a:schemeClr val="accent2"/>
            </a:solidFill>
            <a:miter lim="800000"/>
          </a:ln>
        </p:spPr>
        <p:txBody>
          <a:bodyPr anchor="ctr">
            <a:spAutoFit/>
          </a:bodyPr>
          <a:lstStyle/>
          <a:p>
            <a:pPr marL="0" marR="0" lvl="0" indent="266700" algn="l" defTabSz="914400" rtl="0" eaLnBrk="0" fontAlgn="base" latinLnBrk="0" hangingPunct="0">
              <a:lnSpc>
                <a:spcPts val="26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黑体" panose="02010600030101010101" pitchFamily="49" charset="-122"/>
                <a:ea typeface="黑体" panose="02010600030101010101" pitchFamily="49" charset="-122"/>
                <a:cs typeface="Times New Roman" panose="02020603050405020304" pitchFamily="18" charset="0"/>
              </a:rPr>
              <a:t>根据小说内容，简要概括曾大爷的形象特点。</a:t>
            </a:r>
            <a:r>
              <a:rPr kumimoji="0" lang="en-US" altLang="zh-CN" sz="2400" b="1" i="0" u="none" strike="noStrike" kern="1200" cap="none" spc="0" normalizeH="0" baseline="0" noProof="0" dirty="0">
                <a:ln>
                  <a:noFill/>
                </a:ln>
                <a:solidFill>
                  <a:schemeClr val="tx1"/>
                </a:solidFill>
                <a:effectLst/>
                <a:uLnTx/>
                <a:uFillTx/>
                <a:latin typeface="黑体" panose="02010600030101010101" pitchFamily="49" charset="-122"/>
                <a:ea typeface="黑体" panose="02010600030101010101" pitchFamily="49" charset="-122"/>
                <a:cs typeface="Times New Roman" panose="02020603050405020304" pitchFamily="18" charset="0"/>
              </a:rPr>
              <a:t>(4</a:t>
            </a:r>
            <a:r>
              <a:rPr kumimoji="0" lang="zh-CN" altLang="en-US" sz="2400" b="1" i="0" u="none" strike="noStrike" kern="1200" cap="none" spc="0" normalizeH="0" baseline="0" noProof="0" dirty="0">
                <a:ln>
                  <a:noFill/>
                </a:ln>
                <a:solidFill>
                  <a:schemeClr val="tx1"/>
                </a:solidFill>
                <a:effectLst/>
                <a:uLnTx/>
                <a:uFillTx/>
                <a:latin typeface="黑体" panose="02010600030101010101" pitchFamily="49" charset="-122"/>
                <a:ea typeface="黑体" panose="02010600030101010101" pitchFamily="49" charset="-122"/>
                <a:cs typeface="Times New Roman" panose="02020603050405020304" pitchFamily="18" charset="0"/>
              </a:rPr>
              <a:t>分</a:t>
            </a:r>
            <a:r>
              <a:rPr kumimoji="0" lang="en-US" altLang="zh-CN" sz="2400" b="1" i="0" u="none" strike="noStrike" kern="1200" cap="none" spc="0" normalizeH="0" baseline="0" noProof="0" dirty="0">
                <a:ln>
                  <a:noFill/>
                </a:ln>
                <a:solidFill>
                  <a:schemeClr val="tx1"/>
                </a:solidFill>
                <a:effectLst/>
                <a:uLnTx/>
                <a:uFillTx/>
                <a:latin typeface="黑体" panose="02010600030101010101" pitchFamily="49" charset="-122"/>
                <a:ea typeface="黑体" panose="02010600030101010101" pitchFamily="49" charset="-122"/>
                <a:cs typeface="Times New Roman" panose="02020603050405020304" pitchFamily="18" charset="0"/>
              </a:rPr>
              <a:t>)</a:t>
            </a:r>
            <a:r>
              <a:rPr kumimoji="0" lang="zh-CN" altLang="en-US" sz="2400" b="1" i="0" u="none" strike="noStrike" kern="1200" cap="none" spc="0" normalizeH="0" baseline="0" noProof="0" dirty="0">
                <a:ln>
                  <a:noFill/>
                </a:ln>
                <a:solidFill>
                  <a:schemeClr val="tx1"/>
                </a:solidFill>
                <a:effectLst/>
                <a:uLnTx/>
                <a:uFillTx/>
                <a:latin typeface="黑体" panose="02010600030101010101" pitchFamily="49" charset="-122"/>
                <a:ea typeface="黑体" panose="02010600030101010101" pitchFamily="49" charset="-122"/>
                <a:cs typeface="Times New Roman" panose="02020603050405020304" pitchFamily="18" charset="0"/>
              </a:rPr>
              <a:t>。</a:t>
            </a:r>
            <a:endParaRPr kumimoji="0" lang="zh-CN" altLang="en-US" sz="2400" b="1" i="0" u="none" strike="noStrike" kern="1200" cap="none" spc="0" normalizeH="0" baseline="0" noProof="0" dirty="0">
              <a:ln>
                <a:noFill/>
              </a:ln>
              <a:solidFill>
                <a:schemeClr val="tx1"/>
              </a:solidFill>
              <a:effectLst/>
              <a:uLnTx/>
              <a:uFillTx/>
              <a:latin typeface="黑体" panose="02010600030101010101" pitchFamily="49" charset="-122"/>
              <a:ea typeface="黑体" panose="02010600030101010101" pitchFamily="49" charset="-122"/>
              <a:cs typeface="Times New Roman" panose="02020603050405020304" pitchFamily="18" charset="0"/>
            </a:endParaRPr>
          </a:p>
        </p:txBody>
      </p:sp>
      <p:sp>
        <p:nvSpPr>
          <p:cNvPr id="4" name="TextBox 15"/>
          <p:cNvSpPr txBox="1">
            <a:spLocks noChangeArrowheads="1"/>
          </p:cNvSpPr>
          <p:nvPr/>
        </p:nvSpPr>
        <p:spPr bwMode="auto">
          <a:xfrm>
            <a:off x="25400" y="5546725"/>
            <a:ext cx="9072563" cy="830263"/>
          </a:xfrm>
          <a:prstGeom prst="rect">
            <a:avLst/>
          </a:prstGeom>
          <a:solidFill>
            <a:schemeClr val="accent1">
              <a:lumMod val="20000"/>
              <a:lumOff val="80000"/>
            </a:schemeClr>
          </a:solidFill>
          <a:ln w="9525">
            <a:solidFill>
              <a:srgbClr val="000000"/>
            </a:solidFill>
            <a:miter lim="800000"/>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smtClean="0">
                <a:ln>
                  <a:noFill/>
                </a:ln>
                <a:solidFill>
                  <a:srgbClr val="FF0000"/>
                </a:solidFill>
                <a:effectLst/>
                <a:uLnTx/>
                <a:uFillTx/>
                <a:latin typeface="黑体" panose="02010600030101010101" pitchFamily="49" charset="-122"/>
                <a:ea typeface="黑体" panose="02010600030101010101" pitchFamily="49" charset="-122"/>
                <a:cs typeface="+mn-cs"/>
              </a:rPr>
              <a:t>答案</a:t>
            </a:r>
            <a:r>
              <a:rPr kumimoji="0" lang="zh-CN" altLang="en-US" sz="2400" b="1" i="0" u="none" strike="noStrike" kern="1200" cap="none" spc="0" normalizeH="0" baseline="0" noProof="0" dirty="0" smtClean="0">
                <a:ln>
                  <a:noFill/>
                </a:ln>
                <a:solidFill>
                  <a:schemeClr val="tx1"/>
                </a:solidFill>
                <a:effectLst/>
                <a:uLnTx/>
                <a:uFillTx/>
                <a:latin typeface="黑体" panose="02010600030101010101" pitchFamily="49" charset="-122"/>
                <a:ea typeface="黑体" panose="02010600030101010101" pitchFamily="49" charset="-122"/>
                <a:cs typeface="+mn-cs"/>
              </a:rPr>
              <a:t>  </a:t>
            </a:r>
            <a:r>
              <a:rPr kumimoji="0" lang="en-US" altLang="zh-CN" sz="2400" b="1" i="0" u="none" strike="noStrike" kern="1200" cap="none" spc="0" normalizeH="0" baseline="0" noProof="0" dirty="0" smtClean="0">
                <a:ln>
                  <a:noFill/>
                </a:ln>
                <a:solidFill>
                  <a:schemeClr val="tx1"/>
                </a:solidFill>
                <a:effectLst/>
                <a:uLnTx/>
                <a:uFillTx/>
                <a:latin typeface="黑体" panose="02010600030101010101" pitchFamily="49" charset="-122"/>
                <a:ea typeface="黑体" panose="02010600030101010101" pitchFamily="49" charset="-122"/>
                <a:cs typeface="+mn-cs"/>
              </a:rPr>
              <a:t> </a:t>
            </a:r>
            <a:r>
              <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外貌丑陋；</a:t>
            </a:r>
            <a:r>
              <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(2)</a:t>
            </a: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吃苦耐劳；</a:t>
            </a:r>
            <a:r>
              <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(3)</a:t>
            </a: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深爱自己的孙子并为之全力付出</a:t>
            </a:r>
            <a:r>
              <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或“隐忍小臭儿的不孝”</a:t>
            </a:r>
            <a:r>
              <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(4)</a:t>
            </a: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晚景凄凉。</a:t>
            </a:r>
            <a:endPar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000000"/>
                                          </p:val>
                                        </p:tav>
                                        <p:tav tm="100000">
                                          <p:val>
                                            <p:strVal val="#ppt_w"/>
                                          </p:val>
                                        </p:tav>
                                      </p:tavLst>
                                    </p:anim>
                                    <p:anim calcmode="lin" valueType="num">
                                      <p:cBhvr>
                                        <p:cTn id="8" dur="500" fill="hold"/>
                                        <p:tgtEl>
                                          <p:spTgt spid="4"/>
                                        </p:tgtEl>
                                        <p:attrNameLst>
                                          <p:attrName>ppt_h</p:attrName>
                                        </p:attrNameLst>
                                      </p:cBhvr>
                                      <p:tavLst>
                                        <p:tav tm="0">
                                          <p:val>
                                            <p:fltVal val="0.00000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圆角矩形 2"/>
          <p:cNvGrpSpPr/>
          <p:nvPr/>
        </p:nvGrpSpPr>
        <p:grpSpPr>
          <a:xfrm>
            <a:off x="2017713" y="2882900"/>
            <a:ext cx="5089525" cy="1633538"/>
            <a:chOff x="0" y="0"/>
            <a:chExt cx="3206" cy="1029"/>
          </a:xfrm>
        </p:grpSpPr>
        <p:pic>
          <p:nvPicPr>
            <p:cNvPr id="10243" name="圆角矩形 2">
              <a:hlinkClick r:id="" action="ppaction://noaction"/>
            </p:cNvPr>
            <p:cNvPicPr/>
            <p:nvPr/>
          </p:nvPicPr>
          <p:blipFill>
            <a:blip r:embed="rId1"/>
            <a:stretch>
              <a:fillRect/>
            </a:stretch>
          </p:blipFill>
          <p:spPr>
            <a:xfrm>
              <a:off x="0" y="0"/>
              <a:ext cx="3206" cy="1029"/>
            </a:xfrm>
            <a:prstGeom prst="rect">
              <a:avLst/>
            </a:prstGeom>
            <a:noFill/>
            <a:ln w="9525">
              <a:noFill/>
            </a:ln>
          </p:spPr>
        </p:pic>
        <p:sp>
          <p:nvSpPr>
            <p:cNvPr id="10244" name="Text Box 5"/>
            <p:cNvSpPr txBox="1"/>
            <p:nvPr/>
          </p:nvSpPr>
          <p:spPr>
            <a:xfrm>
              <a:off x="111" y="177"/>
              <a:ext cx="2986" cy="540"/>
            </a:xfrm>
            <a:prstGeom prst="rect">
              <a:avLst/>
            </a:prstGeom>
            <a:noFill/>
            <a:ln w="9525">
              <a:noFill/>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285750" lvl="0" indent="-285750" algn="ctr" eaLnBrk="1" hangingPunct="1">
                <a:lnSpc>
                  <a:spcPct val="100000"/>
                </a:lnSpc>
                <a:spcBef>
                  <a:spcPct val="0"/>
                </a:spcBef>
                <a:buClr>
                  <a:srgbClr val="FF0000"/>
                </a:buClr>
                <a:buFont typeface="Wingdings" panose="05000000000000000000" pitchFamily="2" charset="2"/>
                <a:buChar char="Ø"/>
              </a:pPr>
              <a:r>
                <a:rPr lang="en-US" altLang="zh-CN" sz="5400" b="1" dirty="0">
                  <a:solidFill>
                    <a:srgbClr val="000000"/>
                  </a:solidFill>
                </a:rPr>
                <a:t>2. </a:t>
              </a:r>
              <a:r>
                <a:rPr lang="zh-CN" altLang="en-US" sz="5400" b="1" dirty="0">
                  <a:solidFill>
                    <a:srgbClr val="000000"/>
                  </a:solidFill>
                </a:rPr>
                <a:t>考点精讲</a:t>
              </a:r>
              <a:endParaRPr lang="zh-CN" altLang="en-US" sz="5400" b="1" dirty="0">
                <a:solidFill>
                  <a:srgbClr val="000000"/>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8" name="Rectangle 4"/>
          <p:cNvSpPr>
            <a:spLocks noChangeArrowheads="1"/>
          </p:cNvSpPr>
          <p:nvPr/>
        </p:nvSpPr>
        <p:spPr bwMode="auto">
          <a:xfrm>
            <a:off x="7938" y="765175"/>
            <a:ext cx="9067800" cy="5654675"/>
          </a:xfrm>
          <a:prstGeom prst="rect">
            <a:avLst/>
          </a:prstGeom>
          <a:noFill/>
          <a:ln w="9525">
            <a:noFill/>
            <a:miter lim="800000"/>
          </a:ln>
          <a:effectLst>
            <a:prstShdw prst="shdw17" dist="17961" dir="2700000">
              <a:schemeClr val="accent1">
                <a:gamma/>
                <a:shade val="60000"/>
                <a:invGamma/>
              </a:schemeClr>
            </a:prstShdw>
          </a:effectLst>
        </p:spPr>
        <p:txBody>
          <a:bodyPr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266700">
              <a:lnSpc>
                <a:spcPct val="95000"/>
              </a:lnSpc>
              <a:spcBef>
                <a:spcPct val="0"/>
              </a:spcBef>
              <a:buNone/>
            </a:pPr>
            <a:r>
              <a:rPr lang="zh-CN" altLang="en-US" sz="2400" b="1" dirty="0">
                <a:latin typeface="黑体" panose="02010600030101010101" pitchFamily="49" charset="-122"/>
                <a:ea typeface="Times New Roman" panose="02020603050405020304" pitchFamily="18" charset="0"/>
              </a:rPr>
              <a:t>阅读下面的文字，完成后面的题目。</a:t>
            </a:r>
            <a:endParaRPr lang="zh-CN" altLang="en-US" sz="2400" b="1" dirty="0">
              <a:latin typeface="Arial" panose="020B0604020202020204" pitchFamily="34" charset="0"/>
            </a:endParaRPr>
          </a:p>
          <a:p>
            <a:pPr marL="0" lvl="0" indent="266700" algn="ctr">
              <a:lnSpc>
                <a:spcPct val="95000"/>
              </a:lnSpc>
              <a:spcBef>
                <a:spcPct val="0"/>
              </a:spcBef>
              <a:buNone/>
            </a:pPr>
            <a:r>
              <a:rPr lang="zh-CN" altLang="en-US" sz="2400" b="1" dirty="0">
                <a:latin typeface="Times New Roman" panose="02020603050405020304" pitchFamily="18" charset="0"/>
                <a:ea typeface="Times New Roman" panose="02020603050405020304" pitchFamily="18" charset="0"/>
              </a:rPr>
              <a:t>峡　谷</a:t>
            </a:r>
            <a:r>
              <a:rPr lang="zh-CN" altLang="en-US" sz="2400" b="1" dirty="0">
                <a:latin typeface="Arial" panose="020B0604020202020204" pitchFamily="34" charset="0"/>
              </a:rPr>
              <a:t>     </a:t>
            </a:r>
            <a:r>
              <a:rPr lang="zh-CN" altLang="en-US" sz="2400" b="1" dirty="0">
                <a:latin typeface="楷体" pitchFamily="49" charset="-122"/>
                <a:ea typeface="楷体" pitchFamily="49" charset="-122"/>
              </a:rPr>
              <a:t>阿　城</a:t>
            </a:r>
            <a:endParaRPr lang="zh-CN" altLang="en-US" sz="2400" b="1" dirty="0">
              <a:latin typeface="楷体" pitchFamily="49" charset="-122"/>
              <a:ea typeface="楷体" pitchFamily="49" charset="-122"/>
            </a:endParaRPr>
          </a:p>
          <a:p>
            <a:pPr marL="0" lvl="0" indent="266700">
              <a:lnSpc>
                <a:spcPct val="95000"/>
              </a:lnSpc>
              <a:spcBef>
                <a:spcPct val="0"/>
              </a:spcBef>
              <a:buNone/>
            </a:pPr>
            <a:r>
              <a:rPr lang="zh-CN" altLang="en-US" sz="2400" b="1" dirty="0">
                <a:latin typeface="Times New Roman" panose="02020603050405020304" pitchFamily="18" charset="0"/>
                <a:ea typeface="Times New Roman" panose="02020603050405020304" pitchFamily="18" charset="0"/>
              </a:rPr>
              <a:t>山被直着劈开，于是当中有七八里谷地。大约是那刀有些弯，结果谷地中央高出如许，愈近峡口，便愈低。</a:t>
            </a:r>
            <a:endParaRPr lang="zh-CN" altLang="en-US" sz="2400" b="1" dirty="0">
              <a:latin typeface="Arial" panose="020B0604020202020204" pitchFamily="34" charset="0"/>
            </a:endParaRPr>
          </a:p>
          <a:p>
            <a:pPr marL="0" lvl="0" indent="266700">
              <a:lnSpc>
                <a:spcPct val="95000"/>
              </a:lnSpc>
              <a:spcBef>
                <a:spcPct val="0"/>
              </a:spcBef>
              <a:buNone/>
            </a:pPr>
            <a:r>
              <a:rPr lang="zh-CN" altLang="en-US" sz="2400" b="1" dirty="0">
                <a:latin typeface="Times New Roman" panose="02020603050405020304" pitchFamily="18" charset="0"/>
                <a:ea typeface="Times New Roman" panose="02020603050405020304" pitchFamily="18" charset="0"/>
              </a:rPr>
              <a:t>森森冷气漫出峡口，收掉一身黏汗。峡口处，倒一棵大树，连根拔起，似谷里出了什么不测之事，把大树唬得跑，一跤仰翻在那里。峡顶一线蓝天，深得令人不敢久看。一只鹰在空中移来移去。</a:t>
            </a:r>
            <a:endParaRPr lang="zh-CN" altLang="en-US" sz="2400" b="1" dirty="0">
              <a:latin typeface="Arial" panose="020B0604020202020204" pitchFamily="34" charset="0"/>
            </a:endParaRPr>
          </a:p>
          <a:p>
            <a:pPr marL="0" lvl="0" indent="266700">
              <a:lnSpc>
                <a:spcPct val="95000"/>
              </a:lnSpc>
              <a:spcBef>
                <a:spcPct val="0"/>
              </a:spcBef>
              <a:buNone/>
            </a:pPr>
            <a:r>
              <a:rPr lang="zh-CN" altLang="en-US" sz="2400" b="1" dirty="0">
                <a:latin typeface="Times New Roman" panose="02020603050405020304" pitchFamily="18" charset="0"/>
                <a:ea typeface="Times New Roman" panose="02020603050405020304" pitchFamily="18" charset="0"/>
              </a:rPr>
              <a:t>峭壁上草木不甚生长，石头生铁般锈着。一块巨石和百十块斗大石头，昏死在峡壁根，一动不动。巨石上伏着两只四脚蛇，眼睛眨也不眨，只偶尔吐一下舌芯子，与石头们赛呆。</a:t>
            </a:r>
            <a:endParaRPr lang="zh-CN" altLang="en-US" sz="2400" b="1" dirty="0">
              <a:latin typeface="Arial" panose="020B0604020202020204" pitchFamily="34" charset="0"/>
            </a:endParaRPr>
          </a:p>
          <a:p>
            <a:pPr marL="0" lvl="0" indent="266700">
              <a:lnSpc>
                <a:spcPct val="95000"/>
              </a:lnSpc>
              <a:spcBef>
                <a:spcPct val="0"/>
              </a:spcBef>
              <a:buNone/>
            </a:pPr>
            <a:r>
              <a:rPr lang="zh-CN" altLang="en-US" sz="2400" b="1" dirty="0">
                <a:latin typeface="Times New Roman" panose="02020603050405020304" pitchFamily="18" charset="0"/>
                <a:ea typeface="Times New Roman" panose="02020603050405020304" pitchFamily="18" charset="0"/>
              </a:rPr>
              <a:t>因有人在峡中走，壁上时时落下些许小石，声音左右荡着升上去。那鹰却忽地不见去向。</a:t>
            </a:r>
            <a:endParaRPr lang="zh-CN" altLang="en-US" sz="2400" b="1" dirty="0">
              <a:latin typeface="Arial" panose="020B0604020202020204" pitchFamily="34" charset="0"/>
            </a:endParaRPr>
          </a:p>
          <a:p>
            <a:pPr marL="0" lvl="0" indent="266700">
              <a:lnSpc>
                <a:spcPct val="95000"/>
              </a:lnSpc>
              <a:spcBef>
                <a:spcPct val="0"/>
              </a:spcBef>
              <a:buNone/>
            </a:pPr>
            <a:r>
              <a:rPr lang="zh-CN" altLang="en-US" sz="2400" b="1" dirty="0">
                <a:latin typeface="Times New Roman" panose="02020603050405020304" pitchFamily="18" charset="0"/>
                <a:ea typeface="Times New Roman" panose="02020603050405020304" pitchFamily="18" charset="0"/>
              </a:rPr>
              <a:t>顺路上去，有三五人家在高处。临路立一幢石屋，门开着，却像睡觉的人。门口一幅布旗静静垂着。靠近人家，便有稀松的石板垫路。</a:t>
            </a:r>
            <a:endParaRPr lang="zh-CN" altLang="en-US" sz="2400" b="1" dirty="0">
              <a:latin typeface="Arial" panose="020B0604020202020204" pitchFamily="34" charset="0"/>
            </a:endParaRPr>
          </a:p>
        </p:txBody>
      </p:sp>
      <p:sp>
        <p:nvSpPr>
          <p:cNvPr id="11267" name="矩形 4"/>
          <p:cNvSpPr/>
          <p:nvPr/>
        </p:nvSpPr>
        <p:spPr>
          <a:xfrm>
            <a:off x="11113" y="71438"/>
            <a:ext cx="4206875" cy="461962"/>
          </a:xfrm>
          <a:prstGeom prst="rect">
            <a:avLst/>
          </a:prstGeom>
          <a:solidFill>
            <a:srgbClr val="FFFF00"/>
          </a:solidFill>
          <a:ln w="9525" cap="flat" cmpd="sng">
            <a:solidFill>
              <a:srgbClr val="79FFFF"/>
            </a:solidFill>
            <a:prstDash val="solid"/>
            <a:miter/>
            <a:headEnd type="none" w="med" len="med"/>
            <a:tailEnd type="none" w="med" len="med"/>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2400" b="1" dirty="0">
                <a:latin typeface="黑体" panose="02010600030101010101" pitchFamily="49" charset="-122"/>
                <a:ea typeface="黑体" panose="02010600030101010101" pitchFamily="49" charset="-122"/>
              </a:rPr>
              <a:t>考查点一　</a:t>
            </a:r>
            <a:r>
              <a:rPr lang="zh-CN" altLang="en-US" sz="2400" b="1" dirty="0">
                <a:latin typeface="Arial" panose="020B0604020202020204" pitchFamily="34" charset="0"/>
                <a:ea typeface="黑体" panose="02010600030101010101" pitchFamily="49" charset="-122"/>
              </a:rPr>
              <a:t>分析人物性格特征</a:t>
            </a:r>
            <a:endParaRPr lang="zh-CN" altLang="en-US" sz="2400" b="1" dirty="0">
              <a:latin typeface="Arial" panose="020B0604020202020204" pitchFamily="34" charset="0"/>
              <a:ea typeface="黑体" panose="02010600030101010101" pitchFamily="49"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矩形 1"/>
          <p:cNvSpPr/>
          <p:nvPr/>
        </p:nvSpPr>
        <p:spPr>
          <a:xfrm>
            <a:off x="0" y="511175"/>
            <a:ext cx="9144000" cy="59340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266700">
              <a:lnSpc>
                <a:spcPct val="100000"/>
              </a:lnSpc>
              <a:spcBef>
                <a:spcPct val="0"/>
              </a:spcBef>
              <a:buNone/>
            </a:pPr>
            <a:r>
              <a:rPr lang="zh-CN" altLang="en-US" sz="2400" b="1" dirty="0">
                <a:latin typeface="Arial" panose="020B0604020202020204" pitchFamily="34" charset="0"/>
              </a:rPr>
              <a:t>中午的阳光慢慢挤进峡谷，阴气浮开，地气熏上来，石板有些颤。似乎有了噪音，细听却什么也不响。忍不住干咳一两声，总是自讨没趣。一世界都静着，不要谁来多舌。</a:t>
            </a:r>
            <a:endParaRPr lang="zh-CN" altLang="en-US" sz="2400" b="1" dirty="0">
              <a:latin typeface="Times New Roman" panose="02020603050405020304" pitchFamily="18" charset="0"/>
              <a:ea typeface="Times New Roman" panose="02020603050405020304" pitchFamily="18" charset="0"/>
            </a:endParaRPr>
          </a:p>
          <a:p>
            <a:pPr marL="0" lvl="0" indent="266700">
              <a:lnSpc>
                <a:spcPct val="100000"/>
              </a:lnSpc>
              <a:spcBef>
                <a:spcPct val="0"/>
              </a:spcBef>
              <a:buNone/>
            </a:pPr>
            <a:r>
              <a:rPr lang="zh-CN" altLang="en-US" sz="2400" b="1" dirty="0">
                <a:latin typeface="Times New Roman" panose="02020603050405020304" pitchFamily="18" charset="0"/>
                <a:ea typeface="Times New Roman" panose="02020603050405020304" pitchFamily="18" charset="0"/>
              </a:rPr>
              <a:t>走近了，方才辨出布旗上有个藏文字，布色已经晒退，字色也相去不远，随旗沉甸甸地垂着。</a:t>
            </a:r>
            <a:endParaRPr lang="zh-CN" altLang="en-US" sz="2400" b="1" dirty="0">
              <a:latin typeface="Times New Roman" panose="02020603050405020304" pitchFamily="18" charset="0"/>
              <a:ea typeface="Times New Roman" panose="02020603050405020304" pitchFamily="18" charset="0"/>
            </a:endParaRPr>
          </a:p>
          <a:p>
            <a:pPr marL="0" lvl="0" indent="266700">
              <a:lnSpc>
                <a:spcPct val="100000"/>
              </a:lnSpc>
              <a:spcBef>
                <a:spcPct val="0"/>
              </a:spcBef>
              <a:buNone/>
            </a:pPr>
            <a:r>
              <a:rPr lang="zh-CN" altLang="en-US" sz="2400" b="1" dirty="0">
                <a:latin typeface="Times New Roman" panose="02020603050405020304" pitchFamily="18" charset="0"/>
                <a:ea typeface="Times New Roman" panose="02020603050405020304" pitchFamily="18" charset="0"/>
              </a:rPr>
              <a:t>忽然峡谷中有一点异响，却不辨来源。往身后寻去，只见来路的峡口有一匹马负一条汉，直腿走来。那马腿移得极密，蹄子踏在土路上，闷闷响成一团，骑手侧着身，并不上下颠。</a:t>
            </a:r>
            <a:endParaRPr lang="zh-CN" altLang="en-US" sz="2400" b="1" dirty="0">
              <a:latin typeface="Arial" panose="020B0604020202020204" pitchFamily="34" charset="0"/>
            </a:endParaRPr>
          </a:p>
          <a:p>
            <a:pPr marL="0" lvl="0" indent="266700">
              <a:lnSpc>
                <a:spcPct val="100000"/>
              </a:lnSpc>
              <a:spcBef>
                <a:spcPct val="0"/>
              </a:spcBef>
              <a:buNone/>
            </a:pPr>
            <a:r>
              <a:rPr lang="zh-CN" altLang="en-US" sz="2400" b="1" dirty="0">
                <a:latin typeface="Times New Roman" panose="02020603050405020304" pitchFamily="18" charset="0"/>
                <a:ea typeface="Times New Roman" panose="02020603050405020304" pitchFamily="18" charset="0"/>
              </a:rPr>
              <a:t>愈来愈近，一到上坡，马慢下来。骑手轻轻一夹，马上了石板，蹄铁连珠般脆响。马一耸一耸向上走，骑手就一坐一坐随它。蹄声在峡谷中回转，又响又高。那只鹰又出现了，慢慢移来移去。</a:t>
            </a:r>
            <a:endParaRPr lang="zh-CN" altLang="en-US" sz="2400" b="1" dirty="0">
              <a:latin typeface="Arial" panose="020B0604020202020204" pitchFamily="34" charset="0"/>
            </a:endParaRPr>
          </a:p>
          <a:p>
            <a:pPr marL="0" lvl="0" indent="266700">
              <a:lnSpc>
                <a:spcPct val="100000"/>
              </a:lnSpc>
              <a:spcBef>
                <a:spcPct val="0"/>
              </a:spcBef>
              <a:buNone/>
            </a:pPr>
            <a:r>
              <a:rPr lang="zh-CN" altLang="en-US" sz="2400" b="1" dirty="0">
                <a:latin typeface="Times New Roman" panose="02020603050405020304" pitchFamily="18" charset="0"/>
                <a:ea typeface="Times New Roman" panose="02020603050405020304" pitchFamily="18" charset="0"/>
              </a:rPr>
              <a:t>骑手走过眼前，结结实实一脸黑肉，直鼻紧嘴，细眼高颧，眉睫似漆。皮袍裹在身上，胸微敞，露出油灰布衣。手隐在袖中，并不拽缰。藏靴上一层细土，脚尖直翘着。眼睛遇着了，脸一短，肉横着默默一笑，随即复原，似乎咔嚓一响。马直走上去，屁股锦缎一样闪着。</a:t>
            </a:r>
            <a:endParaRPr lang="zh-CN" altLang="en-US" sz="2400" b="1"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矩形 1"/>
          <p:cNvSpPr/>
          <p:nvPr/>
        </p:nvSpPr>
        <p:spPr>
          <a:xfrm>
            <a:off x="0" y="738188"/>
            <a:ext cx="9144000" cy="56324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266700">
              <a:lnSpc>
                <a:spcPct val="100000"/>
              </a:lnSpc>
              <a:spcBef>
                <a:spcPct val="0"/>
              </a:spcBef>
              <a:buNone/>
            </a:pPr>
            <a:r>
              <a:rPr lang="zh-CN" altLang="en-US" sz="2400" b="1" dirty="0">
                <a:latin typeface="Times New Roman" panose="02020603050405020304" pitchFamily="18" charset="0"/>
                <a:ea typeface="Times New Roman" panose="02020603050405020304" pitchFamily="18" charset="0"/>
              </a:rPr>
              <a:t>到了布旗下，骑手俯身移下马，将缰绳缚在门前木桩上。马平了脖子立着，甩一甩尾巴，曲一曲前蹄，倒换一下后腿。骑手望望门，那门不算大，骑手似乎比门宽着许多，可拐着腿，左右一晃，竟进去了。</a:t>
            </a:r>
            <a:endParaRPr lang="zh-CN" altLang="en-US" sz="2400" b="1" dirty="0">
              <a:latin typeface="Arial" panose="020B0604020202020204" pitchFamily="34" charset="0"/>
            </a:endParaRPr>
          </a:p>
          <a:p>
            <a:pPr marL="0" lvl="0" indent="266700">
              <a:lnSpc>
                <a:spcPct val="100000"/>
              </a:lnSpc>
              <a:spcBef>
                <a:spcPct val="0"/>
              </a:spcBef>
              <a:buNone/>
            </a:pPr>
            <a:r>
              <a:rPr lang="zh-CN" altLang="en-US" sz="2400" b="1" dirty="0">
                <a:latin typeface="Times New Roman" panose="02020603050405020304" pitchFamily="18" charset="0"/>
                <a:ea typeface="Times New Roman" panose="02020603050405020304" pitchFamily="18" charset="0"/>
              </a:rPr>
              <a:t>屋里极暗，不辨大小。慢慢就看出两张粗木桌子，三四把长凳，墙里一条木柜。木柜后面一个肥脸汉子，两眼陷进肉里，渗不出光，双肘支在柜上，似在瞌睡。骑手走近柜台，捉出几张纸币，撒在柜上。肥汉也不瞧那钱，转身进了里屋，少顷拿出一大木碗干肉，一副筷，放在骑手面前的木桌上，又回去舀来一碗酒，顺手把钱划在柜里。</a:t>
            </a:r>
            <a:endParaRPr lang="zh-CN" altLang="en-US" sz="2400" b="1" dirty="0">
              <a:latin typeface="Arial" panose="020B0604020202020204" pitchFamily="34" charset="0"/>
            </a:endParaRPr>
          </a:p>
          <a:p>
            <a:pPr marL="0" lvl="0" indent="266700">
              <a:lnSpc>
                <a:spcPct val="100000"/>
              </a:lnSpc>
              <a:spcBef>
                <a:spcPct val="0"/>
              </a:spcBef>
              <a:buNone/>
            </a:pPr>
            <a:r>
              <a:rPr lang="zh-CN" altLang="en-US" sz="2400" b="1" dirty="0">
                <a:latin typeface="Times New Roman" panose="02020603050405020304" pitchFamily="18" charset="0"/>
                <a:ea typeface="Times New Roman" panose="02020603050405020304" pitchFamily="18" charset="0"/>
              </a:rPr>
              <a:t>骑手喝一口酒，用袖擦一下嘴。又摸出刀割肉，将肉丢进嘴里，脸上凸起，腮紧紧一缩，又紧紧一缩，就咽了。把帽摘了，放在桌上，一头鬈发沉甸甸慢慢松开。手掌在桌上划一划，就有嚓嚓的声音。手指扇一样地散着，一般长短，并不拢。肥汉又端出一碗汤来，放在桌上冒气。</a:t>
            </a:r>
            <a:endParaRPr lang="zh-CN" altLang="en-US" sz="2400" b="1" dirty="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矩形 2"/>
          <p:cNvSpPr/>
          <p:nvPr/>
        </p:nvSpPr>
        <p:spPr>
          <a:xfrm>
            <a:off x="152400" y="1219200"/>
            <a:ext cx="8820150" cy="4524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266700">
              <a:lnSpc>
                <a:spcPct val="100000"/>
              </a:lnSpc>
              <a:spcBef>
                <a:spcPct val="0"/>
              </a:spcBef>
              <a:buNone/>
            </a:pPr>
            <a:r>
              <a:rPr lang="zh-CN" altLang="en-US" sz="2400" b="1" dirty="0">
                <a:latin typeface="Times New Roman" panose="02020603050405020304" pitchFamily="18" charset="0"/>
                <a:ea typeface="Times New Roman" panose="02020603050405020304" pitchFamily="18" charset="0"/>
              </a:rPr>
              <a:t>一刻工夫，一碗肉已不见。骑手将嘴啃进酒碗里，一仰头，喉结猛一缩，又缓缓移下来，并不出长气，就喝汤。一时满屋都是喉咙响。</a:t>
            </a:r>
            <a:endParaRPr lang="zh-CN" altLang="en-US" sz="2400" b="1" dirty="0">
              <a:latin typeface="Arial" panose="020B0604020202020204" pitchFamily="34" charset="0"/>
            </a:endParaRPr>
          </a:p>
          <a:p>
            <a:pPr marL="0" lvl="0" indent="266700">
              <a:lnSpc>
                <a:spcPct val="100000"/>
              </a:lnSpc>
              <a:spcBef>
                <a:spcPct val="0"/>
              </a:spcBef>
              <a:buNone/>
            </a:pPr>
            <a:r>
              <a:rPr lang="zh-CN" altLang="en-US" sz="2400" b="1" dirty="0">
                <a:latin typeface="Times New Roman" panose="02020603050405020304" pitchFamily="18" charset="0"/>
                <a:ea typeface="Times New Roman" panose="02020603050405020304" pitchFamily="18" charset="0"/>
              </a:rPr>
              <a:t>不多时，骑手立起身，把帽捏在手里，脸上蒸出一团热气，向肥汉微微一咧嘴，晃出门外，肥汉梦一样呆着。</a:t>
            </a:r>
            <a:endParaRPr lang="zh-CN" altLang="en-US" sz="2400" b="1" dirty="0">
              <a:latin typeface="Arial" panose="020B0604020202020204" pitchFamily="34" charset="0"/>
            </a:endParaRPr>
          </a:p>
          <a:p>
            <a:pPr marL="0" lvl="0" indent="266700">
              <a:lnSpc>
                <a:spcPct val="100000"/>
              </a:lnSpc>
              <a:spcBef>
                <a:spcPct val="0"/>
              </a:spcBef>
              <a:buNone/>
            </a:pPr>
            <a:r>
              <a:rPr lang="zh-CN" altLang="en-US" sz="2400" b="1" dirty="0">
                <a:latin typeface="Times New Roman" panose="02020603050405020304" pitchFamily="18" charset="0"/>
                <a:ea typeface="Times New Roman" panose="02020603050405020304" pitchFamily="18" charset="0"/>
              </a:rPr>
              <a:t>阳光又移出峡谷，风又窜来窜去。布旗上下扭着动。马鬃飘起来，马打了一串响鼻。</a:t>
            </a:r>
            <a:endParaRPr lang="zh-CN" altLang="en-US" sz="2400" b="1" dirty="0">
              <a:latin typeface="Arial" panose="020B0604020202020204" pitchFamily="34" charset="0"/>
            </a:endParaRPr>
          </a:p>
          <a:p>
            <a:pPr marL="0" lvl="0" indent="266700">
              <a:lnSpc>
                <a:spcPct val="100000"/>
              </a:lnSpc>
              <a:spcBef>
                <a:spcPct val="0"/>
              </a:spcBef>
              <a:buNone/>
            </a:pPr>
            <a:r>
              <a:rPr lang="zh-CN" altLang="en-US" sz="2400" b="1" dirty="0">
                <a:latin typeface="Times New Roman" panose="02020603050405020304" pitchFamily="18" charset="0"/>
                <a:ea typeface="Times New Roman" panose="02020603050405020304" pitchFamily="18" charset="0"/>
              </a:rPr>
              <a:t>骑手戴上帽子，正一正，解下缰绳，马就踏起四蹄。骑手翻上去，紧一紧皮袍，用腿一夹，峡谷里响起一片脆响，不多时又闷闷响成一团，越来越小，越来越小。</a:t>
            </a:r>
            <a:endParaRPr lang="zh-CN" altLang="en-US" sz="2400" b="1" dirty="0">
              <a:latin typeface="Arial" panose="020B0604020202020204" pitchFamily="34" charset="0"/>
            </a:endParaRPr>
          </a:p>
          <a:p>
            <a:pPr marL="0" lvl="0" indent="266700">
              <a:lnSpc>
                <a:spcPct val="100000"/>
              </a:lnSpc>
              <a:spcBef>
                <a:spcPct val="0"/>
              </a:spcBef>
              <a:buNone/>
            </a:pPr>
            <a:r>
              <a:rPr lang="zh-CN" altLang="en-US" sz="2400" b="1" dirty="0">
                <a:latin typeface="Times New Roman" panose="02020603050405020304" pitchFamily="18" charset="0"/>
                <a:ea typeface="Times New Roman" panose="02020603050405020304" pitchFamily="18" charset="0"/>
              </a:rPr>
              <a:t>耳朵一直支着，不信蹄声竟没有了，许久才辨出风声和布旗的响动。</a:t>
            </a:r>
            <a:endParaRPr lang="zh-CN" altLang="en-US" sz="2400" b="1" dirty="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矩形 1"/>
          <p:cNvSpPr/>
          <p:nvPr/>
        </p:nvSpPr>
        <p:spPr>
          <a:xfrm>
            <a:off x="139700" y="804863"/>
            <a:ext cx="8820150" cy="523875"/>
          </a:xfrm>
          <a:prstGeom prst="rect">
            <a:avLst/>
          </a:prstGeom>
          <a:solidFill>
            <a:schemeClr val="accent1"/>
          </a:solidFill>
          <a:ln w="19050" cap="flat" cmpd="sng">
            <a:solidFill>
              <a:srgbClr val="00B050"/>
            </a:solidFill>
            <a:prstDash val="solid"/>
            <a:miter/>
            <a:headEnd type="none" w="med" len="med"/>
            <a:tailEnd type="none" w="med" len="med"/>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266700">
              <a:lnSpc>
                <a:spcPct val="100000"/>
              </a:lnSpc>
              <a:spcBef>
                <a:spcPct val="0"/>
              </a:spcBef>
              <a:buNone/>
            </a:pPr>
            <a:r>
              <a:rPr lang="zh-CN" altLang="en-US" b="1" dirty="0">
                <a:latin typeface="黑体" panose="02010600030101010101" pitchFamily="49" charset="-122"/>
                <a:ea typeface="Times New Roman" panose="02020603050405020304" pitchFamily="18" charset="0"/>
              </a:rPr>
              <a:t>题目：</a:t>
            </a:r>
            <a:r>
              <a:rPr lang="zh-CN" altLang="en-US" b="1" dirty="0">
                <a:latin typeface="Times New Roman" panose="02020603050405020304" pitchFamily="18" charset="0"/>
                <a:ea typeface="Times New Roman" panose="02020603050405020304" pitchFamily="18" charset="0"/>
              </a:rPr>
              <a:t>小说中的</a:t>
            </a:r>
            <a:r>
              <a:rPr lang="zh-CN" altLang="en-US" b="1" dirty="0">
                <a:latin typeface="宋体" panose="02010600030101010101" pitchFamily="2" charset="-122"/>
                <a:ea typeface="Times New Roman" panose="02020603050405020304" pitchFamily="18" charset="0"/>
              </a:rPr>
              <a:t>“</a:t>
            </a:r>
            <a:r>
              <a:rPr lang="zh-CN" altLang="en-US" b="1" dirty="0">
                <a:latin typeface="Times New Roman" panose="02020603050405020304" pitchFamily="18" charset="0"/>
                <a:ea typeface="Times New Roman" panose="02020603050405020304" pitchFamily="18" charset="0"/>
              </a:rPr>
              <a:t>骑手</a:t>
            </a:r>
            <a:r>
              <a:rPr lang="zh-CN" altLang="en-US" b="1" dirty="0">
                <a:latin typeface="宋体" panose="02010600030101010101" pitchFamily="2" charset="-122"/>
                <a:ea typeface="Times New Roman" panose="02020603050405020304" pitchFamily="18" charset="0"/>
              </a:rPr>
              <a:t>”</a:t>
            </a:r>
            <a:r>
              <a:rPr lang="zh-CN" altLang="en-US" b="1" dirty="0">
                <a:latin typeface="Times New Roman" panose="02020603050405020304" pitchFamily="18" charset="0"/>
                <a:ea typeface="Times New Roman" panose="02020603050405020304" pitchFamily="18" charset="0"/>
              </a:rPr>
              <a:t>有哪些特点？请简要说明。</a:t>
            </a:r>
            <a:endParaRPr lang="zh-CN" altLang="en-US" sz="5400" b="1" dirty="0">
              <a:latin typeface="Arial" panose="020B0604020202020204" pitchFamily="34" charset="0"/>
            </a:endParaRPr>
          </a:p>
        </p:txBody>
      </p:sp>
      <p:sp>
        <p:nvSpPr>
          <p:cNvPr id="91137" name="Rectangle 1"/>
          <p:cNvSpPr>
            <a:spLocks noChangeArrowheads="1"/>
          </p:cNvSpPr>
          <p:nvPr/>
        </p:nvSpPr>
        <p:spPr bwMode="auto">
          <a:xfrm>
            <a:off x="139700" y="1828800"/>
            <a:ext cx="8820150" cy="2308225"/>
          </a:xfrm>
          <a:prstGeom prst="rect">
            <a:avLst/>
          </a:prstGeom>
          <a:solidFill>
            <a:schemeClr val="bg1">
              <a:lumMod val="85000"/>
            </a:schemeClr>
          </a:solidFill>
          <a:ln w="9525">
            <a:noFill/>
            <a:miter lim="800000"/>
          </a:ln>
          <a:effectLst>
            <a:prstShdw prst="shdw17" dist="17961" dir="2700000">
              <a:schemeClr val="accent1">
                <a:gamma/>
                <a:shade val="60000"/>
                <a:invGamma/>
              </a:schemeClr>
            </a:prstShdw>
          </a:effec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rPr>
              <a:t>教你答题：</a:t>
            </a:r>
            <a:endParaRPr kumimoji="0" lang="en-US" altLang="zh-CN" sz="2400" b="1"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①</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明确感情倾向：总体把握小说人物形象特点，确定作者的感情倾向是褒还是贬，是颂扬还是讽刺。</a:t>
            </a:r>
            <a:endParaRPr kumimoji="0" lang="zh-CN" altLang="en-US" sz="18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②</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找到关键语句：画出小说中关于这个人物言行的语句，以及作者的议论或者作者借作品中其他人物对他的评价性的语句。</a:t>
            </a:r>
            <a:endParaRPr kumimoji="0" lang="zh-CN" altLang="en-US" sz="18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③</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整理答案：选择恰当的词句表述出来。</a:t>
            </a:r>
            <a:endParaRPr kumimoji="0" lang="zh-CN" altLang="en-US" sz="48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矩形 3"/>
          <p:cNvSpPr/>
          <p:nvPr/>
        </p:nvSpPr>
        <p:spPr>
          <a:xfrm>
            <a:off x="139700" y="4635500"/>
            <a:ext cx="8820150" cy="1570038"/>
          </a:xfrm>
          <a:prstGeom prst="rect">
            <a:avLst/>
          </a:prstGeom>
          <a:solidFill>
            <a:schemeClr val="accent6">
              <a:lumMod val="20000"/>
              <a:lumOff val="80000"/>
            </a:schemeClr>
          </a:solidFill>
          <a:ln>
            <a:solidFill>
              <a:srgbClr val="00B050"/>
            </a:solidFill>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答案：</a:t>
            </a:r>
            <a:r>
              <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①</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外形：相貌不凡，身体强壮，肌肉结实，有着质朴自然的力与美；</a:t>
            </a:r>
            <a:r>
              <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②</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举止：一人一骑，独行于峡谷中，虽山路崎岖，但因骑术高超而从容沉稳；</a:t>
            </a:r>
            <a:r>
              <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③</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性情：大口吃肉，大碗喝酒，不拘生活小节，粗犷而有野性。</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137"/>
                                        </p:tgtEl>
                                        <p:attrNameLst>
                                          <p:attrName>style.visibility</p:attrName>
                                        </p:attrNameLst>
                                      </p:cBhvr>
                                      <p:to>
                                        <p:strVal val="visible"/>
                                      </p:to>
                                    </p:set>
                                    <p:animEffect transition="in" filter="fade">
                                      <p:cBhvr>
                                        <p:cTn id="7" dur="2000"/>
                                        <p:tgtEl>
                                          <p:spTgt spid="911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7"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6" name="圆角矩形 2"/>
          <p:cNvGrpSpPr/>
          <p:nvPr/>
        </p:nvGrpSpPr>
        <p:grpSpPr>
          <a:xfrm>
            <a:off x="2017713" y="2882900"/>
            <a:ext cx="5089525" cy="1633538"/>
            <a:chOff x="0" y="0"/>
            <a:chExt cx="3206" cy="1029"/>
          </a:xfrm>
        </p:grpSpPr>
        <p:pic>
          <p:nvPicPr>
            <p:cNvPr id="16387" name="圆角矩形 2">
              <a:hlinkClick r:id="" action="ppaction://noaction"/>
            </p:cNvPr>
            <p:cNvPicPr/>
            <p:nvPr/>
          </p:nvPicPr>
          <p:blipFill>
            <a:blip r:embed="rId1"/>
            <a:stretch>
              <a:fillRect/>
            </a:stretch>
          </p:blipFill>
          <p:spPr>
            <a:xfrm>
              <a:off x="0" y="0"/>
              <a:ext cx="3206" cy="1029"/>
            </a:xfrm>
            <a:prstGeom prst="rect">
              <a:avLst/>
            </a:prstGeom>
            <a:noFill/>
            <a:ln w="9525">
              <a:noFill/>
            </a:ln>
          </p:spPr>
        </p:pic>
        <p:sp>
          <p:nvSpPr>
            <p:cNvPr id="16388" name="Text Box 5"/>
            <p:cNvSpPr txBox="1"/>
            <p:nvPr/>
          </p:nvSpPr>
          <p:spPr>
            <a:xfrm>
              <a:off x="111" y="177"/>
              <a:ext cx="2986" cy="540"/>
            </a:xfrm>
            <a:prstGeom prst="rect">
              <a:avLst/>
            </a:prstGeom>
            <a:noFill/>
            <a:ln w="9525">
              <a:noFill/>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285750" lvl="0" indent="-285750" algn="ctr" eaLnBrk="1" hangingPunct="1">
                <a:lnSpc>
                  <a:spcPct val="100000"/>
                </a:lnSpc>
                <a:spcBef>
                  <a:spcPct val="0"/>
                </a:spcBef>
                <a:buClr>
                  <a:srgbClr val="FF0000"/>
                </a:buClr>
                <a:buFont typeface="Wingdings" panose="05000000000000000000" pitchFamily="2" charset="2"/>
                <a:buChar char="Ø"/>
              </a:pPr>
              <a:r>
                <a:rPr lang="en-US" altLang="zh-CN" sz="5400" b="1" dirty="0">
                  <a:solidFill>
                    <a:srgbClr val="000000"/>
                  </a:solidFill>
                </a:rPr>
                <a:t>3. </a:t>
              </a:r>
              <a:r>
                <a:rPr lang="zh-CN" altLang="en-US" sz="5400" b="1" dirty="0">
                  <a:solidFill>
                    <a:srgbClr val="000000"/>
                  </a:solidFill>
                </a:rPr>
                <a:t>规律方法</a:t>
              </a:r>
              <a:endParaRPr lang="zh-CN" altLang="en-US" sz="5400" b="1" dirty="0">
                <a:solidFill>
                  <a:srgbClr val="000000"/>
                </a:solidFill>
              </a:endParaRPr>
            </a:p>
          </p:txBody>
        </p:sp>
      </p:grpSp>
    </p:spTree>
  </p:cSld>
  <p:clrMapOvr>
    <a:masterClrMapping/>
  </p:clrMapOvr>
</p:sld>
</file>

<file path=ppt/theme/theme1.xml><?xml version="1.0" encoding="utf-8"?>
<a:theme xmlns:a="http://schemas.openxmlformats.org/drawingml/2006/main" name="自定义设计方案">
  <a:themeElements>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自定义设计方案">
  <a:themeElements>
    <a:clrScheme name="3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自定义设计方案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6356</Words>
  <Application>WPS 演示</Application>
  <PresentationFormat>全屏显示(4:3)</PresentationFormat>
  <Paragraphs>175</Paragraphs>
  <Slides>25</Slides>
  <Notes>0</Notes>
  <HiddenSlides>0</HiddenSlides>
  <MMClips>0</MMClips>
  <ScaleCrop>false</ScaleCrop>
  <HeadingPairs>
    <vt:vector size="6" baseType="variant">
      <vt:variant>
        <vt:lpstr>已用的字体</vt:lpstr>
      </vt:variant>
      <vt:variant>
        <vt:i4>10</vt:i4>
      </vt:variant>
      <vt:variant>
        <vt:lpstr>主题</vt:lpstr>
      </vt:variant>
      <vt:variant>
        <vt:i4>6</vt:i4>
      </vt:variant>
      <vt:variant>
        <vt:lpstr>幻灯片标题</vt:lpstr>
      </vt:variant>
      <vt:variant>
        <vt:i4>25</vt:i4>
      </vt:variant>
    </vt:vector>
  </HeadingPairs>
  <TitlesOfParts>
    <vt:vector size="41" baseType="lpstr">
      <vt:lpstr>Arial</vt:lpstr>
      <vt:lpstr>宋体</vt:lpstr>
      <vt:lpstr>Wingdings</vt:lpstr>
      <vt:lpstr>Calibri</vt:lpstr>
      <vt:lpstr>Calibri Light</vt:lpstr>
      <vt:lpstr>楷体</vt:lpstr>
      <vt:lpstr>Times New Roman</vt:lpstr>
      <vt:lpstr>黑体</vt:lpstr>
      <vt:lpstr>微软雅黑</vt:lpstr>
      <vt:lpstr>楷体_GB2312</vt:lpstr>
      <vt:lpstr>自定义设计方案</vt:lpstr>
      <vt:lpstr>1_自定义设计方案</vt:lpstr>
      <vt:lpstr>Office 主题</vt:lpstr>
      <vt:lpstr>2_自定义设计方案</vt:lpstr>
      <vt:lpstr>3_自定义设计方案</vt:lpstr>
      <vt:lpstr>4_自定义设计方案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john</dc:creator>
  <cp:lastModifiedBy>online</cp:lastModifiedBy>
  <cp:revision>183</cp:revision>
  <dcterms:created xsi:type="dcterms:W3CDTF">2014-10-23T06:30:00Z</dcterms:created>
  <dcterms:modified xsi:type="dcterms:W3CDTF">2017-02-06T03:03:01Z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2052-10.1.0.6205</vt:lpwstr>
  </property>
</Properties>
</file>