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6" r:id="rId6"/>
    <p:sldMasterId id="2147483708" r:id="rId7"/>
  </p:sldMasterIdLst>
  <p:notesMasterIdLst>
    <p:notesMasterId r:id="rId25"/>
  </p:notesMasterIdLst>
  <p:sldIdLst>
    <p:sldId id="265" r:id="rId8"/>
    <p:sldId id="822" r:id="rId9"/>
    <p:sldId id="835" r:id="rId10"/>
    <p:sldId id="902" r:id="rId11"/>
    <p:sldId id="903" r:id="rId12"/>
    <p:sldId id="904" r:id="rId13"/>
    <p:sldId id="905" r:id="rId14"/>
    <p:sldId id="906" r:id="rId15"/>
    <p:sldId id="887" r:id="rId16"/>
    <p:sldId id="894" r:id="rId17"/>
    <p:sldId id="888" r:id="rId18"/>
    <p:sldId id="889" r:id="rId19"/>
    <p:sldId id="890" r:id="rId20"/>
    <p:sldId id="891" r:id="rId21"/>
    <p:sldId id="862" r:id="rId22"/>
    <p:sldId id="892" r:id="rId23"/>
    <p:sldId id="893" r:id="rId24"/>
  </p:sldIdLst>
  <p:sldSz cx="9144000" cy="6858000" type="screen4x3"/>
  <p:notesSz cx="6858000" cy="9144000"/>
  <p:defaultTextStyle>
    <a:defPPr>
      <a:defRPr lang="zh-CN"/>
    </a:defPPr>
    <a:lvl1pPr marL="0" lvl="0"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2pPr>
    <a:lvl3pPr marL="914400" lvl="2"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3pPr>
    <a:lvl4pPr marL="1371600" lvl="3"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4pPr>
    <a:lvl5pPr marL="1828800" lvl="4"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5pPr>
    <a:lvl6pPr marL="2286000" lvl="5"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6pPr>
    <a:lvl7pPr marL="2743200" lvl="6"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7pPr>
    <a:lvl8pPr marL="3200400" lvl="7"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8pPr>
    <a:lvl9pPr marL="3657600" lvl="8"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79DCFF"/>
    <a:srgbClr val="B7ECFF"/>
    <a:srgbClr val="B9FFB9"/>
    <a:srgbClr val="ECF5E7"/>
    <a:srgbClr val="0000FF"/>
    <a:srgbClr val="4BD0FF"/>
    <a:srgbClr val="89E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howGuides="1">
      <p:cViewPr varScale="1">
        <p:scale>
          <a:sx n="70" d="100"/>
          <a:sy n="70" d="100"/>
        </p:scale>
        <p:origin x="1386" y="66"/>
      </p:cViewPr>
      <p:guideLst>
        <p:guide orient="horz" pos="2138"/>
        <p:guide pos="2875"/>
      </p:guideLst>
    </p:cSldViewPr>
  </p:slideViewPr>
  <p:notesTextViewPr>
    <p:cViewPr>
      <p:scale>
        <a:sx n="1" d="1"/>
        <a:sy n="1" d="1"/>
      </p:scale>
      <p:origin x="0" y="0"/>
    </p:cViewPr>
  </p:notesTextViewPr>
  <p:sorterViewPr showFormatting="0">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2.xml"/><Relationship Id="rId8" Type="http://schemas.openxmlformats.org/officeDocument/2006/relationships/slide" Target="slides/slide1.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notesMaster" Target="notesMasters/notesMaster1.xml"/><Relationship Id="rId24" Type="http://schemas.openxmlformats.org/officeDocument/2006/relationships/slide" Target="slides/slide17.xml"/><Relationship Id="rId23" Type="http://schemas.openxmlformats.org/officeDocument/2006/relationships/slide" Target="slides/slide16.xml"/><Relationship Id="rId22" Type="http://schemas.openxmlformats.org/officeDocument/2006/relationships/slide" Target="slides/slide15.xml"/><Relationship Id="rId21" Type="http://schemas.openxmlformats.org/officeDocument/2006/relationships/slide" Target="slides/slide14.xml"/><Relationship Id="rId20" Type="http://schemas.openxmlformats.org/officeDocument/2006/relationships/slide" Target="slides/slide13.xml"/><Relationship Id="rId2" Type="http://schemas.openxmlformats.org/officeDocument/2006/relationships/theme" Target="theme/theme1.xml"/><Relationship Id="rId19" Type="http://schemas.openxmlformats.org/officeDocument/2006/relationships/slide" Target="slides/slide12.xml"/><Relationship Id="rId18" Type="http://schemas.openxmlformats.org/officeDocument/2006/relationships/slide" Target="slides/slide11.xml"/><Relationship Id="rId17" Type="http://schemas.openxmlformats.org/officeDocument/2006/relationships/slide" Target="slides/slide10.xml"/><Relationship Id="rId16" Type="http://schemas.openxmlformats.org/officeDocument/2006/relationships/slide" Target="slides/slide9.xml"/><Relationship Id="rId15" Type="http://schemas.openxmlformats.org/officeDocument/2006/relationships/slide" Target="slides/slide8.xml"/><Relationship Id="rId14" Type="http://schemas.openxmlformats.org/officeDocument/2006/relationships/slide" Target="slides/slide7.xml"/><Relationship Id="rId13" Type="http://schemas.openxmlformats.org/officeDocument/2006/relationships/slide" Target="slides/slide6.xml"/><Relationship Id="rId12" Type="http://schemas.openxmlformats.org/officeDocument/2006/relationships/slide" Target="slides/slide5.xml"/><Relationship Id="rId11" Type="http://schemas.openxmlformats.org/officeDocument/2006/relationships/slide" Target="slides/slide4.xml"/><Relationship Id="rId10" Type="http://schemas.openxmlformats.org/officeDocument/2006/relationships/slide" Target="slides/slide3.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146" name="页眉占位符 1"/>
          <p:cNvSpPr>
            <a:spLocks noGrp="1" noChangeArrowheads="1"/>
          </p:cNvSpPr>
          <p:nvPr>
            <p:ph type="hdr" sz="quarter"/>
          </p:nvPr>
        </p:nvSpPr>
        <p:spPr bwMode="auto">
          <a:xfrm>
            <a:off x="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buFont typeface="Arial" panose="020B0604020202020204" pitchFamily="34" charset="0"/>
              <a:buNone/>
              <a:defRPr sz="1200"/>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147" name="日期占位符 2"/>
          <p:cNvSpPr>
            <a:spLocks noGrp="1" noChangeArrowheads="1"/>
          </p:cNvSpPr>
          <p:nvPr>
            <p:ph type="dt" idx="1"/>
          </p:nvPr>
        </p:nvSpPr>
        <p:spPr bwMode="auto">
          <a:xfrm>
            <a:off x="3884613"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buFont typeface="Arial" panose="020B0604020202020204" pitchFamily="34" charset="0"/>
              <a:buNone/>
              <a:defRPr sz="1200"/>
            </a:lvl1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148" name="幻灯片图像占位符 3"/>
          <p:cNvSpPr>
            <a:spLocks noGrp="1"/>
          </p:cNvSpPr>
          <p:nvPr>
            <p:ph type="sldImg" idx="2"/>
          </p:nvPr>
        </p:nvSpPr>
        <p:spPr>
          <a:xfrm>
            <a:off x="1371600" y="1143000"/>
            <a:ext cx="4114800" cy="3086100"/>
          </a:xfrm>
          <a:prstGeom prst="rect">
            <a:avLst/>
          </a:prstGeom>
          <a:noFill/>
          <a:ln w="9525">
            <a:noFill/>
          </a:ln>
        </p:spPr>
      </p:sp>
      <p:sp>
        <p:nvSpPr>
          <p:cNvPr id="6149" name="备注占位符 4"/>
          <p:cNvSpPr>
            <a:spLocks noGrp="1" noChangeArrowheads="1"/>
          </p:cNvSpPr>
          <p:nvPr>
            <p:ph type="body" sz="quarter" idx="3"/>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150" name="页脚占位符 5"/>
          <p:cNvSpPr>
            <a:spLocks noGrp="1" noChangeArrowheads="1"/>
          </p:cNvSpPr>
          <p:nvPr>
            <p:ph type="ftr" sz="quarter" idx="4"/>
          </p:nvPr>
        </p:nvSpPr>
        <p:spPr bwMode="auto">
          <a:xfrm>
            <a:off x="0" y="8685213"/>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buFont typeface="Arial" panose="020B0604020202020204" pitchFamily="34" charset="0"/>
              <a:buNone/>
              <a:defRPr sz="1200"/>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151" name="灯片编号占位符 6"/>
          <p:cNvSpPr>
            <a:spLocks noGrp="1" noChangeArrowheads="1"/>
          </p:cNvSpPr>
          <p:nvPr>
            <p:ph type="sldNum" sz="quarter" idx="5"/>
          </p:nvPr>
        </p:nvSpPr>
        <p:spPr bwMode="auto">
          <a:xfrm>
            <a:off x="3884613" y="8685213"/>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buFont typeface="Arial" panose="020B0604020202020204" pitchFamily="34" charset="0"/>
              <a:buNone/>
              <a:defRPr sz="1200"/>
            </a:lvl1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24D2D216-4827-4523-803E-C1AE3B0FFB3F}" type="slidenum">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fld>
            <a:endParaRPr kumimoji="0" 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1825625"/>
            <a:ext cx="7886700" cy="43513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28650" y="1825625"/>
            <a:ext cx="78867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30238" y="2505075"/>
            <a:ext cx="3868737" cy="36845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788" cy="36845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28650" y="1825625"/>
            <a:ext cx="78867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1825625"/>
            <a:ext cx="7886700" cy="43513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2049463"/>
            <a:ext cx="3867150" cy="435133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2049463"/>
            <a:ext cx="3867150" cy="435133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623888"/>
            <a:ext cx="1971675" cy="57769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623888"/>
            <a:ext cx="5762625" cy="577691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fld id="{935428B0-F9E0-4173-B4E0-584B2A538C28}" type="slidenum">
              <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fld>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28650" y="1825625"/>
            <a:ext cx="78867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fld id="{935428B0-F9E0-4173-B4E0-584B2A538C28}" type="slidenum">
              <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fld>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fld id="{935428B0-F9E0-4173-B4E0-584B2A538C28}" type="slidenum">
              <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fld>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fld id="{935428B0-F9E0-4173-B4E0-584B2A538C28}" type="slidenum">
              <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fld>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30238" y="2505075"/>
            <a:ext cx="3868737" cy="36845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788" cy="36845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fld id="{935428B0-F9E0-4173-B4E0-584B2A538C28}" type="slidenum">
              <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fld>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fld id="{935428B0-F9E0-4173-B4E0-584B2A538C28}" type="slidenum">
              <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fld>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fld id="{935428B0-F9E0-4173-B4E0-584B2A538C28}" type="slidenum">
              <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fld>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fld id="{935428B0-F9E0-4173-B4E0-584B2A538C28}" type="slidenum">
              <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fld>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fld id="{935428B0-F9E0-4173-B4E0-584B2A538C28}" type="slidenum">
              <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fld>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1825625"/>
            <a:ext cx="7886700" cy="43513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fld id="{935428B0-F9E0-4173-B4E0-584B2A538C28}" type="slidenum">
              <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fld>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fld id="{935428B0-F9E0-4173-B4E0-584B2A538C28}" type="slidenum">
              <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fld>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fld id="{305AD61B-206E-4D6D-B674-8F7325C60858}" type="slidenum">
              <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fld>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28650" y="1825625"/>
            <a:ext cx="78867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fld id="{305AD61B-206E-4D6D-B674-8F7325C60858}" type="slidenum">
              <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fld>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fld id="{305AD61B-206E-4D6D-B674-8F7325C60858}" type="slidenum">
              <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fld>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fld id="{305AD61B-206E-4D6D-B674-8F7325C60858}" type="slidenum">
              <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fld>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30238" y="2505075"/>
            <a:ext cx="3868737" cy="36845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788" cy="36845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fld id="{305AD61B-206E-4D6D-B674-8F7325C60858}" type="slidenum">
              <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fld>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30238" y="2505075"/>
            <a:ext cx="3868737" cy="36845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788" cy="36845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fld id="{305AD61B-206E-4D6D-B674-8F7325C60858}" type="slidenum">
              <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fld>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fld id="{305AD61B-206E-4D6D-B674-8F7325C60858}" type="slidenum">
              <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fld>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fld id="{305AD61B-206E-4D6D-B674-8F7325C60858}" type="slidenum">
              <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fld>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fld id="{305AD61B-206E-4D6D-B674-8F7325C60858}" type="slidenum">
              <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fld>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1825625"/>
            <a:ext cx="7886700" cy="43513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fld id="{305AD61B-206E-4D6D-B674-8F7325C60858}" type="slidenum">
              <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fld>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fld id="{305AD61B-206E-4D6D-B674-8F7325C60858}" type="slidenum">
              <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fld>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2" Type="http://schemas.openxmlformats.org/officeDocument/2006/relationships/theme" Target="../theme/theme3.xml"/><Relationship Id="rId21" Type="http://schemas.openxmlformats.org/officeDocument/2006/relationships/image" Target="../media/image11.png"/><Relationship Id="rId20" Type="http://schemas.openxmlformats.org/officeDocument/2006/relationships/image" Target="../media/image10.png"/><Relationship Id="rId2" Type="http://schemas.openxmlformats.org/officeDocument/2006/relationships/slideLayout" Target="../slideLayouts/slideLayout24.xml"/><Relationship Id="rId19" Type="http://schemas.openxmlformats.org/officeDocument/2006/relationships/image" Target="../media/image9.png"/><Relationship Id="rId18" Type="http://schemas.openxmlformats.org/officeDocument/2006/relationships/image" Target="../media/image8.png"/><Relationship Id="rId17" Type="http://schemas.openxmlformats.org/officeDocument/2006/relationships/image" Target="../media/image7.png"/><Relationship Id="rId16" Type="http://schemas.openxmlformats.org/officeDocument/2006/relationships/image" Target="../media/image6.png"/><Relationship Id="rId15" Type="http://schemas.openxmlformats.org/officeDocument/2006/relationships/slide" Target="../slides/slide1.xml"/><Relationship Id="rId14" Type="http://schemas.openxmlformats.org/officeDocument/2006/relationships/image" Target="../media/image5.png"/><Relationship Id="rId13" Type="http://schemas.openxmlformats.org/officeDocument/2006/relationships/image" Target="../media/image4.png"/><Relationship Id="rId12" Type="http://schemas.openxmlformats.org/officeDocument/2006/relationships/image" Target="../media/image3.pn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2" Type="http://schemas.openxmlformats.org/officeDocument/2006/relationships/theme" Target="../theme/theme4.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4" Type="http://schemas.openxmlformats.org/officeDocument/2006/relationships/theme" Target="../theme/theme5.xml"/><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4.xml"/><Relationship Id="rId8" Type="http://schemas.openxmlformats.org/officeDocument/2006/relationships/slideLayout" Target="../slideLayouts/slideLayout63.xml"/><Relationship Id="rId7" Type="http://schemas.openxmlformats.org/officeDocument/2006/relationships/slideLayout" Target="../slideLayouts/slideLayout62.xml"/><Relationship Id="rId6" Type="http://schemas.openxmlformats.org/officeDocument/2006/relationships/slideLayout" Target="../slideLayouts/slideLayout61.xml"/><Relationship Id="rId5" Type="http://schemas.openxmlformats.org/officeDocument/2006/relationships/slideLayout" Target="../slideLayouts/slideLayout60.xml"/><Relationship Id="rId4" Type="http://schemas.openxmlformats.org/officeDocument/2006/relationships/slideLayout" Target="../slideLayouts/slideLayout59.xml"/><Relationship Id="rId3" Type="http://schemas.openxmlformats.org/officeDocument/2006/relationships/slideLayout" Target="../slideLayouts/slideLayout58.xml"/><Relationship Id="rId2" Type="http://schemas.openxmlformats.org/officeDocument/2006/relationships/slideLayout" Target="../slideLayouts/slideLayout57.xml"/><Relationship Id="rId15" Type="http://schemas.openxmlformats.org/officeDocument/2006/relationships/theme" Target="../theme/theme6.xml"/><Relationship Id="rId14" Type="http://schemas.openxmlformats.org/officeDocument/2006/relationships/hyperlink" Target="http://www.zxjkw.com/chuangxin/cx_index.html" TargetMode="External"/><Relationship Id="rId13" Type="http://schemas.openxmlformats.org/officeDocument/2006/relationships/image" Target="../media/image13.png"/><Relationship Id="rId12" Type="http://schemas.openxmlformats.org/officeDocument/2006/relationships/image" Target="../media/image12.png"/><Relationship Id="rId11" Type="http://schemas.openxmlformats.org/officeDocument/2006/relationships/slideLayout" Target="../slideLayouts/slideLayout66.xml"/><Relationship Id="rId10" Type="http://schemas.openxmlformats.org/officeDocument/2006/relationships/slideLayout" Target="../slideLayouts/slideLayout65.xml"/><Relationship Id="rId1"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pic>
        <p:nvPicPr>
          <p:cNvPr id="1026" name="Picture 57" descr="C:\Documents and Settings\Administrator\桌面\图片3.jpg"/>
          <p:cNvPicPr>
            <a:picLocks noChangeAspect="1"/>
          </p:cNvPicPr>
          <p:nvPr userDrawn="1"/>
        </p:nvPicPr>
        <p:blipFill>
          <a:blip r:embed="rId12"/>
          <a:srcRect t="54189"/>
          <a:stretch>
            <a:fillRect/>
          </a:stretch>
        </p:blipFill>
        <p:spPr>
          <a:xfrm>
            <a:off x="0" y="3706813"/>
            <a:ext cx="9144000" cy="3151187"/>
          </a:xfrm>
          <a:prstGeom prst="rect">
            <a:avLst/>
          </a:prstGeom>
          <a:noFill/>
          <a:ln w="9525">
            <a:noFill/>
          </a:ln>
        </p:spPr>
      </p:pic>
      <p:pic>
        <p:nvPicPr>
          <p:cNvPr id="1027" name="图片 1"/>
          <p:cNvPicPr>
            <a:picLocks noChangeAspect="1"/>
          </p:cNvPicPr>
          <p:nvPr userDrawn="1"/>
        </p:nvPicPr>
        <p:blipFill>
          <a:blip r:embed="rId13"/>
          <a:stretch>
            <a:fillRect/>
          </a:stretch>
        </p:blipFill>
        <p:spPr>
          <a:xfrm>
            <a:off x="0" y="0"/>
            <a:ext cx="9144000" cy="5715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Title Placeholder 1"/>
          <p:cNvSpPr>
            <a:spLocks noGrp="1"/>
          </p:cNvSpPr>
          <p:nvPr>
            <p:ph type="title"/>
          </p:nvPr>
        </p:nvSpPr>
        <p:spPr>
          <a:xfrm>
            <a:off x="628650" y="623888"/>
            <a:ext cx="7886700" cy="1325562"/>
          </a:xfrm>
          <a:prstGeom prst="rect">
            <a:avLst/>
          </a:prstGeom>
          <a:noFill/>
          <a:ln w="9525">
            <a:noFill/>
          </a:ln>
        </p:spPr>
        <p:txBody>
          <a:bodyPr anchor="ctr"/>
          <a:p>
            <a:pPr lvl="0"/>
            <a:r>
              <a:rPr lang="zh-CN" altLang="zh-CN" dirty="0"/>
              <a:t>单击此处编辑母版标题样式</a:t>
            </a:r>
            <a:endParaRPr lang="zh-CN" altLang="zh-CN" dirty="0"/>
          </a:p>
        </p:txBody>
      </p:sp>
      <p:sp>
        <p:nvSpPr>
          <p:cNvPr id="2051" name="Text Placeholder 2"/>
          <p:cNvSpPr>
            <a:spLocks noGrp="1"/>
          </p:cNvSpPr>
          <p:nvPr>
            <p:ph type="body" idx="1"/>
          </p:nvPr>
        </p:nvSpPr>
        <p:spPr>
          <a:xfrm>
            <a:off x="628650" y="2049463"/>
            <a:ext cx="7886700" cy="4351337"/>
          </a:xfrm>
          <a:prstGeom prst="rect">
            <a:avLst/>
          </a:prstGeom>
          <a:noFill/>
          <a:ln w="9525">
            <a:noFill/>
          </a:ln>
        </p:spPr>
        <p:txBody>
          <a:bodyPr/>
          <a:p>
            <a:pPr lvl="0"/>
            <a:r>
              <a:rPr lang="zh-CN" altLang="zh-CN" dirty="0"/>
              <a:t>单击此处编辑母版文本样式</a:t>
            </a:r>
            <a:endParaRPr lang="zh-CN" altLang="zh-CN" dirty="0"/>
          </a:p>
          <a:p>
            <a:pPr lvl="1"/>
            <a:r>
              <a:rPr lang="zh-CN" altLang="zh-CN" dirty="0"/>
              <a:t>第二级</a:t>
            </a:r>
            <a:endParaRPr lang="zh-CN" altLang="zh-CN" dirty="0"/>
          </a:p>
          <a:p>
            <a:pPr lvl="2"/>
            <a:r>
              <a:rPr lang="zh-CN" altLang="zh-CN" dirty="0"/>
              <a:t>第三级</a:t>
            </a:r>
            <a:endParaRPr lang="zh-CN" altLang="zh-CN" dirty="0"/>
          </a:p>
          <a:p>
            <a:pPr lvl="3"/>
            <a:r>
              <a:rPr lang="zh-CN" altLang="zh-CN" dirty="0"/>
              <a:t>第四级</a:t>
            </a:r>
            <a:endParaRPr lang="zh-CN" altLang="zh-CN" dirty="0"/>
          </a:p>
          <a:p>
            <a:pPr lvl="4"/>
            <a:r>
              <a:rPr lang="zh-CN" altLang="zh-CN" dirty="0"/>
              <a:t>第五级</a:t>
            </a:r>
            <a:endParaRPr lang="zh-CN" altLang="zh-CN" dirty="0"/>
          </a:p>
        </p:txBody>
      </p:sp>
      <p:sp>
        <p:nvSpPr>
          <p:cNvPr id="2052" name="Freeform 102"/>
          <p:cNvSpPr>
            <a:spLocks noEditPoints="1"/>
          </p:cNvSpPr>
          <p:nvPr userDrawn="1"/>
        </p:nvSpPr>
        <p:spPr>
          <a:xfrm>
            <a:off x="0" y="5922963"/>
            <a:ext cx="1041400" cy="935037"/>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1406" h="1219">
                <a:moveTo>
                  <a:pt x="102" y="852"/>
                </a:moveTo>
                <a:cubicBezTo>
                  <a:pt x="100" y="849"/>
                  <a:pt x="99" y="847"/>
                  <a:pt x="99" y="845"/>
                </a:cubicBezTo>
                <a:cubicBezTo>
                  <a:pt x="98" y="843"/>
                  <a:pt x="97" y="841"/>
                  <a:pt x="96" y="840"/>
                </a:cubicBezTo>
                <a:cubicBezTo>
                  <a:pt x="84" y="823"/>
                  <a:pt x="71" y="816"/>
                  <a:pt x="57" y="819"/>
                </a:cubicBezTo>
                <a:cubicBezTo>
                  <a:pt x="42" y="822"/>
                  <a:pt x="28" y="829"/>
                  <a:pt x="13" y="840"/>
                </a:cubicBezTo>
                <a:cubicBezTo>
                  <a:pt x="8" y="843"/>
                  <a:pt x="4" y="847"/>
                  <a:pt x="0" y="850"/>
                </a:cubicBezTo>
                <a:cubicBezTo>
                  <a:pt x="0" y="1219"/>
                  <a:pt x="0" y="1219"/>
                  <a:pt x="0" y="1219"/>
                </a:cubicBezTo>
                <a:cubicBezTo>
                  <a:pt x="58" y="1219"/>
                  <a:pt x="58" y="1219"/>
                  <a:pt x="58" y="1219"/>
                </a:cubicBezTo>
                <a:cubicBezTo>
                  <a:pt x="62" y="1198"/>
                  <a:pt x="64" y="1175"/>
                  <a:pt x="65" y="1150"/>
                </a:cubicBezTo>
                <a:cubicBezTo>
                  <a:pt x="65" y="1116"/>
                  <a:pt x="64" y="1086"/>
                  <a:pt x="62" y="1060"/>
                </a:cubicBezTo>
                <a:cubicBezTo>
                  <a:pt x="64" y="1062"/>
                  <a:pt x="79" y="1078"/>
                  <a:pt x="106" y="1108"/>
                </a:cubicBezTo>
                <a:cubicBezTo>
                  <a:pt x="133" y="1139"/>
                  <a:pt x="168" y="1168"/>
                  <a:pt x="212" y="1196"/>
                </a:cubicBezTo>
                <a:cubicBezTo>
                  <a:pt x="210" y="1204"/>
                  <a:pt x="207" y="1211"/>
                  <a:pt x="205" y="1219"/>
                </a:cubicBezTo>
                <a:cubicBezTo>
                  <a:pt x="224" y="1219"/>
                  <a:pt x="224" y="1219"/>
                  <a:pt x="224" y="1219"/>
                </a:cubicBezTo>
                <a:cubicBezTo>
                  <a:pt x="226" y="1215"/>
                  <a:pt x="227" y="1211"/>
                  <a:pt x="228" y="1206"/>
                </a:cubicBezTo>
                <a:cubicBezTo>
                  <a:pt x="235" y="1211"/>
                  <a:pt x="243" y="1215"/>
                  <a:pt x="250" y="1219"/>
                </a:cubicBezTo>
                <a:cubicBezTo>
                  <a:pt x="291" y="1219"/>
                  <a:pt x="291" y="1219"/>
                  <a:pt x="291" y="1219"/>
                </a:cubicBezTo>
                <a:cubicBezTo>
                  <a:pt x="271" y="1209"/>
                  <a:pt x="252" y="1199"/>
                  <a:pt x="234" y="1188"/>
                </a:cubicBezTo>
                <a:cubicBezTo>
                  <a:pt x="248" y="1150"/>
                  <a:pt x="262" y="1112"/>
                  <a:pt x="276" y="1074"/>
                </a:cubicBezTo>
                <a:cubicBezTo>
                  <a:pt x="291" y="1037"/>
                  <a:pt x="307" y="999"/>
                  <a:pt x="325" y="962"/>
                </a:cubicBezTo>
                <a:cubicBezTo>
                  <a:pt x="337" y="969"/>
                  <a:pt x="349" y="976"/>
                  <a:pt x="361" y="984"/>
                </a:cubicBezTo>
                <a:cubicBezTo>
                  <a:pt x="373" y="992"/>
                  <a:pt x="386" y="999"/>
                  <a:pt x="399" y="1006"/>
                </a:cubicBezTo>
                <a:cubicBezTo>
                  <a:pt x="392" y="1019"/>
                  <a:pt x="383" y="1033"/>
                  <a:pt x="372" y="1045"/>
                </a:cubicBezTo>
                <a:cubicBezTo>
                  <a:pt x="360" y="1058"/>
                  <a:pt x="349" y="1072"/>
                  <a:pt x="339" y="1086"/>
                </a:cubicBezTo>
                <a:cubicBezTo>
                  <a:pt x="328" y="1102"/>
                  <a:pt x="325" y="1116"/>
                  <a:pt x="329" y="1128"/>
                </a:cubicBezTo>
                <a:cubicBezTo>
                  <a:pt x="333" y="1140"/>
                  <a:pt x="335" y="1154"/>
                  <a:pt x="337" y="1170"/>
                </a:cubicBezTo>
                <a:cubicBezTo>
                  <a:pt x="370" y="1219"/>
                  <a:pt x="370" y="1219"/>
                  <a:pt x="370" y="1219"/>
                </a:cubicBezTo>
                <a:cubicBezTo>
                  <a:pt x="618" y="1219"/>
                  <a:pt x="618" y="1219"/>
                  <a:pt x="618" y="1219"/>
                </a:cubicBezTo>
                <a:cubicBezTo>
                  <a:pt x="636" y="1208"/>
                  <a:pt x="655" y="1203"/>
                  <a:pt x="675" y="1203"/>
                </a:cubicBezTo>
                <a:cubicBezTo>
                  <a:pt x="697" y="1204"/>
                  <a:pt x="721" y="1196"/>
                  <a:pt x="746" y="1178"/>
                </a:cubicBezTo>
                <a:cubicBezTo>
                  <a:pt x="757" y="1172"/>
                  <a:pt x="765" y="1164"/>
                  <a:pt x="771" y="1156"/>
                </a:cubicBezTo>
                <a:cubicBezTo>
                  <a:pt x="777" y="1148"/>
                  <a:pt x="783" y="1140"/>
                  <a:pt x="789" y="1130"/>
                </a:cubicBezTo>
                <a:cubicBezTo>
                  <a:pt x="785" y="1159"/>
                  <a:pt x="781" y="1189"/>
                  <a:pt x="776" y="1219"/>
                </a:cubicBezTo>
                <a:cubicBezTo>
                  <a:pt x="796" y="1219"/>
                  <a:pt x="796" y="1219"/>
                  <a:pt x="796" y="1219"/>
                </a:cubicBezTo>
                <a:cubicBezTo>
                  <a:pt x="801" y="1185"/>
                  <a:pt x="805" y="1152"/>
                  <a:pt x="809" y="1120"/>
                </a:cubicBezTo>
                <a:cubicBezTo>
                  <a:pt x="813" y="1120"/>
                  <a:pt x="831" y="1119"/>
                  <a:pt x="863" y="1117"/>
                </a:cubicBezTo>
                <a:cubicBezTo>
                  <a:pt x="895" y="1115"/>
                  <a:pt x="936" y="1108"/>
                  <a:pt x="985" y="1094"/>
                </a:cubicBezTo>
                <a:cubicBezTo>
                  <a:pt x="988" y="1130"/>
                  <a:pt x="990" y="1168"/>
                  <a:pt x="992" y="1207"/>
                </a:cubicBezTo>
                <a:cubicBezTo>
                  <a:pt x="993" y="1211"/>
                  <a:pt x="993" y="1215"/>
                  <a:pt x="993" y="1219"/>
                </a:cubicBezTo>
                <a:cubicBezTo>
                  <a:pt x="1011" y="1219"/>
                  <a:pt x="1011" y="1219"/>
                  <a:pt x="1011" y="1219"/>
                </a:cubicBezTo>
                <a:cubicBezTo>
                  <a:pt x="1011" y="1214"/>
                  <a:pt x="1011" y="1209"/>
                  <a:pt x="1010" y="1203"/>
                </a:cubicBezTo>
                <a:cubicBezTo>
                  <a:pt x="1008" y="1164"/>
                  <a:pt x="1006" y="1126"/>
                  <a:pt x="1003" y="1088"/>
                </a:cubicBezTo>
                <a:cubicBezTo>
                  <a:pt x="1036" y="1078"/>
                  <a:pt x="1070" y="1064"/>
                  <a:pt x="1107" y="1047"/>
                </a:cubicBezTo>
                <a:cubicBezTo>
                  <a:pt x="1144" y="1030"/>
                  <a:pt x="1181" y="1010"/>
                  <a:pt x="1218" y="984"/>
                </a:cubicBezTo>
                <a:cubicBezTo>
                  <a:pt x="1229" y="1017"/>
                  <a:pt x="1238" y="1053"/>
                  <a:pt x="1246" y="1091"/>
                </a:cubicBezTo>
                <a:cubicBezTo>
                  <a:pt x="1254" y="1129"/>
                  <a:pt x="1261" y="1170"/>
                  <a:pt x="1266" y="1212"/>
                </a:cubicBezTo>
                <a:cubicBezTo>
                  <a:pt x="1263" y="1215"/>
                  <a:pt x="1260" y="1217"/>
                  <a:pt x="1257" y="1219"/>
                </a:cubicBezTo>
                <a:cubicBezTo>
                  <a:pt x="1289" y="1219"/>
                  <a:pt x="1289" y="1219"/>
                  <a:pt x="1289" y="1219"/>
                </a:cubicBezTo>
                <a:cubicBezTo>
                  <a:pt x="1339" y="1135"/>
                  <a:pt x="1373" y="1044"/>
                  <a:pt x="1389" y="946"/>
                </a:cubicBezTo>
                <a:cubicBezTo>
                  <a:pt x="1406" y="851"/>
                  <a:pt x="1406" y="757"/>
                  <a:pt x="1389" y="664"/>
                </a:cubicBezTo>
                <a:cubicBezTo>
                  <a:pt x="1372" y="570"/>
                  <a:pt x="1339" y="482"/>
                  <a:pt x="1291" y="399"/>
                </a:cubicBezTo>
                <a:cubicBezTo>
                  <a:pt x="1285" y="390"/>
                  <a:pt x="1280" y="381"/>
                  <a:pt x="1274" y="372"/>
                </a:cubicBezTo>
                <a:cubicBezTo>
                  <a:pt x="1269" y="364"/>
                  <a:pt x="1263" y="355"/>
                  <a:pt x="1256" y="345"/>
                </a:cubicBezTo>
                <a:cubicBezTo>
                  <a:pt x="1229" y="308"/>
                  <a:pt x="1200" y="273"/>
                  <a:pt x="1168" y="241"/>
                </a:cubicBezTo>
                <a:cubicBezTo>
                  <a:pt x="1136" y="209"/>
                  <a:pt x="1102" y="180"/>
                  <a:pt x="1068" y="155"/>
                </a:cubicBezTo>
                <a:cubicBezTo>
                  <a:pt x="1068" y="153"/>
                  <a:pt x="1068" y="153"/>
                  <a:pt x="1068" y="153"/>
                </a:cubicBezTo>
                <a:cubicBezTo>
                  <a:pt x="1064" y="153"/>
                  <a:pt x="1064" y="153"/>
                  <a:pt x="1064" y="153"/>
                </a:cubicBezTo>
                <a:cubicBezTo>
                  <a:pt x="928" y="57"/>
                  <a:pt x="776" y="7"/>
                  <a:pt x="605" y="4"/>
                </a:cubicBezTo>
                <a:cubicBezTo>
                  <a:pt x="434" y="0"/>
                  <a:pt x="277" y="49"/>
                  <a:pt x="134" y="149"/>
                </a:cubicBezTo>
                <a:cubicBezTo>
                  <a:pt x="84" y="184"/>
                  <a:pt x="39" y="223"/>
                  <a:pt x="0" y="267"/>
                </a:cubicBezTo>
                <a:cubicBezTo>
                  <a:pt x="0" y="563"/>
                  <a:pt x="0" y="563"/>
                  <a:pt x="0" y="563"/>
                </a:cubicBezTo>
                <a:cubicBezTo>
                  <a:pt x="4" y="558"/>
                  <a:pt x="9" y="554"/>
                  <a:pt x="13" y="550"/>
                </a:cubicBezTo>
                <a:cubicBezTo>
                  <a:pt x="27" y="535"/>
                  <a:pt x="32" y="518"/>
                  <a:pt x="30" y="497"/>
                </a:cubicBezTo>
                <a:cubicBezTo>
                  <a:pt x="28" y="477"/>
                  <a:pt x="37" y="461"/>
                  <a:pt x="56" y="447"/>
                </a:cubicBezTo>
                <a:cubicBezTo>
                  <a:pt x="81" y="430"/>
                  <a:pt x="102" y="423"/>
                  <a:pt x="119" y="427"/>
                </a:cubicBezTo>
                <a:cubicBezTo>
                  <a:pt x="136" y="431"/>
                  <a:pt x="152" y="430"/>
                  <a:pt x="168" y="423"/>
                </a:cubicBezTo>
                <a:cubicBezTo>
                  <a:pt x="172" y="429"/>
                  <a:pt x="177" y="437"/>
                  <a:pt x="183" y="447"/>
                </a:cubicBezTo>
                <a:cubicBezTo>
                  <a:pt x="189" y="458"/>
                  <a:pt x="197" y="470"/>
                  <a:pt x="206" y="483"/>
                </a:cubicBezTo>
                <a:cubicBezTo>
                  <a:pt x="173" y="505"/>
                  <a:pt x="140" y="529"/>
                  <a:pt x="108" y="557"/>
                </a:cubicBezTo>
                <a:cubicBezTo>
                  <a:pt x="76" y="584"/>
                  <a:pt x="44" y="614"/>
                  <a:pt x="13" y="648"/>
                </a:cubicBezTo>
                <a:cubicBezTo>
                  <a:pt x="8" y="639"/>
                  <a:pt x="4" y="631"/>
                  <a:pt x="0" y="624"/>
                </a:cubicBezTo>
                <a:cubicBezTo>
                  <a:pt x="0" y="693"/>
                  <a:pt x="0" y="693"/>
                  <a:pt x="0" y="693"/>
                </a:cubicBezTo>
                <a:cubicBezTo>
                  <a:pt x="4" y="688"/>
                  <a:pt x="8" y="684"/>
                  <a:pt x="11" y="680"/>
                </a:cubicBezTo>
                <a:cubicBezTo>
                  <a:pt x="23" y="697"/>
                  <a:pt x="39" y="717"/>
                  <a:pt x="59" y="740"/>
                </a:cubicBezTo>
                <a:cubicBezTo>
                  <a:pt x="78" y="762"/>
                  <a:pt x="101" y="787"/>
                  <a:pt x="128" y="814"/>
                </a:cubicBezTo>
                <a:cubicBezTo>
                  <a:pt x="124" y="819"/>
                  <a:pt x="120" y="825"/>
                  <a:pt x="116" y="832"/>
                </a:cubicBezTo>
                <a:cubicBezTo>
                  <a:pt x="112" y="839"/>
                  <a:pt x="107" y="845"/>
                  <a:pt x="102" y="852"/>
                </a:cubicBezTo>
                <a:close/>
                <a:moveTo>
                  <a:pt x="317" y="936"/>
                </a:moveTo>
                <a:cubicBezTo>
                  <a:pt x="283" y="913"/>
                  <a:pt x="253" y="892"/>
                  <a:pt x="226" y="871"/>
                </a:cubicBezTo>
                <a:cubicBezTo>
                  <a:pt x="200" y="850"/>
                  <a:pt x="175" y="830"/>
                  <a:pt x="154" y="810"/>
                </a:cubicBezTo>
                <a:cubicBezTo>
                  <a:pt x="169" y="788"/>
                  <a:pt x="184" y="768"/>
                  <a:pt x="199" y="750"/>
                </a:cubicBezTo>
                <a:cubicBezTo>
                  <a:pt x="215" y="731"/>
                  <a:pt x="231" y="712"/>
                  <a:pt x="248" y="694"/>
                </a:cubicBezTo>
                <a:cubicBezTo>
                  <a:pt x="248" y="706"/>
                  <a:pt x="248" y="706"/>
                  <a:pt x="248" y="706"/>
                </a:cubicBezTo>
                <a:cubicBezTo>
                  <a:pt x="319" y="804"/>
                  <a:pt x="319" y="804"/>
                  <a:pt x="319" y="804"/>
                </a:cubicBezTo>
                <a:cubicBezTo>
                  <a:pt x="321" y="820"/>
                  <a:pt x="321" y="834"/>
                  <a:pt x="318" y="847"/>
                </a:cubicBezTo>
                <a:cubicBezTo>
                  <a:pt x="314" y="860"/>
                  <a:pt x="317" y="873"/>
                  <a:pt x="327" y="888"/>
                </a:cubicBezTo>
                <a:cubicBezTo>
                  <a:pt x="329" y="889"/>
                  <a:pt x="331" y="891"/>
                  <a:pt x="333" y="892"/>
                </a:cubicBezTo>
                <a:cubicBezTo>
                  <a:pt x="334" y="893"/>
                  <a:pt x="335" y="895"/>
                  <a:pt x="337" y="896"/>
                </a:cubicBezTo>
                <a:cubicBezTo>
                  <a:pt x="334" y="903"/>
                  <a:pt x="331" y="909"/>
                  <a:pt x="327" y="916"/>
                </a:cubicBezTo>
                <a:cubicBezTo>
                  <a:pt x="323" y="923"/>
                  <a:pt x="319" y="929"/>
                  <a:pt x="317" y="936"/>
                </a:cubicBezTo>
                <a:close/>
                <a:moveTo>
                  <a:pt x="371" y="151"/>
                </a:moveTo>
                <a:cubicBezTo>
                  <a:pt x="387" y="154"/>
                  <a:pt x="402" y="157"/>
                  <a:pt x="417" y="161"/>
                </a:cubicBezTo>
                <a:cubicBezTo>
                  <a:pt x="432" y="165"/>
                  <a:pt x="446" y="170"/>
                  <a:pt x="461" y="175"/>
                </a:cubicBezTo>
                <a:cubicBezTo>
                  <a:pt x="456" y="182"/>
                  <a:pt x="450" y="189"/>
                  <a:pt x="445" y="198"/>
                </a:cubicBezTo>
                <a:cubicBezTo>
                  <a:pt x="440" y="207"/>
                  <a:pt x="435" y="216"/>
                  <a:pt x="431" y="225"/>
                </a:cubicBezTo>
                <a:cubicBezTo>
                  <a:pt x="430" y="230"/>
                  <a:pt x="428" y="236"/>
                  <a:pt x="427" y="241"/>
                </a:cubicBezTo>
                <a:cubicBezTo>
                  <a:pt x="426" y="246"/>
                  <a:pt x="424" y="252"/>
                  <a:pt x="423" y="257"/>
                </a:cubicBezTo>
                <a:cubicBezTo>
                  <a:pt x="414" y="258"/>
                  <a:pt x="405" y="259"/>
                  <a:pt x="396" y="260"/>
                </a:cubicBezTo>
                <a:cubicBezTo>
                  <a:pt x="387" y="261"/>
                  <a:pt x="378" y="262"/>
                  <a:pt x="369" y="263"/>
                </a:cubicBezTo>
                <a:cubicBezTo>
                  <a:pt x="376" y="242"/>
                  <a:pt x="379" y="220"/>
                  <a:pt x="380" y="199"/>
                </a:cubicBezTo>
                <a:cubicBezTo>
                  <a:pt x="381" y="178"/>
                  <a:pt x="378" y="162"/>
                  <a:pt x="371" y="151"/>
                </a:cubicBezTo>
                <a:close/>
                <a:moveTo>
                  <a:pt x="842" y="464"/>
                </a:moveTo>
                <a:cubicBezTo>
                  <a:pt x="828" y="437"/>
                  <a:pt x="815" y="414"/>
                  <a:pt x="803" y="395"/>
                </a:cubicBezTo>
                <a:cubicBezTo>
                  <a:pt x="805" y="393"/>
                  <a:pt x="808" y="390"/>
                  <a:pt x="811" y="387"/>
                </a:cubicBezTo>
                <a:cubicBezTo>
                  <a:pt x="815" y="385"/>
                  <a:pt x="817" y="382"/>
                  <a:pt x="819" y="379"/>
                </a:cubicBezTo>
                <a:cubicBezTo>
                  <a:pt x="840" y="395"/>
                  <a:pt x="863" y="415"/>
                  <a:pt x="889" y="437"/>
                </a:cubicBezTo>
                <a:cubicBezTo>
                  <a:pt x="914" y="460"/>
                  <a:pt x="940" y="487"/>
                  <a:pt x="965" y="517"/>
                </a:cubicBezTo>
                <a:cubicBezTo>
                  <a:pt x="954" y="527"/>
                  <a:pt x="942" y="535"/>
                  <a:pt x="928" y="541"/>
                </a:cubicBezTo>
                <a:cubicBezTo>
                  <a:pt x="914" y="548"/>
                  <a:pt x="899" y="554"/>
                  <a:pt x="883" y="558"/>
                </a:cubicBezTo>
                <a:cubicBezTo>
                  <a:pt x="870" y="523"/>
                  <a:pt x="856" y="492"/>
                  <a:pt x="842" y="464"/>
                </a:cubicBezTo>
                <a:close/>
                <a:moveTo>
                  <a:pt x="877" y="590"/>
                </a:moveTo>
                <a:cubicBezTo>
                  <a:pt x="873" y="590"/>
                  <a:pt x="873" y="590"/>
                  <a:pt x="873" y="590"/>
                </a:cubicBezTo>
                <a:cubicBezTo>
                  <a:pt x="863" y="591"/>
                  <a:pt x="854" y="591"/>
                  <a:pt x="846" y="590"/>
                </a:cubicBezTo>
                <a:cubicBezTo>
                  <a:pt x="837" y="588"/>
                  <a:pt x="829" y="587"/>
                  <a:pt x="821" y="586"/>
                </a:cubicBezTo>
                <a:cubicBezTo>
                  <a:pt x="830" y="586"/>
                  <a:pt x="839" y="585"/>
                  <a:pt x="847" y="584"/>
                </a:cubicBezTo>
                <a:cubicBezTo>
                  <a:pt x="855" y="582"/>
                  <a:pt x="863" y="581"/>
                  <a:pt x="873" y="580"/>
                </a:cubicBezTo>
                <a:lnTo>
                  <a:pt x="877" y="590"/>
                </a:lnTo>
                <a:close/>
                <a:moveTo>
                  <a:pt x="616" y="293"/>
                </a:moveTo>
                <a:cubicBezTo>
                  <a:pt x="616" y="289"/>
                  <a:pt x="616" y="286"/>
                  <a:pt x="618" y="283"/>
                </a:cubicBezTo>
                <a:cubicBezTo>
                  <a:pt x="631" y="284"/>
                  <a:pt x="643" y="286"/>
                  <a:pt x="654" y="288"/>
                </a:cubicBezTo>
                <a:cubicBezTo>
                  <a:pt x="665" y="290"/>
                  <a:pt x="673" y="292"/>
                  <a:pt x="680" y="293"/>
                </a:cubicBezTo>
                <a:cubicBezTo>
                  <a:pt x="673" y="295"/>
                  <a:pt x="665" y="296"/>
                  <a:pt x="654" y="298"/>
                </a:cubicBezTo>
                <a:cubicBezTo>
                  <a:pt x="643" y="300"/>
                  <a:pt x="631" y="302"/>
                  <a:pt x="618" y="305"/>
                </a:cubicBezTo>
                <a:cubicBezTo>
                  <a:pt x="616" y="301"/>
                  <a:pt x="616" y="297"/>
                  <a:pt x="616" y="293"/>
                </a:cubicBezTo>
                <a:close/>
                <a:moveTo>
                  <a:pt x="618" y="351"/>
                </a:moveTo>
                <a:cubicBezTo>
                  <a:pt x="602" y="362"/>
                  <a:pt x="584" y="374"/>
                  <a:pt x="565" y="388"/>
                </a:cubicBezTo>
                <a:cubicBezTo>
                  <a:pt x="545" y="402"/>
                  <a:pt x="524" y="418"/>
                  <a:pt x="501" y="435"/>
                </a:cubicBezTo>
                <a:cubicBezTo>
                  <a:pt x="492" y="425"/>
                  <a:pt x="484" y="414"/>
                  <a:pt x="477" y="404"/>
                </a:cubicBezTo>
                <a:cubicBezTo>
                  <a:pt x="470" y="394"/>
                  <a:pt x="465" y="384"/>
                  <a:pt x="459" y="373"/>
                </a:cubicBezTo>
                <a:cubicBezTo>
                  <a:pt x="487" y="363"/>
                  <a:pt x="514" y="354"/>
                  <a:pt x="539" y="346"/>
                </a:cubicBezTo>
                <a:cubicBezTo>
                  <a:pt x="563" y="339"/>
                  <a:pt x="586" y="333"/>
                  <a:pt x="606" y="327"/>
                </a:cubicBezTo>
                <a:cubicBezTo>
                  <a:pt x="607" y="333"/>
                  <a:pt x="609" y="337"/>
                  <a:pt x="612" y="341"/>
                </a:cubicBezTo>
                <a:cubicBezTo>
                  <a:pt x="614" y="345"/>
                  <a:pt x="616" y="349"/>
                  <a:pt x="618" y="351"/>
                </a:cubicBezTo>
                <a:close/>
                <a:moveTo>
                  <a:pt x="664" y="262"/>
                </a:moveTo>
                <a:cubicBezTo>
                  <a:pt x="673" y="268"/>
                  <a:pt x="681" y="272"/>
                  <a:pt x="686" y="275"/>
                </a:cubicBezTo>
                <a:cubicBezTo>
                  <a:pt x="686" y="277"/>
                  <a:pt x="686" y="277"/>
                  <a:pt x="686" y="277"/>
                </a:cubicBezTo>
                <a:cubicBezTo>
                  <a:pt x="679" y="274"/>
                  <a:pt x="671" y="272"/>
                  <a:pt x="660" y="270"/>
                </a:cubicBezTo>
                <a:cubicBezTo>
                  <a:pt x="649" y="268"/>
                  <a:pt x="637" y="266"/>
                  <a:pt x="622" y="265"/>
                </a:cubicBezTo>
                <a:cubicBezTo>
                  <a:pt x="622" y="263"/>
                  <a:pt x="622" y="263"/>
                  <a:pt x="622" y="263"/>
                </a:cubicBezTo>
                <a:cubicBezTo>
                  <a:pt x="624" y="261"/>
                  <a:pt x="624" y="261"/>
                  <a:pt x="624" y="261"/>
                </a:cubicBezTo>
                <a:cubicBezTo>
                  <a:pt x="625" y="258"/>
                  <a:pt x="626" y="256"/>
                  <a:pt x="628" y="253"/>
                </a:cubicBezTo>
                <a:cubicBezTo>
                  <a:pt x="629" y="250"/>
                  <a:pt x="630" y="248"/>
                  <a:pt x="632" y="245"/>
                </a:cubicBezTo>
                <a:cubicBezTo>
                  <a:pt x="644" y="250"/>
                  <a:pt x="655" y="256"/>
                  <a:pt x="664" y="262"/>
                </a:cubicBezTo>
                <a:close/>
                <a:moveTo>
                  <a:pt x="646" y="233"/>
                </a:moveTo>
                <a:cubicBezTo>
                  <a:pt x="653" y="228"/>
                  <a:pt x="660" y="224"/>
                  <a:pt x="667" y="221"/>
                </a:cubicBezTo>
                <a:cubicBezTo>
                  <a:pt x="674" y="218"/>
                  <a:pt x="682" y="216"/>
                  <a:pt x="690" y="215"/>
                </a:cubicBezTo>
                <a:cubicBezTo>
                  <a:pt x="693" y="223"/>
                  <a:pt x="695" y="230"/>
                  <a:pt x="698" y="237"/>
                </a:cubicBezTo>
                <a:cubicBezTo>
                  <a:pt x="701" y="244"/>
                  <a:pt x="703" y="250"/>
                  <a:pt x="704" y="257"/>
                </a:cubicBezTo>
                <a:cubicBezTo>
                  <a:pt x="703" y="257"/>
                  <a:pt x="702" y="257"/>
                  <a:pt x="701" y="258"/>
                </a:cubicBezTo>
                <a:cubicBezTo>
                  <a:pt x="700" y="259"/>
                  <a:pt x="699" y="260"/>
                  <a:pt x="698" y="261"/>
                </a:cubicBezTo>
                <a:cubicBezTo>
                  <a:pt x="693" y="257"/>
                  <a:pt x="685" y="253"/>
                  <a:pt x="676" y="248"/>
                </a:cubicBezTo>
                <a:cubicBezTo>
                  <a:pt x="667" y="243"/>
                  <a:pt x="657" y="238"/>
                  <a:pt x="646" y="233"/>
                </a:cubicBezTo>
                <a:close/>
                <a:moveTo>
                  <a:pt x="656" y="317"/>
                </a:moveTo>
                <a:cubicBezTo>
                  <a:pt x="665" y="316"/>
                  <a:pt x="673" y="315"/>
                  <a:pt x="680" y="313"/>
                </a:cubicBezTo>
                <a:cubicBezTo>
                  <a:pt x="675" y="316"/>
                  <a:pt x="668" y="320"/>
                  <a:pt x="660" y="324"/>
                </a:cubicBezTo>
                <a:cubicBezTo>
                  <a:pt x="652" y="329"/>
                  <a:pt x="643" y="335"/>
                  <a:pt x="634" y="341"/>
                </a:cubicBezTo>
                <a:cubicBezTo>
                  <a:pt x="633" y="339"/>
                  <a:pt x="631" y="336"/>
                  <a:pt x="629" y="332"/>
                </a:cubicBezTo>
                <a:cubicBezTo>
                  <a:pt x="627" y="329"/>
                  <a:pt x="625" y="326"/>
                  <a:pt x="624" y="323"/>
                </a:cubicBezTo>
                <a:cubicBezTo>
                  <a:pt x="636" y="321"/>
                  <a:pt x="647" y="318"/>
                  <a:pt x="656" y="317"/>
                </a:cubicBezTo>
                <a:close/>
                <a:moveTo>
                  <a:pt x="675" y="339"/>
                </a:moveTo>
                <a:cubicBezTo>
                  <a:pt x="684" y="334"/>
                  <a:pt x="691" y="329"/>
                  <a:pt x="696" y="325"/>
                </a:cubicBezTo>
                <a:cubicBezTo>
                  <a:pt x="692" y="331"/>
                  <a:pt x="687" y="337"/>
                  <a:pt x="681" y="344"/>
                </a:cubicBezTo>
                <a:cubicBezTo>
                  <a:pt x="675" y="352"/>
                  <a:pt x="669" y="360"/>
                  <a:pt x="662" y="369"/>
                </a:cubicBezTo>
                <a:cubicBezTo>
                  <a:pt x="659" y="367"/>
                  <a:pt x="657" y="364"/>
                  <a:pt x="654" y="362"/>
                </a:cubicBezTo>
                <a:cubicBezTo>
                  <a:pt x="651" y="360"/>
                  <a:pt x="649" y="359"/>
                  <a:pt x="646" y="357"/>
                </a:cubicBezTo>
                <a:cubicBezTo>
                  <a:pt x="657" y="351"/>
                  <a:pt x="666" y="345"/>
                  <a:pt x="675" y="339"/>
                </a:cubicBezTo>
                <a:close/>
                <a:moveTo>
                  <a:pt x="692" y="361"/>
                </a:moveTo>
                <a:cubicBezTo>
                  <a:pt x="696" y="356"/>
                  <a:pt x="699" y="351"/>
                  <a:pt x="702" y="347"/>
                </a:cubicBezTo>
                <a:cubicBezTo>
                  <a:pt x="694" y="387"/>
                  <a:pt x="694" y="387"/>
                  <a:pt x="694" y="387"/>
                </a:cubicBezTo>
                <a:cubicBezTo>
                  <a:pt x="693" y="386"/>
                  <a:pt x="691" y="385"/>
                  <a:pt x="690" y="385"/>
                </a:cubicBezTo>
                <a:cubicBezTo>
                  <a:pt x="689" y="385"/>
                  <a:pt x="687" y="385"/>
                  <a:pt x="686" y="383"/>
                </a:cubicBezTo>
                <a:cubicBezTo>
                  <a:pt x="685" y="383"/>
                  <a:pt x="683" y="383"/>
                  <a:pt x="682" y="382"/>
                </a:cubicBezTo>
                <a:cubicBezTo>
                  <a:pt x="681" y="382"/>
                  <a:pt x="679" y="381"/>
                  <a:pt x="678" y="379"/>
                </a:cubicBezTo>
                <a:cubicBezTo>
                  <a:pt x="683" y="373"/>
                  <a:pt x="688" y="367"/>
                  <a:pt x="692" y="361"/>
                </a:cubicBezTo>
                <a:close/>
                <a:moveTo>
                  <a:pt x="708" y="411"/>
                </a:moveTo>
                <a:cubicBezTo>
                  <a:pt x="715" y="413"/>
                  <a:pt x="721" y="413"/>
                  <a:pt x="727" y="413"/>
                </a:cubicBezTo>
                <a:cubicBezTo>
                  <a:pt x="733" y="413"/>
                  <a:pt x="739" y="413"/>
                  <a:pt x="744" y="413"/>
                </a:cubicBezTo>
                <a:cubicBezTo>
                  <a:pt x="750" y="433"/>
                  <a:pt x="755" y="456"/>
                  <a:pt x="761" y="482"/>
                </a:cubicBezTo>
                <a:cubicBezTo>
                  <a:pt x="767" y="508"/>
                  <a:pt x="773" y="537"/>
                  <a:pt x="778" y="568"/>
                </a:cubicBezTo>
                <a:cubicBezTo>
                  <a:pt x="762" y="566"/>
                  <a:pt x="746" y="564"/>
                  <a:pt x="729" y="562"/>
                </a:cubicBezTo>
                <a:cubicBezTo>
                  <a:pt x="712" y="559"/>
                  <a:pt x="695" y="555"/>
                  <a:pt x="678" y="550"/>
                </a:cubicBezTo>
                <a:lnTo>
                  <a:pt x="708" y="411"/>
                </a:lnTo>
                <a:close/>
                <a:moveTo>
                  <a:pt x="724" y="255"/>
                </a:moveTo>
                <a:cubicBezTo>
                  <a:pt x="722" y="255"/>
                  <a:pt x="722" y="255"/>
                  <a:pt x="722" y="255"/>
                </a:cubicBezTo>
                <a:cubicBezTo>
                  <a:pt x="721" y="248"/>
                  <a:pt x="719" y="242"/>
                  <a:pt x="717" y="236"/>
                </a:cubicBezTo>
                <a:cubicBezTo>
                  <a:pt x="715" y="230"/>
                  <a:pt x="713" y="223"/>
                  <a:pt x="710" y="215"/>
                </a:cubicBezTo>
                <a:cubicBezTo>
                  <a:pt x="714" y="215"/>
                  <a:pt x="718" y="215"/>
                  <a:pt x="721" y="216"/>
                </a:cubicBezTo>
                <a:cubicBezTo>
                  <a:pt x="725" y="217"/>
                  <a:pt x="728" y="217"/>
                  <a:pt x="732" y="217"/>
                </a:cubicBezTo>
                <a:lnTo>
                  <a:pt x="724" y="255"/>
                </a:lnTo>
                <a:close/>
                <a:moveTo>
                  <a:pt x="738" y="395"/>
                </a:moveTo>
                <a:cubicBezTo>
                  <a:pt x="734" y="395"/>
                  <a:pt x="730" y="395"/>
                  <a:pt x="725" y="394"/>
                </a:cubicBezTo>
                <a:cubicBezTo>
                  <a:pt x="720" y="394"/>
                  <a:pt x="716" y="393"/>
                  <a:pt x="712" y="391"/>
                </a:cubicBezTo>
                <a:cubicBezTo>
                  <a:pt x="722" y="345"/>
                  <a:pt x="722" y="345"/>
                  <a:pt x="722" y="345"/>
                </a:cubicBezTo>
                <a:cubicBezTo>
                  <a:pt x="725" y="351"/>
                  <a:pt x="727" y="358"/>
                  <a:pt x="730" y="366"/>
                </a:cubicBezTo>
                <a:cubicBezTo>
                  <a:pt x="733" y="375"/>
                  <a:pt x="736" y="385"/>
                  <a:pt x="738" y="395"/>
                </a:cubicBezTo>
                <a:close/>
                <a:moveTo>
                  <a:pt x="758" y="393"/>
                </a:moveTo>
                <a:cubicBezTo>
                  <a:pt x="754" y="381"/>
                  <a:pt x="751" y="371"/>
                  <a:pt x="748" y="361"/>
                </a:cubicBezTo>
                <a:cubicBezTo>
                  <a:pt x="746" y="352"/>
                  <a:pt x="743" y="344"/>
                  <a:pt x="740" y="337"/>
                </a:cubicBezTo>
                <a:cubicBezTo>
                  <a:pt x="744" y="343"/>
                  <a:pt x="749" y="350"/>
                  <a:pt x="755" y="358"/>
                </a:cubicBezTo>
                <a:cubicBezTo>
                  <a:pt x="761" y="367"/>
                  <a:pt x="768" y="377"/>
                  <a:pt x="776" y="387"/>
                </a:cubicBezTo>
                <a:cubicBezTo>
                  <a:pt x="774" y="387"/>
                  <a:pt x="774" y="387"/>
                  <a:pt x="774" y="387"/>
                </a:cubicBezTo>
                <a:cubicBezTo>
                  <a:pt x="772" y="389"/>
                  <a:pt x="769" y="390"/>
                  <a:pt x="766" y="390"/>
                </a:cubicBezTo>
                <a:cubicBezTo>
                  <a:pt x="764" y="391"/>
                  <a:pt x="761" y="392"/>
                  <a:pt x="758" y="393"/>
                </a:cubicBezTo>
                <a:close/>
                <a:moveTo>
                  <a:pt x="764" y="339"/>
                </a:moveTo>
                <a:cubicBezTo>
                  <a:pt x="771" y="343"/>
                  <a:pt x="778" y="348"/>
                  <a:pt x="784" y="352"/>
                </a:cubicBezTo>
                <a:cubicBezTo>
                  <a:pt x="791" y="357"/>
                  <a:pt x="798" y="362"/>
                  <a:pt x="805" y="367"/>
                </a:cubicBezTo>
                <a:cubicBezTo>
                  <a:pt x="803" y="369"/>
                  <a:pt x="801" y="370"/>
                  <a:pt x="800" y="372"/>
                </a:cubicBezTo>
                <a:cubicBezTo>
                  <a:pt x="798" y="374"/>
                  <a:pt x="795" y="377"/>
                  <a:pt x="793" y="379"/>
                </a:cubicBezTo>
                <a:cubicBezTo>
                  <a:pt x="787" y="371"/>
                  <a:pt x="782" y="364"/>
                  <a:pt x="777" y="357"/>
                </a:cubicBezTo>
                <a:cubicBezTo>
                  <a:pt x="773" y="351"/>
                  <a:pt x="768" y="345"/>
                  <a:pt x="764" y="339"/>
                </a:cubicBezTo>
                <a:close/>
                <a:moveTo>
                  <a:pt x="762" y="315"/>
                </a:moveTo>
                <a:cubicBezTo>
                  <a:pt x="769" y="317"/>
                  <a:pt x="778" y="318"/>
                  <a:pt x="789" y="320"/>
                </a:cubicBezTo>
                <a:cubicBezTo>
                  <a:pt x="799" y="322"/>
                  <a:pt x="811" y="325"/>
                  <a:pt x="823" y="329"/>
                </a:cubicBezTo>
                <a:cubicBezTo>
                  <a:pt x="823" y="332"/>
                  <a:pt x="822" y="335"/>
                  <a:pt x="822" y="338"/>
                </a:cubicBezTo>
                <a:cubicBezTo>
                  <a:pt x="821" y="342"/>
                  <a:pt x="820" y="345"/>
                  <a:pt x="819" y="347"/>
                </a:cubicBezTo>
                <a:cubicBezTo>
                  <a:pt x="819" y="349"/>
                  <a:pt x="818" y="350"/>
                  <a:pt x="818" y="350"/>
                </a:cubicBezTo>
                <a:cubicBezTo>
                  <a:pt x="817" y="351"/>
                  <a:pt x="817" y="352"/>
                  <a:pt x="817" y="353"/>
                </a:cubicBezTo>
                <a:cubicBezTo>
                  <a:pt x="806" y="345"/>
                  <a:pt x="796" y="338"/>
                  <a:pt x="786" y="332"/>
                </a:cubicBezTo>
                <a:cubicBezTo>
                  <a:pt x="777" y="326"/>
                  <a:pt x="769" y="321"/>
                  <a:pt x="762" y="315"/>
                </a:cubicBezTo>
                <a:close/>
                <a:moveTo>
                  <a:pt x="821" y="309"/>
                </a:moveTo>
                <a:cubicBezTo>
                  <a:pt x="814" y="306"/>
                  <a:pt x="808" y="305"/>
                  <a:pt x="801" y="303"/>
                </a:cubicBezTo>
                <a:cubicBezTo>
                  <a:pt x="796" y="302"/>
                  <a:pt x="789" y="301"/>
                  <a:pt x="782" y="299"/>
                </a:cubicBezTo>
                <a:cubicBezTo>
                  <a:pt x="821" y="299"/>
                  <a:pt x="821" y="299"/>
                  <a:pt x="821" y="299"/>
                </a:cubicBezTo>
                <a:cubicBezTo>
                  <a:pt x="822" y="301"/>
                  <a:pt x="823" y="302"/>
                  <a:pt x="823" y="303"/>
                </a:cubicBezTo>
                <a:cubicBezTo>
                  <a:pt x="823" y="305"/>
                  <a:pt x="822" y="306"/>
                  <a:pt x="821" y="309"/>
                </a:cubicBezTo>
                <a:close/>
                <a:moveTo>
                  <a:pt x="782" y="280"/>
                </a:moveTo>
                <a:cubicBezTo>
                  <a:pt x="773" y="281"/>
                  <a:pt x="764" y="282"/>
                  <a:pt x="756" y="283"/>
                </a:cubicBezTo>
                <a:cubicBezTo>
                  <a:pt x="756" y="282"/>
                  <a:pt x="756" y="281"/>
                  <a:pt x="755" y="280"/>
                </a:cubicBezTo>
                <a:cubicBezTo>
                  <a:pt x="755" y="279"/>
                  <a:pt x="754" y="278"/>
                  <a:pt x="754" y="277"/>
                </a:cubicBezTo>
                <a:cubicBezTo>
                  <a:pt x="758" y="273"/>
                  <a:pt x="763" y="268"/>
                  <a:pt x="769" y="263"/>
                </a:cubicBezTo>
                <a:cubicBezTo>
                  <a:pt x="776" y="258"/>
                  <a:pt x="782" y="252"/>
                  <a:pt x="791" y="247"/>
                </a:cubicBezTo>
                <a:cubicBezTo>
                  <a:pt x="796" y="252"/>
                  <a:pt x="801" y="257"/>
                  <a:pt x="805" y="262"/>
                </a:cubicBezTo>
                <a:cubicBezTo>
                  <a:pt x="809" y="267"/>
                  <a:pt x="812" y="272"/>
                  <a:pt x="815" y="279"/>
                </a:cubicBezTo>
                <a:cubicBezTo>
                  <a:pt x="803" y="279"/>
                  <a:pt x="792" y="279"/>
                  <a:pt x="782" y="280"/>
                </a:cubicBezTo>
                <a:close/>
                <a:moveTo>
                  <a:pt x="756" y="250"/>
                </a:moveTo>
                <a:cubicBezTo>
                  <a:pt x="751" y="255"/>
                  <a:pt x="746" y="259"/>
                  <a:pt x="742" y="263"/>
                </a:cubicBezTo>
                <a:cubicBezTo>
                  <a:pt x="750" y="223"/>
                  <a:pt x="750" y="223"/>
                  <a:pt x="750" y="223"/>
                </a:cubicBezTo>
                <a:cubicBezTo>
                  <a:pt x="752" y="224"/>
                  <a:pt x="753" y="225"/>
                  <a:pt x="753" y="225"/>
                </a:cubicBezTo>
                <a:cubicBezTo>
                  <a:pt x="754" y="225"/>
                  <a:pt x="755" y="225"/>
                  <a:pt x="756" y="225"/>
                </a:cubicBezTo>
                <a:cubicBezTo>
                  <a:pt x="759" y="226"/>
                  <a:pt x="762" y="228"/>
                  <a:pt x="765" y="229"/>
                </a:cubicBezTo>
                <a:cubicBezTo>
                  <a:pt x="769" y="230"/>
                  <a:pt x="772" y="232"/>
                  <a:pt x="774" y="235"/>
                </a:cubicBezTo>
                <a:cubicBezTo>
                  <a:pt x="768" y="240"/>
                  <a:pt x="762" y="245"/>
                  <a:pt x="756" y="250"/>
                </a:cubicBezTo>
                <a:close/>
                <a:moveTo>
                  <a:pt x="736" y="199"/>
                </a:moveTo>
                <a:cubicBezTo>
                  <a:pt x="731" y="198"/>
                  <a:pt x="726" y="197"/>
                  <a:pt x="720" y="196"/>
                </a:cubicBezTo>
                <a:cubicBezTo>
                  <a:pt x="715" y="195"/>
                  <a:pt x="709" y="195"/>
                  <a:pt x="702" y="195"/>
                </a:cubicBezTo>
                <a:cubicBezTo>
                  <a:pt x="697" y="182"/>
                  <a:pt x="689" y="168"/>
                  <a:pt x="680" y="153"/>
                </a:cubicBezTo>
                <a:cubicBezTo>
                  <a:pt x="671" y="138"/>
                  <a:pt x="659" y="122"/>
                  <a:pt x="644" y="105"/>
                </a:cubicBezTo>
                <a:cubicBezTo>
                  <a:pt x="661" y="102"/>
                  <a:pt x="679" y="102"/>
                  <a:pt x="698" y="103"/>
                </a:cubicBezTo>
                <a:cubicBezTo>
                  <a:pt x="717" y="104"/>
                  <a:pt x="736" y="107"/>
                  <a:pt x="754" y="111"/>
                </a:cubicBezTo>
                <a:lnTo>
                  <a:pt x="736" y="199"/>
                </a:lnTo>
                <a:close/>
                <a:moveTo>
                  <a:pt x="658" y="156"/>
                </a:moveTo>
                <a:cubicBezTo>
                  <a:pt x="667" y="171"/>
                  <a:pt x="675" y="185"/>
                  <a:pt x="682" y="197"/>
                </a:cubicBezTo>
                <a:cubicBezTo>
                  <a:pt x="673" y="198"/>
                  <a:pt x="663" y="201"/>
                  <a:pt x="653" y="206"/>
                </a:cubicBezTo>
                <a:cubicBezTo>
                  <a:pt x="643" y="211"/>
                  <a:pt x="635" y="216"/>
                  <a:pt x="628" y="223"/>
                </a:cubicBezTo>
                <a:cubicBezTo>
                  <a:pt x="610" y="214"/>
                  <a:pt x="590" y="204"/>
                  <a:pt x="568" y="195"/>
                </a:cubicBezTo>
                <a:cubicBezTo>
                  <a:pt x="545" y="186"/>
                  <a:pt x="520" y="176"/>
                  <a:pt x="493" y="167"/>
                </a:cubicBezTo>
                <a:cubicBezTo>
                  <a:pt x="509" y="152"/>
                  <a:pt x="529" y="140"/>
                  <a:pt x="551" y="130"/>
                </a:cubicBezTo>
                <a:cubicBezTo>
                  <a:pt x="573" y="120"/>
                  <a:pt x="596" y="112"/>
                  <a:pt x="622" y="107"/>
                </a:cubicBezTo>
                <a:cubicBezTo>
                  <a:pt x="637" y="124"/>
                  <a:pt x="649" y="141"/>
                  <a:pt x="658" y="156"/>
                </a:cubicBezTo>
                <a:close/>
                <a:moveTo>
                  <a:pt x="554" y="209"/>
                </a:moveTo>
                <a:cubicBezTo>
                  <a:pt x="576" y="218"/>
                  <a:pt x="597" y="228"/>
                  <a:pt x="616" y="237"/>
                </a:cubicBezTo>
                <a:cubicBezTo>
                  <a:pt x="614" y="240"/>
                  <a:pt x="613" y="242"/>
                  <a:pt x="611" y="245"/>
                </a:cubicBezTo>
                <a:cubicBezTo>
                  <a:pt x="609" y="248"/>
                  <a:pt x="607" y="250"/>
                  <a:pt x="606" y="253"/>
                </a:cubicBezTo>
                <a:cubicBezTo>
                  <a:pt x="604" y="254"/>
                  <a:pt x="604" y="256"/>
                  <a:pt x="604" y="257"/>
                </a:cubicBezTo>
                <a:cubicBezTo>
                  <a:pt x="604" y="258"/>
                  <a:pt x="604" y="260"/>
                  <a:pt x="604" y="261"/>
                </a:cubicBezTo>
                <a:cubicBezTo>
                  <a:pt x="582" y="258"/>
                  <a:pt x="558" y="256"/>
                  <a:pt x="531" y="255"/>
                </a:cubicBezTo>
                <a:cubicBezTo>
                  <a:pt x="503" y="254"/>
                  <a:pt x="474" y="254"/>
                  <a:pt x="443" y="257"/>
                </a:cubicBezTo>
                <a:cubicBezTo>
                  <a:pt x="443" y="253"/>
                  <a:pt x="444" y="249"/>
                  <a:pt x="445" y="244"/>
                </a:cubicBezTo>
                <a:cubicBezTo>
                  <a:pt x="446" y="239"/>
                  <a:pt x="448" y="235"/>
                  <a:pt x="449" y="231"/>
                </a:cubicBezTo>
                <a:cubicBezTo>
                  <a:pt x="452" y="222"/>
                  <a:pt x="456" y="213"/>
                  <a:pt x="462" y="204"/>
                </a:cubicBezTo>
                <a:cubicBezTo>
                  <a:pt x="468" y="195"/>
                  <a:pt x="474" y="188"/>
                  <a:pt x="479" y="181"/>
                </a:cubicBezTo>
                <a:cubicBezTo>
                  <a:pt x="506" y="190"/>
                  <a:pt x="531" y="200"/>
                  <a:pt x="554" y="209"/>
                </a:cubicBezTo>
                <a:close/>
                <a:moveTo>
                  <a:pt x="439" y="275"/>
                </a:moveTo>
                <a:cubicBezTo>
                  <a:pt x="471" y="272"/>
                  <a:pt x="501" y="272"/>
                  <a:pt x="527" y="273"/>
                </a:cubicBezTo>
                <a:cubicBezTo>
                  <a:pt x="554" y="274"/>
                  <a:pt x="578" y="277"/>
                  <a:pt x="600" y="279"/>
                </a:cubicBezTo>
                <a:cubicBezTo>
                  <a:pt x="598" y="284"/>
                  <a:pt x="598" y="289"/>
                  <a:pt x="598" y="294"/>
                </a:cubicBezTo>
                <a:cubicBezTo>
                  <a:pt x="598" y="299"/>
                  <a:pt x="598" y="304"/>
                  <a:pt x="600" y="309"/>
                </a:cubicBezTo>
                <a:cubicBezTo>
                  <a:pt x="580" y="315"/>
                  <a:pt x="557" y="321"/>
                  <a:pt x="532" y="328"/>
                </a:cubicBezTo>
                <a:cubicBezTo>
                  <a:pt x="508" y="336"/>
                  <a:pt x="481" y="345"/>
                  <a:pt x="453" y="355"/>
                </a:cubicBezTo>
                <a:cubicBezTo>
                  <a:pt x="448" y="342"/>
                  <a:pt x="444" y="329"/>
                  <a:pt x="441" y="315"/>
                </a:cubicBezTo>
                <a:cubicBezTo>
                  <a:pt x="438" y="302"/>
                  <a:pt x="438" y="289"/>
                  <a:pt x="439" y="275"/>
                </a:cubicBezTo>
                <a:close/>
                <a:moveTo>
                  <a:pt x="441" y="379"/>
                </a:moveTo>
                <a:cubicBezTo>
                  <a:pt x="443" y="381"/>
                  <a:pt x="443" y="381"/>
                  <a:pt x="443" y="381"/>
                </a:cubicBezTo>
                <a:cubicBezTo>
                  <a:pt x="448" y="393"/>
                  <a:pt x="455" y="405"/>
                  <a:pt x="462" y="415"/>
                </a:cubicBezTo>
                <a:cubicBezTo>
                  <a:pt x="470" y="426"/>
                  <a:pt x="478" y="437"/>
                  <a:pt x="487" y="447"/>
                </a:cubicBezTo>
                <a:cubicBezTo>
                  <a:pt x="465" y="465"/>
                  <a:pt x="441" y="483"/>
                  <a:pt x="418" y="503"/>
                </a:cubicBezTo>
                <a:cubicBezTo>
                  <a:pt x="395" y="524"/>
                  <a:pt x="370" y="545"/>
                  <a:pt x="345" y="568"/>
                </a:cubicBezTo>
                <a:cubicBezTo>
                  <a:pt x="341" y="569"/>
                  <a:pt x="337" y="570"/>
                  <a:pt x="333" y="571"/>
                </a:cubicBezTo>
                <a:cubicBezTo>
                  <a:pt x="329" y="571"/>
                  <a:pt x="325" y="573"/>
                  <a:pt x="321" y="575"/>
                </a:cubicBezTo>
                <a:cubicBezTo>
                  <a:pt x="318" y="577"/>
                  <a:pt x="316" y="579"/>
                  <a:pt x="314" y="581"/>
                </a:cubicBezTo>
                <a:cubicBezTo>
                  <a:pt x="312" y="583"/>
                  <a:pt x="309" y="585"/>
                  <a:pt x="307" y="588"/>
                </a:cubicBezTo>
                <a:cubicBezTo>
                  <a:pt x="292" y="570"/>
                  <a:pt x="278" y="553"/>
                  <a:pt x="265" y="535"/>
                </a:cubicBezTo>
                <a:cubicBezTo>
                  <a:pt x="253" y="518"/>
                  <a:pt x="241" y="503"/>
                  <a:pt x="230" y="489"/>
                </a:cubicBezTo>
                <a:cubicBezTo>
                  <a:pt x="268" y="465"/>
                  <a:pt x="304" y="444"/>
                  <a:pt x="340" y="426"/>
                </a:cubicBezTo>
                <a:cubicBezTo>
                  <a:pt x="375" y="408"/>
                  <a:pt x="409" y="393"/>
                  <a:pt x="441" y="379"/>
                </a:cubicBezTo>
                <a:close/>
                <a:moveTo>
                  <a:pt x="407" y="988"/>
                </a:moveTo>
                <a:cubicBezTo>
                  <a:pt x="393" y="981"/>
                  <a:pt x="381" y="974"/>
                  <a:pt x="369" y="967"/>
                </a:cubicBezTo>
                <a:cubicBezTo>
                  <a:pt x="357" y="960"/>
                  <a:pt x="345" y="953"/>
                  <a:pt x="333" y="946"/>
                </a:cubicBezTo>
                <a:cubicBezTo>
                  <a:pt x="337" y="938"/>
                  <a:pt x="341" y="930"/>
                  <a:pt x="345" y="922"/>
                </a:cubicBezTo>
                <a:cubicBezTo>
                  <a:pt x="349" y="914"/>
                  <a:pt x="353" y="906"/>
                  <a:pt x="357" y="898"/>
                </a:cubicBezTo>
                <a:cubicBezTo>
                  <a:pt x="363" y="897"/>
                  <a:pt x="370" y="895"/>
                  <a:pt x="376" y="894"/>
                </a:cubicBezTo>
                <a:cubicBezTo>
                  <a:pt x="382" y="893"/>
                  <a:pt x="387" y="895"/>
                  <a:pt x="391" y="902"/>
                </a:cubicBezTo>
                <a:cubicBezTo>
                  <a:pt x="403" y="919"/>
                  <a:pt x="410" y="935"/>
                  <a:pt x="412" y="949"/>
                </a:cubicBezTo>
                <a:cubicBezTo>
                  <a:pt x="414" y="963"/>
                  <a:pt x="412" y="976"/>
                  <a:pt x="407" y="988"/>
                </a:cubicBezTo>
                <a:close/>
                <a:moveTo>
                  <a:pt x="539" y="501"/>
                </a:moveTo>
                <a:cubicBezTo>
                  <a:pt x="514" y="520"/>
                  <a:pt x="495" y="535"/>
                  <a:pt x="483" y="546"/>
                </a:cubicBezTo>
                <a:cubicBezTo>
                  <a:pt x="471" y="556"/>
                  <a:pt x="458" y="563"/>
                  <a:pt x="443" y="566"/>
                </a:cubicBezTo>
                <a:cubicBezTo>
                  <a:pt x="442" y="563"/>
                  <a:pt x="439" y="561"/>
                  <a:pt x="435" y="558"/>
                </a:cubicBezTo>
                <a:cubicBezTo>
                  <a:pt x="431" y="557"/>
                  <a:pt x="427" y="555"/>
                  <a:pt x="423" y="553"/>
                </a:cubicBezTo>
                <a:cubicBezTo>
                  <a:pt x="419" y="559"/>
                  <a:pt x="416" y="562"/>
                  <a:pt x="413" y="563"/>
                </a:cubicBezTo>
                <a:cubicBezTo>
                  <a:pt x="410" y="563"/>
                  <a:pt x="408" y="564"/>
                  <a:pt x="405" y="566"/>
                </a:cubicBezTo>
                <a:cubicBezTo>
                  <a:pt x="401" y="568"/>
                  <a:pt x="396" y="570"/>
                  <a:pt x="390" y="571"/>
                </a:cubicBezTo>
                <a:cubicBezTo>
                  <a:pt x="384" y="571"/>
                  <a:pt x="378" y="571"/>
                  <a:pt x="371" y="569"/>
                </a:cubicBezTo>
                <a:cubicBezTo>
                  <a:pt x="393" y="550"/>
                  <a:pt x="416" y="530"/>
                  <a:pt x="437" y="512"/>
                </a:cubicBezTo>
                <a:cubicBezTo>
                  <a:pt x="459" y="494"/>
                  <a:pt x="479" y="477"/>
                  <a:pt x="499" y="461"/>
                </a:cubicBezTo>
                <a:cubicBezTo>
                  <a:pt x="506" y="468"/>
                  <a:pt x="513" y="475"/>
                  <a:pt x="521" y="481"/>
                </a:cubicBezTo>
                <a:cubicBezTo>
                  <a:pt x="529" y="488"/>
                  <a:pt x="537" y="495"/>
                  <a:pt x="546" y="501"/>
                </a:cubicBezTo>
                <a:lnTo>
                  <a:pt x="539" y="501"/>
                </a:lnTo>
                <a:close/>
                <a:moveTo>
                  <a:pt x="541" y="475"/>
                </a:moveTo>
                <a:cubicBezTo>
                  <a:pt x="532" y="467"/>
                  <a:pt x="523" y="459"/>
                  <a:pt x="513" y="449"/>
                </a:cubicBezTo>
                <a:cubicBezTo>
                  <a:pt x="536" y="432"/>
                  <a:pt x="557" y="417"/>
                  <a:pt x="577" y="403"/>
                </a:cubicBezTo>
                <a:cubicBezTo>
                  <a:pt x="596" y="390"/>
                  <a:pt x="614" y="378"/>
                  <a:pt x="630" y="367"/>
                </a:cubicBezTo>
                <a:cubicBezTo>
                  <a:pt x="633" y="370"/>
                  <a:pt x="636" y="373"/>
                  <a:pt x="640" y="376"/>
                </a:cubicBezTo>
                <a:cubicBezTo>
                  <a:pt x="644" y="380"/>
                  <a:pt x="647" y="383"/>
                  <a:pt x="650" y="385"/>
                </a:cubicBezTo>
                <a:cubicBezTo>
                  <a:pt x="639" y="400"/>
                  <a:pt x="627" y="417"/>
                  <a:pt x="614" y="435"/>
                </a:cubicBezTo>
                <a:cubicBezTo>
                  <a:pt x="600" y="454"/>
                  <a:pt x="586" y="475"/>
                  <a:pt x="572" y="497"/>
                </a:cubicBezTo>
                <a:cubicBezTo>
                  <a:pt x="561" y="491"/>
                  <a:pt x="551" y="483"/>
                  <a:pt x="541" y="475"/>
                </a:cubicBezTo>
                <a:close/>
                <a:moveTo>
                  <a:pt x="588" y="507"/>
                </a:moveTo>
                <a:cubicBezTo>
                  <a:pt x="602" y="485"/>
                  <a:pt x="616" y="464"/>
                  <a:pt x="630" y="445"/>
                </a:cubicBezTo>
                <a:cubicBezTo>
                  <a:pt x="643" y="427"/>
                  <a:pt x="655" y="410"/>
                  <a:pt x="666" y="395"/>
                </a:cubicBezTo>
                <a:cubicBezTo>
                  <a:pt x="669" y="397"/>
                  <a:pt x="671" y="398"/>
                  <a:pt x="673" y="398"/>
                </a:cubicBezTo>
                <a:cubicBezTo>
                  <a:pt x="675" y="399"/>
                  <a:pt x="677" y="400"/>
                  <a:pt x="678" y="401"/>
                </a:cubicBezTo>
                <a:cubicBezTo>
                  <a:pt x="681" y="403"/>
                  <a:pt x="683" y="403"/>
                  <a:pt x="685" y="403"/>
                </a:cubicBezTo>
                <a:cubicBezTo>
                  <a:pt x="687" y="403"/>
                  <a:pt x="689" y="404"/>
                  <a:pt x="690" y="405"/>
                </a:cubicBezTo>
                <a:cubicBezTo>
                  <a:pt x="660" y="543"/>
                  <a:pt x="660" y="543"/>
                  <a:pt x="660" y="543"/>
                </a:cubicBezTo>
                <a:cubicBezTo>
                  <a:pt x="647" y="538"/>
                  <a:pt x="634" y="532"/>
                  <a:pt x="622" y="526"/>
                </a:cubicBezTo>
                <a:cubicBezTo>
                  <a:pt x="610" y="520"/>
                  <a:pt x="598" y="514"/>
                  <a:pt x="588" y="507"/>
                </a:cubicBezTo>
                <a:close/>
                <a:moveTo>
                  <a:pt x="778" y="594"/>
                </a:moveTo>
                <a:cubicBezTo>
                  <a:pt x="777" y="594"/>
                  <a:pt x="776" y="594"/>
                  <a:pt x="774" y="596"/>
                </a:cubicBezTo>
                <a:cubicBezTo>
                  <a:pt x="758" y="606"/>
                  <a:pt x="747" y="619"/>
                  <a:pt x="741" y="633"/>
                </a:cubicBezTo>
                <a:cubicBezTo>
                  <a:pt x="735" y="647"/>
                  <a:pt x="725" y="659"/>
                  <a:pt x="710" y="670"/>
                </a:cubicBezTo>
                <a:cubicBezTo>
                  <a:pt x="706" y="672"/>
                  <a:pt x="702" y="673"/>
                  <a:pt x="696" y="672"/>
                </a:cubicBezTo>
                <a:cubicBezTo>
                  <a:pt x="691" y="670"/>
                  <a:pt x="685" y="670"/>
                  <a:pt x="678" y="672"/>
                </a:cubicBezTo>
                <a:cubicBezTo>
                  <a:pt x="673" y="670"/>
                  <a:pt x="665" y="666"/>
                  <a:pt x="654" y="658"/>
                </a:cubicBezTo>
                <a:cubicBezTo>
                  <a:pt x="674" y="568"/>
                  <a:pt x="674" y="568"/>
                  <a:pt x="674" y="568"/>
                </a:cubicBezTo>
                <a:cubicBezTo>
                  <a:pt x="693" y="573"/>
                  <a:pt x="711" y="577"/>
                  <a:pt x="728" y="581"/>
                </a:cubicBezTo>
                <a:cubicBezTo>
                  <a:pt x="746" y="584"/>
                  <a:pt x="763" y="586"/>
                  <a:pt x="781" y="588"/>
                </a:cubicBezTo>
                <a:cubicBezTo>
                  <a:pt x="782" y="592"/>
                  <a:pt x="782" y="592"/>
                  <a:pt x="782" y="592"/>
                </a:cubicBezTo>
                <a:cubicBezTo>
                  <a:pt x="781" y="593"/>
                  <a:pt x="780" y="594"/>
                  <a:pt x="778" y="594"/>
                </a:cubicBezTo>
                <a:close/>
                <a:moveTo>
                  <a:pt x="796" y="568"/>
                </a:moveTo>
                <a:cubicBezTo>
                  <a:pt x="791" y="537"/>
                  <a:pt x="786" y="508"/>
                  <a:pt x="781" y="481"/>
                </a:cubicBezTo>
                <a:cubicBezTo>
                  <a:pt x="775" y="455"/>
                  <a:pt x="769" y="431"/>
                  <a:pt x="762" y="411"/>
                </a:cubicBezTo>
                <a:cubicBezTo>
                  <a:pt x="765" y="410"/>
                  <a:pt x="768" y="409"/>
                  <a:pt x="771" y="408"/>
                </a:cubicBezTo>
                <a:cubicBezTo>
                  <a:pt x="775" y="408"/>
                  <a:pt x="778" y="407"/>
                  <a:pt x="781" y="405"/>
                </a:cubicBezTo>
                <a:cubicBezTo>
                  <a:pt x="782" y="405"/>
                  <a:pt x="783" y="405"/>
                  <a:pt x="783" y="404"/>
                </a:cubicBezTo>
                <a:cubicBezTo>
                  <a:pt x="784" y="404"/>
                  <a:pt x="785" y="403"/>
                  <a:pt x="786" y="403"/>
                </a:cubicBezTo>
                <a:cubicBezTo>
                  <a:pt x="797" y="422"/>
                  <a:pt x="810" y="444"/>
                  <a:pt x="824" y="470"/>
                </a:cubicBezTo>
                <a:cubicBezTo>
                  <a:pt x="838" y="496"/>
                  <a:pt x="851" y="527"/>
                  <a:pt x="865" y="562"/>
                </a:cubicBezTo>
                <a:cubicBezTo>
                  <a:pt x="854" y="563"/>
                  <a:pt x="843" y="564"/>
                  <a:pt x="832" y="566"/>
                </a:cubicBezTo>
                <a:cubicBezTo>
                  <a:pt x="820" y="567"/>
                  <a:pt x="809" y="568"/>
                  <a:pt x="796" y="568"/>
                </a:cubicBezTo>
                <a:close/>
                <a:moveTo>
                  <a:pt x="872" y="1098"/>
                </a:moveTo>
                <a:cubicBezTo>
                  <a:pt x="842" y="1101"/>
                  <a:pt x="823" y="1102"/>
                  <a:pt x="815" y="1100"/>
                </a:cubicBezTo>
                <a:cubicBezTo>
                  <a:pt x="817" y="1098"/>
                  <a:pt x="820" y="1095"/>
                  <a:pt x="823" y="1093"/>
                </a:cubicBezTo>
                <a:cubicBezTo>
                  <a:pt x="825" y="1091"/>
                  <a:pt x="828" y="1090"/>
                  <a:pt x="831" y="1088"/>
                </a:cubicBezTo>
                <a:cubicBezTo>
                  <a:pt x="859" y="1068"/>
                  <a:pt x="883" y="1060"/>
                  <a:pt x="902" y="1062"/>
                </a:cubicBezTo>
                <a:cubicBezTo>
                  <a:pt x="921" y="1065"/>
                  <a:pt x="941" y="1059"/>
                  <a:pt x="961" y="1044"/>
                </a:cubicBezTo>
                <a:cubicBezTo>
                  <a:pt x="964" y="1043"/>
                  <a:pt x="967" y="1041"/>
                  <a:pt x="969" y="1038"/>
                </a:cubicBezTo>
                <a:cubicBezTo>
                  <a:pt x="972" y="1035"/>
                  <a:pt x="975" y="1032"/>
                  <a:pt x="979" y="1028"/>
                </a:cubicBezTo>
                <a:cubicBezTo>
                  <a:pt x="981" y="1036"/>
                  <a:pt x="981" y="1044"/>
                  <a:pt x="981" y="1052"/>
                </a:cubicBezTo>
                <a:cubicBezTo>
                  <a:pt x="981" y="1060"/>
                  <a:pt x="982" y="1068"/>
                  <a:pt x="983" y="1076"/>
                </a:cubicBezTo>
                <a:cubicBezTo>
                  <a:pt x="939" y="1088"/>
                  <a:pt x="902" y="1096"/>
                  <a:pt x="872" y="1098"/>
                </a:cubicBezTo>
                <a:close/>
                <a:moveTo>
                  <a:pt x="975" y="592"/>
                </a:moveTo>
                <a:cubicBezTo>
                  <a:pt x="970" y="582"/>
                  <a:pt x="967" y="575"/>
                  <a:pt x="966" y="569"/>
                </a:cubicBezTo>
                <a:cubicBezTo>
                  <a:pt x="966" y="563"/>
                  <a:pt x="964" y="555"/>
                  <a:pt x="961" y="546"/>
                </a:cubicBezTo>
                <a:cubicBezTo>
                  <a:pt x="950" y="552"/>
                  <a:pt x="939" y="559"/>
                  <a:pt x="927" y="566"/>
                </a:cubicBezTo>
                <a:cubicBezTo>
                  <a:pt x="915" y="572"/>
                  <a:pt x="904" y="578"/>
                  <a:pt x="893" y="584"/>
                </a:cubicBezTo>
                <a:cubicBezTo>
                  <a:pt x="891" y="574"/>
                  <a:pt x="891" y="574"/>
                  <a:pt x="891" y="574"/>
                </a:cubicBezTo>
                <a:cubicBezTo>
                  <a:pt x="907" y="570"/>
                  <a:pt x="922" y="564"/>
                  <a:pt x="937" y="557"/>
                </a:cubicBezTo>
                <a:cubicBezTo>
                  <a:pt x="952" y="549"/>
                  <a:pt x="965" y="541"/>
                  <a:pt x="977" y="531"/>
                </a:cubicBezTo>
                <a:cubicBezTo>
                  <a:pt x="1003" y="561"/>
                  <a:pt x="1028" y="594"/>
                  <a:pt x="1054" y="631"/>
                </a:cubicBezTo>
                <a:cubicBezTo>
                  <a:pt x="1079" y="667"/>
                  <a:pt x="1102" y="707"/>
                  <a:pt x="1124" y="750"/>
                </a:cubicBezTo>
                <a:cubicBezTo>
                  <a:pt x="1101" y="766"/>
                  <a:pt x="1081" y="779"/>
                  <a:pt x="1063" y="789"/>
                </a:cubicBezTo>
                <a:cubicBezTo>
                  <a:pt x="1044" y="799"/>
                  <a:pt x="1033" y="805"/>
                  <a:pt x="1027" y="808"/>
                </a:cubicBezTo>
                <a:cubicBezTo>
                  <a:pt x="1018" y="792"/>
                  <a:pt x="1011" y="776"/>
                  <a:pt x="1007" y="759"/>
                </a:cubicBezTo>
                <a:cubicBezTo>
                  <a:pt x="1003" y="742"/>
                  <a:pt x="1004" y="729"/>
                  <a:pt x="1009" y="720"/>
                </a:cubicBezTo>
                <a:cubicBezTo>
                  <a:pt x="1015" y="708"/>
                  <a:pt x="1024" y="697"/>
                  <a:pt x="1036" y="688"/>
                </a:cubicBezTo>
                <a:cubicBezTo>
                  <a:pt x="1049" y="678"/>
                  <a:pt x="1051" y="668"/>
                  <a:pt x="1041" y="656"/>
                </a:cubicBezTo>
                <a:cubicBezTo>
                  <a:pt x="1032" y="641"/>
                  <a:pt x="1021" y="630"/>
                  <a:pt x="1008" y="622"/>
                </a:cubicBezTo>
                <a:cubicBezTo>
                  <a:pt x="996" y="614"/>
                  <a:pt x="985" y="604"/>
                  <a:pt x="975" y="592"/>
                </a:cubicBezTo>
                <a:close/>
                <a:moveTo>
                  <a:pt x="1102" y="1029"/>
                </a:moveTo>
                <a:cubicBezTo>
                  <a:pt x="1066" y="1046"/>
                  <a:pt x="1032" y="1060"/>
                  <a:pt x="1001" y="1070"/>
                </a:cubicBezTo>
                <a:cubicBezTo>
                  <a:pt x="1000" y="1060"/>
                  <a:pt x="999" y="1049"/>
                  <a:pt x="998" y="1039"/>
                </a:cubicBezTo>
                <a:cubicBezTo>
                  <a:pt x="998" y="1029"/>
                  <a:pt x="997" y="1019"/>
                  <a:pt x="995" y="1010"/>
                </a:cubicBezTo>
                <a:cubicBezTo>
                  <a:pt x="998" y="1007"/>
                  <a:pt x="1001" y="1005"/>
                  <a:pt x="1003" y="1003"/>
                </a:cubicBezTo>
                <a:cubicBezTo>
                  <a:pt x="1006" y="1001"/>
                  <a:pt x="1009" y="999"/>
                  <a:pt x="1011" y="998"/>
                </a:cubicBezTo>
                <a:cubicBezTo>
                  <a:pt x="1045" y="974"/>
                  <a:pt x="1064" y="948"/>
                  <a:pt x="1068" y="920"/>
                </a:cubicBezTo>
                <a:cubicBezTo>
                  <a:pt x="1072" y="892"/>
                  <a:pt x="1062" y="861"/>
                  <a:pt x="1039" y="826"/>
                </a:cubicBezTo>
                <a:cubicBezTo>
                  <a:pt x="1038" y="824"/>
                  <a:pt x="1038" y="824"/>
                  <a:pt x="1038" y="824"/>
                </a:cubicBezTo>
                <a:cubicBezTo>
                  <a:pt x="1044" y="821"/>
                  <a:pt x="1056" y="815"/>
                  <a:pt x="1074" y="805"/>
                </a:cubicBezTo>
                <a:cubicBezTo>
                  <a:pt x="1091" y="795"/>
                  <a:pt x="1111" y="782"/>
                  <a:pt x="1134" y="768"/>
                </a:cubicBezTo>
                <a:cubicBezTo>
                  <a:pt x="1149" y="797"/>
                  <a:pt x="1163" y="828"/>
                  <a:pt x="1176" y="861"/>
                </a:cubicBezTo>
                <a:cubicBezTo>
                  <a:pt x="1189" y="894"/>
                  <a:pt x="1201" y="928"/>
                  <a:pt x="1212" y="964"/>
                </a:cubicBezTo>
                <a:cubicBezTo>
                  <a:pt x="1175" y="991"/>
                  <a:pt x="1138" y="1012"/>
                  <a:pt x="1102" y="1029"/>
                </a:cubicBezTo>
                <a:close/>
                <a:moveTo>
                  <a:pt x="1381" y="854"/>
                </a:moveTo>
                <a:cubicBezTo>
                  <a:pt x="1371" y="862"/>
                  <a:pt x="1371" y="862"/>
                  <a:pt x="1371" y="862"/>
                </a:cubicBezTo>
                <a:cubicBezTo>
                  <a:pt x="1373" y="893"/>
                  <a:pt x="1356" y="927"/>
                  <a:pt x="1318" y="966"/>
                </a:cubicBezTo>
                <a:cubicBezTo>
                  <a:pt x="1279" y="1005"/>
                  <a:pt x="1272" y="1041"/>
                  <a:pt x="1295" y="1074"/>
                </a:cubicBezTo>
                <a:cubicBezTo>
                  <a:pt x="1300" y="1080"/>
                  <a:pt x="1305" y="1084"/>
                  <a:pt x="1311" y="1088"/>
                </a:cubicBezTo>
                <a:cubicBezTo>
                  <a:pt x="1316" y="1092"/>
                  <a:pt x="1321" y="1096"/>
                  <a:pt x="1327" y="1098"/>
                </a:cubicBezTo>
                <a:cubicBezTo>
                  <a:pt x="1321" y="1114"/>
                  <a:pt x="1315" y="1130"/>
                  <a:pt x="1308" y="1145"/>
                </a:cubicBezTo>
                <a:cubicBezTo>
                  <a:pt x="1300" y="1161"/>
                  <a:pt x="1292" y="1176"/>
                  <a:pt x="1283" y="1190"/>
                </a:cubicBezTo>
                <a:cubicBezTo>
                  <a:pt x="1277" y="1152"/>
                  <a:pt x="1270" y="1114"/>
                  <a:pt x="1262" y="1077"/>
                </a:cubicBezTo>
                <a:cubicBezTo>
                  <a:pt x="1254" y="1040"/>
                  <a:pt x="1245" y="1005"/>
                  <a:pt x="1234" y="972"/>
                </a:cubicBezTo>
                <a:cubicBezTo>
                  <a:pt x="1260" y="953"/>
                  <a:pt x="1285" y="933"/>
                  <a:pt x="1310" y="911"/>
                </a:cubicBezTo>
                <a:cubicBezTo>
                  <a:pt x="1334" y="889"/>
                  <a:pt x="1359" y="864"/>
                  <a:pt x="1383" y="836"/>
                </a:cubicBezTo>
                <a:lnTo>
                  <a:pt x="1381" y="854"/>
                </a:lnTo>
                <a:close/>
                <a:moveTo>
                  <a:pt x="1236" y="734"/>
                </a:moveTo>
                <a:cubicBezTo>
                  <a:pt x="1243" y="743"/>
                  <a:pt x="1246" y="751"/>
                  <a:pt x="1246" y="759"/>
                </a:cubicBezTo>
                <a:cubicBezTo>
                  <a:pt x="1246" y="766"/>
                  <a:pt x="1248" y="773"/>
                  <a:pt x="1252" y="780"/>
                </a:cubicBezTo>
                <a:cubicBezTo>
                  <a:pt x="1260" y="791"/>
                  <a:pt x="1277" y="799"/>
                  <a:pt x="1301" y="806"/>
                </a:cubicBezTo>
                <a:cubicBezTo>
                  <a:pt x="1326" y="813"/>
                  <a:pt x="1347" y="815"/>
                  <a:pt x="1365" y="814"/>
                </a:cubicBezTo>
                <a:cubicBezTo>
                  <a:pt x="1371" y="822"/>
                  <a:pt x="1371" y="822"/>
                  <a:pt x="1371" y="822"/>
                </a:cubicBezTo>
                <a:cubicBezTo>
                  <a:pt x="1348" y="847"/>
                  <a:pt x="1325" y="871"/>
                  <a:pt x="1301" y="893"/>
                </a:cubicBezTo>
                <a:cubicBezTo>
                  <a:pt x="1276" y="915"/>
                  <a:pt x="1252" y="935"/>
                  <a:pt x="1228" y="952"/>
                </a:cubicBezTo>
                <a:cubicBezTo>
                  <a:pt x="1217" y="916"/>
                  <a:pt x="1205" y="882"/>
                  <a:pt x="1191" y="849"/>
                </a:cubicBezTo>
                <a:cubicBezTo>
                  <a:pt x="1177" y="816"/>
                  <a:pt x="1163" y="785"/>
                  <a:pt x="1148" y="756"/>
                </a:cubicBezTo>
                <a:cubicBezTo>
                  <a:pt x="1159" y="749"/>
                  <a:pt x="1170" y="741"/>
                  <a:pt x="1182" y="732"/>
                </a:cubicBezTo>
                <a:cubicBezTo>
                  <a:pt x="1194" y="722"/>
                  <a:pt x="1205" y="713"/>
                  <a:pt x="1216" y="704"/>
                </a:cubicBezTo>
                <a:lnTo>
                  <a:pt x="1236" y="734"/>
                </a:lnTo>
                <a:close/>
                <a:moveTo>
                  <a:pt x="1044" y="515"/>
                </a:moveTo>
                <a:cubicBezTo>
                  <a:pt x="1053" y="524"/>
                  <a:pt x="1061" y="530"/>
                  <a:pt x="1068" y="535"/>
                </a:cubicBezTo>
                <a:cubicBezTo>
                  <a:pt x="1074" y="541"/>
                  <a:pt x="1086" y="542"/>
                  <a:pt x="1102" y="539"/>
                </a:cubicBezTo>
                <a:cubicBezTo>
                  <a:pt x="1118" y="535"/>
                  <a:pt x="1133" y="534"/>
                  <a:pt x="1146" y="534"/>
                </a:cubicBezTo>
                <a:cubicBezTo>
                  <a:pt x="1153" y="539"/>
                  <a:pt x="1159" y="545"/>
                  <a:pt x="1164" y="551"/>
                </a:cubicBezTo>
                <a:cubicBezTo>
                  <a:pt x="1169" y="557"/>
                  <a:pt x="1175" y="562"/>
                  <a:pt x="1180" y="568"/>
                </a:cubicBezTo>
                <a:cubicBezTo>
                  <a:pt x="1184" y="586"/>
                  <a:pt x="1186" y="607"/>
                  <a:pt x="1187" y="630"/>
                </a:cubicBezTo>
                <a:cubicBezTo>
                  <a:pt x="1188" y="652"/>
                  <a:pt x="1193" y="670"/>
                  <a:pt x="1202" y="684"/>
                </a:cubicBezTo>
                <a:cubicBezTo>
                  <a:pt x="1204" y="688"/>
                  <a:pt x="1204" y="688"/>
                  <a:pt x="1204" y="688"/>
                </a:cubicBezTo>
                <a:cubicBezTo>
                  <a:pt x="1195" y="697"/>
                  <a:pt x="1184" y="706"/>
                  <a:pt x="1173" y="715"/>
                </a:cubicBezTo>
                <a:cubicBezTo>
                  <a:pt x="1162" y="723"/>
                  <a:pt x="1150" y="732"/>
                  <a:pt x="1140" y="740"/>
                </a:cubicBezTo>
                <a:cubicBezTo>
                  <a:pt x="1117" y="696"/>
                  <a:pt x="1093" y="655"/>
                  <a:pt x="1068" y="619"/>
                </a:cubicBezTo>
                <a:cubicBezTo>
                  <a:pt x="1042" y="582"/>
                  <a:pt x="1017" y="549"/>
                  <a:pt x="991" y="519"/>
                </a:cubicBezTo>
                <a:cubicBezTo>
                  <a:pt x="997" y="515"/>
                  <a:pt x="1002" y="511"/>
                  <a:pt x="1006" y="505"/>
                </a:cubicBezTo>
                <a:cubicBezTo>
                  <a:pt x="1011" y="500"/>
                  <a:pt x="1015" y="495"/>
                  <a:pt x="1019" y="489"/>
                </a:cubicBezTo>
                <a:cubicBezTo>
                  <a:pt x="1027" y="499"/>
                  <a:pt x="1036" y="507"/>
                  <a:pt x="1044" y="515"/>
                </a:cubicBezTo>
                <a:close/>
                <a:moveTo>
                  <a:pt x="973" y="418"/>
                </a:moveTo>
                <a:cubicBezTo>
                  <a:pt x="976" y="427"/>
                  <a:pt x="981" y="437"/>
                  <a:pt x="987" y="447"/>
                </a:cubicBezTo>
                <a:cubicBezTo>
                  <a:pt x="990" y="451"/>
                  <a:pt x="993" y="456"/>
                  <a:pt x="996" y="460"/>
                </a:cubicBezTo>
                <a:cubicBezTo>
                  <a:pt x="1000" y="465"/>
                  <a:pt x="1003" y="469"/>
                  <a:pt x="1007" y="473"/>
                </a:cubicBezTo>
                <a:cubicBezTo>
                  <a:pt x="1003" y="479"/>
                  <a:pt x="999" y="484"/>
                  <a:pt x="994" y="489"/>
                </a:cubicBezTo>
                <a:cubicBezTo>
                  <a:pt x="990" y="495"/>
                  <a:pt x="985" y="500"/>
                  <a:pt x="979" y="505"/>
                </a:cubicBezTo>
                <a:cubicBezTo>
                  <a:pt x="952" y="475"/>
                  <a:pt x="926" y="448"/>
                  <a:pt x="901" y="424"/>
                </a:cubicBezTo>
                <a:cubicBezTo>
                  <a:pt x="875" y="401"/>
                  <a:pt x="852" y="381"/>
                  <a:pt x="831" y="363"/>
                </a:cubicBezTo>
                <a:cubicBezTo>
                  <a:pt x="832" y="362"/>
                  <a:pt x="833" y="361"/>
                  <a:pt x="834" y="359"/>
                </a:cubicBezTo>
                <a:cubicBezTo>
                  <a:pt x="834" y="358"/>
                  <a:pt x="835" y="357"/>
                  <a:pt x="835" y="355"/>
                </a:cubicBezTo>
                <a:cubicBezTo>
                  <a:pt x="837" y="353"/>
                  <a:pt x="839" y="349"/>
                  <a:pt x="840" y="345"/>
                </a:cubicBezTo>
                <a:cubicBezTo>
                  <a:pt x="840" y="341"/>
                  <a:pt x="841" y="338"/>
                  <a:pt x="841" y="335"/>
                </a:cubicBezTo>
                <a:cubicBezTo>
                  <a:pt x="859" y="341"/>
                  <a:pt x="879" y="348"/>
                  <a:pt x="900" y="357"/>
                </a:cubicBezTo>
                <a:cubicBezTo>
                  <a:pt x="921" y="367"/>
                  <a:pt x="942" y="379"/>
                  <a:pt x="965" y="393"/>
                </a:cubicBezTo>
                <a:cubicBezTo>
                  <a:pt x="968" y="401"/>
                  <a:pt x="971" y="410"/>
                  <a:pt x="973" y="418"/>
                </a:cubicBezTo>
                <a:close/>
                <a:moveTo>
                  <a:pt x="933" y="310"/>
                </a:moveTo>
                <a:cubicBezTo>
                  <a:pt x="937" y="314"/>
                  <a:pt x="941" y="318"/>
                  <a:pt x="945" y="325"/>
                </a:cubicBezTo>
                <a:cubicBezTo>
                  <a:pt x="950" y="332"/>
                  <a:pt x="954" y="339"/>
                  <a:pt x="956" y="346"/>
                </a:cubicBezTo>
                <a:cubicBezTo>
                  <a:pt x="958" y="354"/>
                  <a:pt x="960" y="361"/>
                  <a:pt x="961" y="367"/>
                </a:cubicBezTo>
                <a:cubicBezTo>
                  <a:pt x="940" y="354"/>
                  <a:pt x="919" y="343"/>
                  <a:pt x="899" y="334"/>
                </a:cubicBezTo>
                <a:cubicBezTo>
                  <a:pt x="879" y="326"/>
                  <a:pt x="860" y="318"/>
                  <a:pt x="843" y="313"/>
                </a:cubicBezTo>
                <a:cubicBezTo>
                  <a:pt x="843" y="311"/>
                  <a:pt x="843" y="308"/>
                  <a:pt x="843" y="305"/>
                </a:cubicBezTo>
                <a:cubicBezTo>
                  <a:pt x="843" y="302"/>
                  <a:pt x="842" y="301"/>
                  <a:pt x="841" y="299"/>
                </a:cubicBezTo>
                <a:cubicBezTo>
                  <a:pt x="853" y="299"/>
                  <a:pt x="865" y="299"/>
                  <a:pt x="879" y="299"/>
                </a:cubicBezTo>
                <a:cubicBezTo>
                  <a:pt x="892" y="299"/>
                  <a:pt x="906" y="300"/>
                  <a:pt x="919" y="301"/>
                </a:cubicBezTo>
                <a:cubicBezTo>
                  <a:pt x="924" y="304"/>
                  <a:pt x="929" y="307"/>
                  <a:pt x="933" y="310"/>
                </a:cubicBezTo>
                <a:close/>
                <a:moveTo>
                  <a:pt x="895" y="197"/>
                </a:moveTo>
                <a:cubicBezTo>
                  <a:pt x="898" y="198"/>
                  <a:pt x="900" y="200"/>
                  <a:pt x="901" y="203"/>
                </a:cubicBezTo>
                <a:cubicBezTo>
                  <a:pt x="910" y="216"/>
                  <a:pt x="915" y="230"/>
                  <a:pt x="915" y="243"/>
                </a:cubicBezTo>
                <a:cubicBezTo>
                  <a:pt x="915" y="256"/>
                  <a:pt x="911" y="269"/>
                  <a:pt x="903" y="281"/>
                </a:cubicBezTo>
                <a:cubicBezTo>
                  <a:pt x="891" y="281"/>
                  <a:pt x="879" y="281"/>
                  <a:pt x="868" y="280"/>
                </a:cubicBezTo>
                <a:cubicBezTo>
                  <a:pt x="856" y="279"/>
                  <a:pt x="845" y="279"/>
                  <a:pt x="835" y="279"/>
                </a:cubicBezTo>
                <a:cubicBezTo>
                  <a:pt x="832" y="271"/>
                  <a:pt x="828" y="263"/>
                  <a:pt x="824" y="256"/>
                </a:cubicBezTo>
                <a:cubicBezTo>
                  <a:pt x="819" y="249"/>
                  <a:pt x="813" y="242"/>
                  <a:pt x="806" y="237"/>
                </a:cubicBezTo>
                <a:cubicBezTo>
                  <a:pt x="817" y="229"/>
                  <a:pt x="829" y="221"/>
                  <a:pt x="843" y="214"/>
                </a:cubicBezTo>
                <a:cubicBezTo>
                  <a:pt x="856" y="207"/>
                  <a:pt x="871" y="200"/>
                  <a:pt x="887" y="195"/>
                </a:cubicBezTo>
                <a:cubicBezTo>
                  <a:pt x="890" y="195"/>
                  <a:pt x="892" y="196"/>
                  <a:pt x="895" y="197"/>
                </a:cubicBezTo>
                <a:close/>
                <a:moveTo>
                  <a:pt x="789" y="47"/>
                </a:moveTo>
                <a:cubicBezTo>
                  <a:pt x="796" y="48"/>
                  <a:pt x="804" y="50"/>
                  <a:pt x="813" y="53"/>
                </a:cubicBezTo>
                <a:cubicBezTo>
                  <a:pt x="821" y="55"/>
                  <a:pt x="829" y="58"/>
                  <a:pt x="837" y="61"/>
                </a:cubicBezTo>
                <a:cubicBezTo>
                  <a:pt x="838" y="64"/>
                  <a:pt x="839" y="67"/>
                  <a:pt x="839" y="71"/>
                </a:cubicBezTo>
                <a:cubicBezTo>
                  <a:pt x="839" y="75"/>
                  <a:pt x="837" y="79"/>
                  <a:pt x="833" y="83"/>
                </a:cubicBezTo>
                <a:cubicBezTo>
                  <a:pt x="838" y="90"/>
                  <a:pt x="842" y="97"/>
                  <a:pt x="846" y="104"/>
                </a:cubicBezTo>
                <a:cubicBezTo>
                  <a:pt x="849" y="111"/>
                  <a:pt x="851" y="118"/>
                  <a:pt x="853" y="125"/>
                </a:cubicBezTo>
                <a:cubicBezTo>
                  <a:pt x="847" y="122"/>
                  <a:pt x="842" y="120"/>
                  <a:pt x="837" y="117"/>
                </a:cubicBezTo>
                <a:cubicBezTo>
                  <a:pt x="831" y="114"/>
                  <a:pt x="825" y="112"/>
                  <a:pt x="819" y="111"/>
                </a:cubicBezTo>
                <a:cubicBezTo>
                  <a:pt x="812" y="108"/>
                  <a:pt x="805" y="106"/>
                  <a:pt x="798" y="103"/>
                </a:cubicBezTo>
                <a:cubicBezTo>
                  <a:pt x="790" y="100"/>
                  <a:pt x="783" y="98"/>
                  <a:pt x="776" y="97"/>
                </a:cubicBezTo>
                <a:lnTo>
                  <a:pt x="789" y="47"/>
                </a:lnTo>
                <a:close/>
                <a:moveTo>
                  <a:pt x="794" y="122"/>
                </a:moveTo>
                <a:cubicBezTo>
                  <a:pt x="801" y="124"/>
                  <a:pt x="807" y="126"/>
                  <a:pt x="813" y="129"/>
                </a:cubicBezTo>
                <a:cubicBezTo>
                  <a:pt x="821" y="130"/>
                  <a:pt x="829" y="133"/>
                  <a:pt x="837" y="137"/>
                </a:cubicBezTo>
                <a:cubicBezTo>
                  <a:pt x="845" y="141"/>
                  <a:pt x="852" y="145"/>
                  <a:pt x="859" y="149"/>
                </a:cubicBezTo>
                <a:cubicBezTo>
                  <a:pt x="860" y="154"/>
                  <a:pt x="861" y="160"/>
                  <a:pt x="861" y="166"/>
                </a:cubicBezTo>
                <a:cubicBezTo>
                  <a:pt x="861" y="172"/>
                  <a:pt x="861" y="178"/>
                  <a:pt x="861" y="185"/>
                </a:cubicBezTo>
                <a:cubicBezTo>
                  <a:pt x="847" y="190"/>
                  <a:pt x="835" y="197"/>
                  <a:pt x="824" y="204"/>
                </a:cubicBezTo>
                <a:cubicBezTo>
                  <a:pt x="812" y="211"/>
                  <a:pt x="801" y="218"/>
                  <a:pt x="791" y="225"/>
                </a:cubicBezTo>
                <a:cubicBezTo>
                  <a:pt x="786" y="222"/>
                  <a:pt x="782" y="219"/>
                  <a:pt x="777" y="216"/>
                </a:cubicBezTo>
                <a:cubicBezTo>
                  <a:pt x="773" y="213"/>
                  <a:pt x="768" y="210"/>
                  <a:pt x="764" y="209"/>
                </a:cubicBezTo>
                <a:cubicBezTo>
                  <a:pt x="763" y="208"/>
                  <a:pt x="762" y="207"/>
                  <a:pt x="760" y="206"/>
                </a:cubicBezTo>
                <a:cubicBezTo>
                  <a:pt x="759" y="205"/>
                  <a:pt x="757" y="205"/>
                  <a:pt x="754" y="205"/>
                </a:cubicBezTo>
                <a:cubicBezTo>
                  <a:pt x="772" y="117"/>
                  <a:pt x="772" y="117"/>
                  <a:pt x="772" y="117"/>
                </a:cubicBezTo>
                <a:cubicBezTo>
                  <a:pt x="779" y="118"/>
                  <a:pt x="786" y="120"/>
                  <a:pt x="794" y="122"/>
                </a:cubicBezTo>
                <a:close/>
                <a:moveTo>
                  <a:pt x="669" y="26"/>
                </a:moveTo>
                <a:cubicBezTo>
                  <a:pt x="703" y="29"/>
                  <a:pt x="737" y="35"/>
                  <a:pt x="771" y="43"/>
                </a:cubicBezTo>
                <a:cubicBezTo>
                  <a:pt x="758" y="93"/>
                  <a:pt x="758" y="93"/>
                  <a:pt x="758" y="93"/>
                </a:cubicBezTo>
                <a:cubicBezTo>
                  <a:pt x="737" y="89"/>
                  <a:pt x="715" y="87"/>
                  <a:pt x="693" y="86"/>
                </a:cubicBezTo>
                <a:cubicBezTo>
                  <a:pt x="671" y="85"/>
                  <a:pt x="650" y="86"/>
                  <a:pt x="630" y="89"/>
                </a:cubicBezTo>
                <a:cubicBezTo>
                  <a:pt x="620" y="78"/>
                  <a:pt x="610" y="67"/>
                  <a:pt x="600" y="56"/>
                </a:cubicBezTo>
                <a:cubicBezTo>
                  <a:pt x="589" y="44"/>
                  <a:pt x="578" y="33"/>
                  <a:pt x="566" y="23"/>
                </a:cubicBezTo>
                <a:cubicBezTo>
                  <a:pt x="600" y="21"/>
                  <a:pt x="635" y="22"/>
                  <a:pt x="669" y="26"/>
                </a:cubicBezTo>
                <a:close/>
                <a:moveTo>
                  <a:pt x="379" y="54"/>
                </a:moveTo>
                <a:cubicBezTo>
                  <a:pt x="432" y="38"/>
                  <a:pt x="486" y="29"/>
                  <a:pt x="539" y="25"/>
                </a:cubicBezTo>
                <a:cubicBezTo>
                  <a:pt x="553" y="37"/>
                  <a:pt x="565" y="48"/>
                  <a:pt x="577" y="59"/>
                </a:cubicBezTo>
                <a:cubicBezTo>
                  <a:pt x="588" y="70"/>
                  <a:pt x="598" y="80"/>
                  <a:pt x="608" y="91"/>
                </a:cubicBezTo>
                <a:cubicBezTo>
                  <a:pt x="581" y="96"/>
                  <a:pt x="556" y="105"/>
                  <a:pt x="534" y="116"/>
                </a:cubicBezTo>
                <a:cubicBezTo>
                  <a:pt x="511" y="127"/>
                  <a:pt x="491" y="142"/>
                  <a:pt x="473" y="159"/>
                </a:cubicBezTo>
                <a:cubicBezTo>
                  <a:pt x="436" y="147"/>
                  <a:pt x="396" y="137"/>
                  <a:pt x="353" y="128"/>
                </a:cubicBezTo>
                <a:cubicBezTo>
                  <a:pt x="310" y="119"/>
                  <a:pt x="267" y="116"/>
                  <a:pt x="224" y="117"/>
                </a:cubicBezTo>
                <a:cubicBezTo>
                  <a:pt x="274" y="90"/>
                  <a:pt x="325" y="69"/>
                  <a:pt x="379" y="54"/>
                </a:cubicBezTo>
                <a:close/>
                <a:moveTo>
                  <a:pt x="134" y="177"/>
                </a:moveTo>
                <a:cubicBezTo>
                  <a:pt x="80" y="215"/>
                  <a:pt x="80" y="215"/>
                  <a:pt x="80" y="215"/>
                </a:cubicBezTo>
                <a:cubicBezTo>
                  <a:pt x="90" y="206"/>
                  <a:pt x="101" y="197"/>
                  <a:pt x="112" y="188"/>
                </a:cubicBezTo>
                <a:cubicBezTo>
                  <a:pt x="123" y="179"/>
                  <a:pt x="133" y="172"/>
                  <a:pt x="144" y="165"/>
                </a:cubicBezTo>
                <a:cubicBezTo>
                  <a:pt x="152" y="158"/>
                  <a:pt x="160" y="153"/>
                  <a:pt x="167" y="149"/>
                </a:cubicBezTo>
                <a:cubicBezTo>
                  <a:pt x="174" y="145"/>
                  <a:pt x="181" y="140"/>
                  <a:pt x="188" y="135"/>
                </a:cubicBezTo>
                <a:cubicBezTo>
                  <a:pt x="208" y="134"/>
                  <a:pt x="228" y="134"/>
                  <a:pt x="248" y="135"/>
                </a:cubicBezTo>
                <a:cubicBezTo>
                  <a:pt x="268" y="136"/>
                  <a:pt x="289" y="138"/>
                  <a:pt x="309" y="141"/>
                </a:cubicBezTo>
                <a:cubicBezTo>
                  <a:pt x="303" y="141"/>
                  <a:pt x="303" y="141"/>
                  <a:pt x="303" y="141"/>
                </a:cubicBezTo>
                <a:cubicBezTo>
                  <a:pt x="277" y="148"/>
                  <a:pt x="250" y="150"/>
                  <a:pt x="222" y="148"/>
                </a:cubicBezTo>
                <a:cubicBezTo>
                  <a:pt x="194" y="146"/>
                  <a:pt x="165" y="156"/>
                  <a:pt x="134" y="177"/>
                </a:cubicBezTo>
                <a:close/>
                <a:moveTo>
                  <a:pt x="198" y="435"/>
                </a:moveTo>
                <a:cubicBezTo>
                  <a:pt x="191" y="425"/>
                  <a:pt x="187" y="417"/>
                  <a:pt x="184" y="411"/>
                </a:cubicBezTo>
                <a:cubicBezTo>
                  <a:pt x="195" y="403"/>
                  <a:pt x="202" y="393"/>
                  <a:pt x="206" y="381"/>
                </a:cubicBezTo>
                <a:cubicBezTo>
                  <a:pt x="210" y="369"/>
                  <a:pt x="216" y="361"/>
                  <a:pt x="224" y="355"/>
                </a:cubicBezTo>
                <a:cubicBezTo>
                  <a:pt x="239" y="346"/>
                  <a:pt x="256" y="342"/>
                  <a:pt x="274" y="344"/>
                </a:cubicBezTo>
                <a:cubicBezTo>
                  <a:pt x="293" y="346"/>
                  <a:pt x="311" y="341"/>
                  <a:pt x="329" y="327"/>
                </a:cubicBezTo>
                <a:cubicBezTo>
                  <a:pt x="335" y="323"/>
                  <a:pt x="341" y="317"/>
                  <a:pt x="347" y="309"/>
                </a:cubicBezTo>
                <a:cubicBezTo>
                  <a:pt x="352" y="301"/>
                  <a:pt x="357" y="293"/>
                  <a:pt x="361" y="283"/>
                </a:cubicBezTo>
                <a:cubicBezTo>
                  <a:pt x="371" y="282"/>
                  <a:pt x="382" y="281"/>
                  <a:pt x="392" y="280"/>
                </a:cubicBezTo>
                <a:cubicBezTo>
                  <a:pt x="402" y="279"/>
                  <a:pt x="412" y="278"/>
                  <a:pt x="421" y="277"/>
                </a:cubicBezTo>
                <a:cubicBezTo>
                  <a:pt x="420" y="290"/>
                  <a:pt x="420" y="305"/>
                  <a:pt x="423" y="319"/>
                </a:cubicBezTo>
                <a:cubicBezTo>
                  <a:pt x="426" y="334"/>
                  <a:pt x="430" y="349"/>
                  <a:pt x="435" y="363"/>
                </a:cubicBezTo>
                <a:cubicBezTo>
                  <a:pt x="402" y="377"/>
                  <a:pt x="367" y="392"/>
                  <a:pt x="331" y="410"/>
                </a:cubicBezTo>
                <a:cubicBezTo>
                  <a:pt x="294" y="428"/>
                  <a:pt x="258" y="449"/>
                  <a:pt x="220" y="473"/>
                </a:cubicBezTo>
                <a:cubicBezTo>
                  <a:pt x="212" y="459"/>
                  <a:pt x="205" y="446"/>
                  <a:pt x="198" y="435"/>
                </a:cubicBezTo>
                <a:close/>
                <a:moveTo>
                  <a:pt x="71" y="724"/>
                </a:moveTo>
                <a:cubicBezTo>
                  <a:pt x="51" y="701"/>
                  <a:pt x="35" y="681"/>
                  <a:pt x="23" y="664"/>
                </a:cubicBezTo>
                <a:cubicBezTo>
                  <a:pt x="54" y="630"/>
                  <a:pt x="86" y="600"/>
                  <a:pt x="118" y="573"/>
                </a:cubicBezTo>
                <a:cubicBezTo>
                  <a:pt x="150" y="545"/>
                  <a:pt x="183" y="521"/>
                  <a:pt x="216" y="499"/>
                </a:cubicBezTo>
                <a:cubicBezTo>
                  <a:pt x="227" y="514"/>
                  <a:pt x="239" y="530"/>
                  <a:pt x="251" y="547"/>
                </a:cubicBezTo>
                <a:cubicBezTo>
                  <a:pt x="264" y="565"/>
                  <a:pt x="278" y="583"/>
                  <a:pt x="292" y="602"/>
                </a:cubicBezTo>
                <a:cubicBezTo>
                  <a:pt x="287" y="608"/>
                  <a:pt x="282" y="616"/>
                  <a:pt x="276" y="625"/>
                </a:cubicBezTo>
                <a:cubicBezTo>
                  <a:pt x="271" y="633"/>
                  <a:pt x="266" y="642"/>
                  <a:pt x="262" y="650"/>
                </a:cubicBezTo>
                <a:cubicBezTo>
                  <a:pt x="241" y="672"/>
                  <a:pt x="220" y="696"/>
                  <a:pt x="199" y="721"/>
                </a:cubicBezTo>
                <a:cubicBezTo>
                  <a:pt x="178" y="745"/>
                  <a:pt x="159" y="771"/>
                  <a:pt x="140" y="798"/>
                </a:cubicBezTo>
                <a:cubicBezTo>
                  <a:pt x="113" y="771"/>
                  <a:pt x="90" y="746"/>
                  <a:pt x="71" y="724"/>
                </a:cubicBezTo>
                <a:close/>
                <a:moveTo>
                  <a:pt x="142" y="826"/>
                </a:moveTo>
                <a:cubicBezTo>
                  <a:pt x="165" y="846"/>
                  <a:pt x="190" y="867"/>
                  <a:pt x="217" y="888"/>
                </a:cubicBezTo>
                <a:cubicBezTo>
                  <a:pt x="245" y="909"/>
                  <a:pt x="275" y="931"/>
                  <a:pt x="309" y="952"/>
                </a:cubicBezTo>
                <a:cubicBezTo>
                  <a:pt x="291" y="989"/>
                  <a:pt x="275" y="1027"/>
                  <a:pt x="260" y="1064"/>
                </a:cubicBezTo>
                <a:cubicBezTo>
                  <a:pt x="246" y="1102"/>
                  <a:pt x="232" y="1140"/>
                  <a:pt x="218" y="1178"/>
                </a:cubicBezTo>
                <a:cubicBezTo>
                  <a:pt x="163" y="1142"/>
                  <a:pt x="125" y="1110"/>
                  <a:pt x="103" y="1081"/>
                </a:cubicBezTo>
                <a:cubicBezTo>
                  <a:pt x="81" y="1053"/>
                  <a:pt x="70" y="1038"/>
                  <a:pt x="70" y="1036"/>
                </a:cubicBezTo>
                <a:cubicBezTo>
                  <a:pt x="62" y="1040"/>
                  <a:pt x="62" y="1040"/>
                  <a:pt x="62" y="1040"/>
                </a:cubicBezTo>
                <a:cubicBezTo>
                  <a:pt x="66" y="1012"/>
                  <a:pt x="76" y="984"/>
                  <a:pt x="94" y="957"/>
                </a:cubicBezTo>
                <a:cubicBezTo>
                  <a:pt x="111" y="930"/>
                  <a:pt x="116" y="901"/>
                  <a:pt x="110" y="872"/>
                </a:cubicBezTo>
                <a:cubicBezTo>
                  <a:pt x="115" y="864"/>
                  <a:pt x="121" y="856"/>
                  <a:pt x="126" y="849"/>
                </a:cubicBezTo>
                <a:cubicBezTo>
                  <a:pt x="131" y="842"/>
                  <a:pt x="136" y="834"/>
                  <a:pt x="142" y="826"/>
                </a:cubicBezTo>
                <a:close/>
              </a:path>
            </a:pathLst>
          </a:custGeom>
          <a:solidFill>
            <a:srgbClr val="B7ECFF">
              <a:alpha val="100000"/>
            </a:srgbClr>
          </a:solidFill>
          <a:ln w="9525">
            <a:noFill/>
          </a:ln>
        </p:spPr>
        <p:txBody>
          <a:bodyPr/>
          <a:p>
            <a:endParaRPr lang="zh-CN" altLang="en-US"/>
          </a:p>
        </p:txBody>
      </p:sp>
      <p:sp>
        <p:nvSpPr>
          <p:cNvPr id="2053" name="Line 12"/>
          <p:cNvSpPr/>
          <p:nvPr userDrawn="1"/>
        </p:nvSpPr>
        <p:spPr>
          <a:xfrm>
            <a:off x="0" y="6478588"/>
            <a:ext cx="9144000" cy="0"/>
          </a:xfrm>
          <a:prstGeom prst="line">
            <a:avLst/>
          </a:prstGeom>
          <a:ln w="57150" cap="flat" cmpd="sng">
            <a:solidFill>
              <a:srgbClr val="B7ECFF"/>
            </a:solidFill>
            <a:prstDash val="solid"/>
            <a:headEnd type="none" w="med" len="med"/>
            <a:tailEnd type="none" w="med" len="med"/>
          </a:ln>
          <a:effectLst>
            <a:outerShdw dist="35921" dir="2699999" algn="ctr" rotWithShape="0">
              <a:schemeClr val="bg2"/>
            </a:outerShdw>
          </a:effectLst>
        </p:spPr>
      </p:sp>
      <p:grpSp>
        <p:nvGrpSpPr>
          <p:cNvPr id="2054" name="Freeform 131"/>
          <p:cNvGrpSpPr/>
          <p:nvPr userDrawn="1"/>
        </p:nvGrpSpPr>
        <p:grpSpPr>
          <a:xfrm>
            <a:off x="-122237" y="6370638"/>
            <a:ext cx="9382125" cy="620712"/>
            <a:chOff x="0" y="0"/>
            <a:chExt cx="5914" cy="391"/>
          </a:xfrm>
        </p:grpSpPr>
        <p:pic>
          <p:nvPicPr>
            <p:cNvPr id="2083" name="Freeform 131"/>
            <p:cNvPicPr/>
            <p:nvPr/>
          </p:nvPicPr>
          <p:blipFill>
            <a:blip r:embed="rId12"/>
            <a:stretch>
              <a:fillRect/>
            </a:stretch>
          </p:blipFill>
          <p:spPr>
            <a:xfrm>
              <a:off x="0" y="0"/>
              <a:ext cx="5914" cy="391"/>
            </a:xfrm>
            <a:prstGeom prst="rect">
              <a:avLst/>
            </a:prstGeom>
            <a:noFill/>
            <a:ln w="9525">
              <a:noFill/>
            </a:ln>
          </p:spPr>
        </p:pic>
        <p:sp>
          <p:nvSpPr>
            <p:cNvPr id="3080" name="Text Box 8"/>
            <p:cNvSpPr txBox="1">
              <a:spLocks noChangeArrowheads="1"/>
            </p:cNvSpPr>
            <p:nvPr/>
          </p:nvSpPr>
          <p:spPr bwMode="auto">
            <a:xfrm>
              <a:off x="75" y="68"/>
              <a:ext cx="5760"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grpSp>
      <p:grpSp>
        <p:nvGrpSpPr>
          <p:cNvPr id="2055" name="组合 12"/>
          <p:cNvGrpSpPr>
            <a:grpSpLocks noChangeAspect="1"/>
          </p:cNvGrpSpPr>
          <p:nvPr userDrawn="1"/>
        </p:nvGrpSpPr>
        <p:grpSpPr>
          <a:xfrm>
            <a:off x="19050" y="6516688"/>
            <a:ext cx="1023938" cy="304800"/>
            <a:chOff x="0" y="0"/>
            <a:chExt cx="1768427" cy="456181"/>
          </a:xfrm>
        </p:grpSpPr>
        <p:pic>
          <p:nvPicPr>
            <p:cNvPr id="2081" name="图片 13" descr="未标题-1 拷贝.png"/>
            <p:cNvPicPr>
              <a:picLocks noChangeAspect="1"/>
            </p:cNvPicPr>
            <p:nvPr/>
          </p:nvPicPr>
          <p:blipFill>
            <a:blip r:embed="rId13"/>
            <a:stretch>
              <a:fillRect/>
            </a:stretch>
          </p:blipFill>
          <p:spPr>
            <a:xfrm>
              <a:off x="0" y="0"/>
              <a:ext cx="434861" cy="456181"/>
            </a:xfrm>
            <a:prstGeom prst="rect">
              <a:avLst/>
            </a:prstGeom>
            <a:noFill/>
            <a:ln w="9525">
              <a:noFill/>
            </a:ln>
          </p:spPr>
        </p:pic>
        <p:pic>
          <p:nvPicPr>
            <p:cNvPr id="2082" name="图片 14" descr="创新设计.png"/>
            <p:cNvPicPr>
              <a:picLocks noChangeAspect="1"/>
            </p:cNvPicPr>
            <p:nvPr/>
          </p:nvPicPr>
          <p:blipFill>
            <a:blip r:embed="rId14"/>
            <a:stretch>
              <a:fillRect/>
            </a:stretch>
          </p:blipFill>
          <p:spPr>
            <a:xfrm>
              <a:off x="431987" y="71856"/>
              <a:ext cx="1336440" cy="379650"/>
            </a:xfrm>
            <a:prstGeom prst="rect">
              <a:avLst/>
            </a:prstGeom>
            <a:noFill/>
            <a:ln w="9525">
              <a:noFill/>
            </a:ln>
          </p:spPr>
        </p:pic>
      </p:grpSp>
      <p:grpSp>
        <p:nvGrpSpPr>
          <p:cNvPr id="2056" name="AutoShape 108"/>
          <p:cNvGrpSpPr/>
          <p:nvPr userDrawn="1"/>
        </p:nvGrpSpPr>
        <p:grpSpPr>
          <a:xfrm>
            <a:off x="6059488" y="6461125"/>
            <a:ext cx="1060450" cy="493713"/>
            <a:chOff x="0" y="0"/>
            <a:chExt cx="668" cy="311"/>
          </a:xfrm>
        </p:grpSpPr>
        <p:pic>
          <p:nvPicPr>
            <p:cNvPr id="2079" name="AutoShape 108">
              <a:hlinkClick r:id="rId15" action="ppaction://hlinksldjump"/>
            </p:cNvPr>
            <p:cNvPicPr/>
            <p:nvPr/>
          </p:nvPicPr>
          <p:blipFill>
            <a:blip r:embed="rId16"/>
            <a:stretch>
              <a:fillRect/>
            </a:stretch>
          </p:blipFill>
          <p:spPr>
            <a:xfrm>
              <a:off x="0" y="0"/>
              <a:ext cx="668" cy="311"/>
            </a:xfrm>
            <a:prstGeom prst="rect">
              <a:avLst/>
            </a:prstGeom>
            <a:noFill/>
            <a:ln w="9525">
              <a:noFill/>
            </a:ln>
          </p:spPr>
        </p:pic>
        <p:sp>
          <p:nvSpPr>
            <p:cNvPr id="3089" name="Text Box 17">
              <a:hlinkClick r:id="" action="ppaction://hlinkshowjump?jump=firstslide"/>
            </p:cNvPr>
            <p:cNvSpPr txBox="1">
              <a:spLocks noChangeArrowheads="1"/>
            </p:cNvSpPr>
            <p:nvPr/>
          </p:nvSpPr>
          <p:spPr bwMode="auto">
            <a:xfrm>
              <a:off x="45" y="34"/>
              <a:ext cx="57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1" i="0" u="none" strike="noStrike" kern="1200" cap="none" spc="0" normalizeH="0" baseline="0" noProof="0" dirty="0" smtClean="0">
                  <a:ln>
                    <a:noFill/>
                  </a:ln>
                  <a:solidFill>
                    <a:schemeClr val="tx1"/>
                  </a:solidFill>
                  <a:effectLst/>
                  <a:uLnTx/>
                  <a:uFillTx/>
                  <a:latin typeface="Calibri" panose="020F0502020204030204" pitchFamily="34" charset="0"/>
                  <a:ea typeface="宋体" panose="02010600030101010101" pitchFamily="2" charset="-122"/>
                  <a:cs typeface="+mn-cs"/>
                </a:rPr>
                <a:t>返回目录</a:t>
              </a:r>
              <a:endParaRPr kumimoji="0" lang="zh-CN" altLang="en-US" sz="1400" b="1" i="0" u="none" strike="noStrike" kern="1200" cap="none" spc="0" normalizeH="0" baseline="0" noProof="0" dirty="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grpSp>
      <p:sp>
        <p:nvSpPr>
          <p:cNvPr id="3090" name="Text Box 132"/>
          <p:cNvSpPr txBox="1">
            <a:spLocks noChangeArrowheads="1"/>
          </p:cNvSpPr>
          <p:nvPr/>
        </p:nvSpPr>
        <p:spPr bwMode="auto">
          <a:xfrm>
            <a:off x="4184650" y="6542088"/>
            <a:ext cx="762000" cy="258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lvl="0" algn="ctr" eaLnBrk="1" hangingPunct="1">
              <a:spcBef>
                <a:spcPct val="50000"/>
              </a:spcBef>
              <a:buNone/>
            </a:pPr>
            <a:r>
              <a:rPr lang="zh-CN" altLang="en-US" sz="1100" b="1" dirty="0">
                <a:latin typeface="楷体" pitchFamily="49" charset="-122"/>
                <a:ea typeface="楷体" pitchFamily="49" charset="-122"/>
              </a:rPr>
              <a:t>第</a:t>
            </a:r>
            <a:fld id="{9A0DB2DC-4C9A-4742-B13C-FB6460FD3503}" type="slidenum">
              <a:rPr lang="zh-CN" altLang="en-US" sz="1100" b="1" dirty="0">
                <a:latin typeface="楷体" pitchFamily="49" charset="-122"/>
                <a:ea typeface="楷体" pitchFamily="49" charset="-122"/>
              </a:rPr>
            </a:fld>
            <a:r>
              <a:rPr lang="zh-CN" altLang="en-US" sz="1100" b="1" dirty="0">
                <a:latin typeface="楷体" pitchFamily="49" charset="-122"/>
                <a:ea typeface="楷体" pitchFamily="49" charset="-122"/>
              </a:rPr>
              <a:t>页</a:t>
            </a:r>
            <a:endParaRPr lang="zh-CN" altLang="en-US" sz="1100" b="1" dirty="0">
              <a:latin typeface="楷体" pitchFamily="49" charset="-122"/>
              <a:ea typeface="楷体" pitchFamily="49" charset="-122"/>
            </a:endParaRPr>
          </a:p>
        </p:txBody>
      </p:sp>
      <p:grpSp>
        <p:nvGrpSpPr>
          <p:cNvPr id="2058" name="圆角矩形 37"/>
          <p:cNvGrpSpPr/>
          <p:nvPr userDrawn="1"/>
        </p:nvGrpSpPr>
        <p:grpSpPr>
          <a:xfrm>
            <a:off x="7034213" y="6516688"/>
            <a:ext cx="573087" cy="298450"/>
            <a:chOff x="0" y="0"/>
            <a:chExt cx="361" cy="188"/>
          </a:xfrm>
        </p:grpSpPr>
        <p:pic>
          <p:nvPicPr>
            <p:cNvPr id="2077" name="圆角矩形 37"/>
            <p:cNvPicPr/>
            <p:nvPr/>
          </p:nvPicPr>
          <p:blipFill>
            <a:blip r:embed="rId17"/>
            <a:stretch>
              <a:fillRect/>
            </a:stretch>
          </p:blipFill>
          <p:spPr>
            <a:xfrm>
              <a:off x="0" y="0"/>
              <a:ext cx="361" cy="188"/>
            </a:xfrm>
            <a:prstGeom prst="rect">
              <a:avLst/>
            </a:prstGeom>
            <a:noFill/>
            <a:ln w="9525">
              <a:noFill/>
            </a:ln>
          </p:spPr>
        </p:pic>
        <p:sp>
          <p:nvSpPr>
            <p:cNvPr id="3093" name="Text Box 21"/>
            <p:cNvSpPr txBox="1">
              <a:spLocks noChangeArrowheads="1"/>
            </p:cNvSpPr>
            <p:nvPr/>
          </p:nvSpPr>
          <p:spPr bwMode="auto">
            <a:xfrm>
              <a:off x="27" y="29"/>
              <a:ext cx="307"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grpSp>
        <p:nvGrpSpPr>
          <p:cNvPr id="2059" name="AutoShape 117"/>
          <p:cNvGrpSpPr/>
          <p:nvPr userDrawn="1"/>
        </p:nvGrpSpPr>
        <p:grpSpPr>
          <a:xfrm>
            <a:off x="7212013" y="6559550"/>
            <a:ext cx="219075" cy="219075"/>
            <a:chOff x="0" y="0"/>
            <a:chExt cx="138" cy="138"/>
          </a:xfrm>
        </p:grpSpPr>
        <p:pic>
          <p:nvPicPr>
            <p:cNvPr id="2075" name="AutoShape 117"/>
            <p:cNvPicPr/>
            <p:nvPr/>
          </p:nvPicPr>
          <p:blipFill>
            <a:blip r:embed="rId18"/>
            <a:stretch>
              <a:fillRect/>
            </a:stretch>
          </p:blipFill>
          <p:spPr>
            <a:xfrm>
              <a:off x="0" y="0"/>
              <a:ext cx="138" cy="138"/>
            </a:xfrm>
            <a:prstGeom prst="rect">
              <a:avLst/>
            </a:prstGeom>
            <a:noFill/>
            <a:ln w="9525">
              <a:noFill/>
            </a:ln>
          </p:spPr>
        </p:pic>
        <p:sp>
          <p:nvSpPr>
            <p:cNvPr id="3096" name="Text Box 24"/>
            <p:cNvSpPr txBox="1">
              <a:spLocks noChangeArrowheads="1"/>
            </p:cNvSpPr>
            <p:nvPr/>
          </p:nvSpPr>
          <p:spPr bwMode="auto">
            <a:xfrm rot="16200000">
              <a:off x="67" y="33"/>
              <a:ext cx="59"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grpSp>
      <p:sp>
        <p:nvSpPr>
          <p:cNvPr id="3097" name="Text Box 118">
            <a:hlinkClick r:id="" tooltip="上一页" action="ppaction://hlinkshowjump?jump=previousslide"/>
          </p:cNvPr>
          <p:cNvSpPr txBox="1">
            <a:spLocks noChangeArrowheads="1"/>
          </p:cNvSpPr>
          <p:nvPr/>
        </p:nvSpPr>
        <p:spPr bwMode="auto">
          <a:xfrm>
            <a:off x="7067550" y="6523038"/>
            <a:ext cx="522288" cy="304800"/>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grpSp>
        <p:nvGrpSpPr>
          <p:cNvPr id="2061" name="圆角矩形 40"/>
          <p:cNvGrpSpPr/>
          <p:nvPr userDrawn="1"/>
        </p:nvGrpSpPr>
        <p:grpSpPr>
          <a:xfrm>
            <a:off x="7583488" y="6516688"/>
            <a:ext cx="566737" cy="298450"/>
            <a:chOff x="0" y="0"/>
            <a:chExt cx="357" cy="188"/>
          </a:xfrm>
        </p:grpSpPr>
        <p:pic>
          <p:nvPicPr>
            <p:cNvPr id="2073" name="圆角矩形 40"/>
            <p:cNvPicPr/>
            <p:nvPr/>
          </p:nvPicPr>
          <p:blipFill>
            <a:blip r:embed="rId19"/>
            <a:stretch>
              <a:fillRect/>
            </a:stretch>
          </p:blipFill>
          <p:spPr>
            <a:xfrm>
              <a:off x="0" y="0"/>
              <a:ext cx="357" cy="188"/>
            </a:xfrm>
            <a:prstGeom prst="rect">
              <a:avLst/>
            </a:prstGeom>
            <a:noFill/>
            <a:ln w="9525">
              <a:noFill/>
            </a:ln>
          </p:spPr>
        </p:pic>
        <p:sp>
          <p:nvSpPr>
            <p:cNvPr id="3100" name="Text Box 28"/>
            <p:cNvSpPr txBox="1">
              <a:spLocks noChangeArrowheads="1"/>
            </p:cNvSpPr>
            <p:nvPr/>
          </p:nvSpPr>
          <p:spPr bwMode="auto">
            <a:xfrm>
              <a:off x="25" y="26"/>
              <a:ext cx="306"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grpSp>
        <p:nvGrpSpPr>
          <p:cNvPr id="2062" name="AutoShape 121"/>
          <p:cNvGrpSpPr/>
          <p:nvPr userDrawn="1"/>
        </p:nvGrpSpPr>
        <p:grpSpPr>
          <a:xfrm>
            <a:off x="7759700" y="6559550"/>
            <a:ext cx="214313" cy="219075"/>
            <a:chOff x="0" y="0"/>
            <a:chExt cx="135" cy="138"/>
          </a:xfrm>
        </p:grpSpPr>
        <p:pic>
          <p:nvPicPr>
            <p:cNvPr id="2071" name="AutoShape 121"/>
            <p:cNvPicPr/>
            <p:nvPr/>
          </p:nvPicPr>
          <p:blipFill>
            <a:blip r:embed="rId20"/>
            <a:stretch>
              <a:fillRect/>
            </a:stretch>
          </p:blipFill>
          <p:spPr>
            <a:xfrm>
              <a:off x="0" y="0"/>
              <a:ext cx="135" cy="138"/>
            </a:xfrm>
            <a:prstGeom prst="rect">
              <a:avLst/>
            </a:prstGeom>
            <a:noFill/>
            <a:ln w="9525">
              <a:noFill/>
            </a:ln>
          </p:spPr>
        </p:pic>
        <p:sp>
          <p:nvSpPr>
            <p:cNvPr id="3103" name="Text Box 31"/>
            <p:cNvSpPr txBox="1">
              <a:spLocks noChangeArrowheads="1"/>
            </p:cNvSpPr>
            <p:nvPr/>
          </p:nvSpPr>
          <p:spPr bwMode="auto">
            <a:xfrm rot="5400000">
              <a:off x="8" y="39"/>
              <a:ext cx="60"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grpSp>
      <p:sp>
        <p:nvSpPr>
          <p:cNvPr id="3104" name="Text Box 122">
            <a:hlinkClick r:id="" tooltip="下一页" action="ppaction://hlinkshowjump?jump=nextslide"/>
          </p:cNvPr>
          <p:cNvSpPr txBox="1">
            <a:spLocks noChangeArrowheads="1"/>
          </p:cNvSpPr>
          <p:nvPr/>
        </p:nvSpPr>
        <p:spPr bwMode="auto">
          <a:xfrm>
            <a:off x="7608888" y="6523038"/>
            <a:ext cx="534988" cy="304800"/>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3105" name="Text Box 128"/>
          <p:cNvSpPr txBox="1">
            <a:spLocks noChangeArrowheads="1"/>
          </p:cNvSpPr>
          <p:nvPr/>
        </p:nvSpPr>
        <p:spPr bwMode="auto">
          <a:xfrm>
            <a:off x="6715125" y="120650"/>
            <a:ext cx="21272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p>
            <a:pPr lvl="0" algn="ctr" eaLnBrk="1" hangingPunct="1">
              <a:buNone/>
            </a:pPr>
            <a:r>
              <a:rPr lang="zh-CN" altLang="en-US" sz="2000" b="1" dirty="0">
                <a:latin typeface="楷体" pitchFamily="49" charset="-122"/>
                <a:ea typeface="楷体" pitchFamily="49" charset="-122"/>
              </a:rPr>
              <a:t>数字媒体资源库</a:t>
            </a:r>
            <a:endParaRPr lang="en-US" altLang="x-none" sz="2000" b="1" dirty="0">
              <a:latin typeface="楷体" pitchFamily="49" charset="-122"/>
              <a:ea typeface="楷体" pitchFamily="49" charset="-122"/>
            </a:endParaRPr>
          </a:p>
        </p:txBody>
      </p:sp>
      <p:grpSp>
        <p:nvGrpSpPr>
          <p:cNvPr id="2065" name="任意多边形 24"/>
          <p:cNvGrpSpPr/>
          <p:nvPr userDrawn="1"/>
        </p:nvGrpSpPr>
        <p:grpSpPr>
          <a:xfrm>
            <a:off x="-103187" y="-96837"/>
            <a:ext cx="9399587" cy="779462"/>
            <a:chOff x="0" y="0"/>
            <a:chExt cx="5925" cy="495"/>
          </a:xfrm>
        </p:grpSpPr>
        <p:pic>
          <p:nvPicPr>
            <p:cNvPr id="2069" name="任意多边形 24"/>
            <p:cNvPicPr/>
            <p:nvPr/>
          </p:nvPicPr>
          <p:blipFill>
            <a:blip r:embed="rId21"/>
            <a:stretch>
              <a:fillRect/>
            </a:stretch>
          </p:blipFill>
          <p:spPr>
            <a:xfrm>
              <a:off x="0" y="0"/>
              <a:ext cx="5925" cy="495"/>
            </a:xfrm>
            <a:prstGeom prst="rect">
              <a:avLst/>
            </a:prstGeom>
            <a:noFill/>
            <a:ln w="9525">
              <a:noFill/>
            </a:ln>
          </p:spPr>
        </p:pic>
        <p:sp>
          <p:nvSpPr>
            <p:cNvPr id="3108" name="Text Box 36"/>
            <p:cNvSpPr txBox="1">
              <a:spLocks noChangeArrowheads="1"/>
            </p:cNvSpPr>
            <p:nvPr/>
          </p:nvSpPr>
          <p:spPr bwMode="auto">
            <a:xfrm>
              <a:off x="78" y="69"/>
              <a:ext cx="57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grpSp>
      <p:sp>
        <p:nvSpPr>
          <p:cNvPr id="37" name="AutoShape 107">
            <a:hlinkClick r:id="" action="ppaction://hlinkshowjump?jump=endshow" highlightClick="1"/>
          </p:cNvPr>
          <p:cNvSpPr>
            <a:spLocks noChangeArrowheads="1"/>
          </p:cNvSpPr>
          <p:nvPr/>
        </p:nvSpPr>
        <p:spPr bwMode="auto">
          <a:xfrm>
            <a:off x="8156759" y="6514308"/>
            <a:ext cx="914400" cy="304800"/>
          </a:xfrm>
          <a:prstGeom prst="actionButtonBlank">
            <a:avLst/>
          </a:prstGeom>
          <a:gradFill flip="none" rotWithShape="1">
            <a:gsLst>
              <a:gs pos="29000">
                <a:srgbClr val="B9EDFF"/>
              </a:gs>
              <a:gs pos="0">
                <a:schemeClr val="accent6">
                  <a:lumMod val="0"/>
                  <a:lumOff val="100000"/>
                </a:schemeClr>
              </a:gs>
              <a:gs pos="5000">
                <a:schemeClr val="accent6">
                  <a:lumMod val="0"/>
                  <a:lumOff val="100000"/>
                </a:schemeClr>
              </a:gs>
              <a:gs pos="100000">
                <a:srgbClr val="79DCFF"/>
              </a:gs>
            </a:gsLst>
            <a:path path="circle">
              <a:fillToRect r="100000" b="100000"/>
            </a:path>
            <a:tileRect l="-100000" t="-10000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31750" h="38100"/>
          </a:sp3d>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dirty="0">
                <a:ln>
                  <a:noFill/>
                </a:ln>
                <a:solidFill>
                  <a:schemeClr val="tx1"/>
                </a:solidFill>
                <a:effectLst/>
                <a:uLnTx/>
                <a:uFillTx/>
                <a:latin typeface="+mn-lt"/>
                <a:ea typeface="+mn-ea"/>
                <a:cs typeface="+mn-cs"/>
              </a:rPr>
              <a:t>结束放映</a:t>
            </a:r>
            <a:endParaRPr kumimoji="0" lang="zh-CN" altLang="en-US" sz="1400" b="1" i="0" u="none" strike="noStrike" kern="1200" cap="none" spc="0" normalizeH="0" baseline="0" noProof="0" dirty="0">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4098" name="日期占位符 3"/>
          <p:cNvSpPr>
            <a:spLocks noGrp="1" noChangeArrowheads="1"/>
          </p:cNvSpPr>
          <p:nvPr>
            <p:ph type="dt" sz="half" idx="2"/>
          </p:nvPr>
        </p:nvSpPr>
        <p:spPr bwMode="auto">
          <a:xfrm>
            <a:off x="628650" y="635635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buFont typeface="Arial" panose="020B0604020202020204" pitchFamily="34" charset="0"/>
              <a:buNone/>
              <a:defRPr/>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4099" name="页脚占位符 4"/>
          <p:cNvSpPr>
            <a:spLocks noGrp="1" noChangeArrowheads="1"/>
          </p:cNvSpPr>
          <p:nvPr>
            <p:ph type="ftr" sz="quarter" idx="3"/>
          </p:nvPr>
        </p:nvSpPr>
        <p:spPr bwMode="auto">
          <a:xfrm>
            <a:off x="3028950" y="6356350"/>
            <a:ext cx="3086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buFont typeface="Arial" panose="020B0604020202020204" pitchFamily="34" charset="0"/>
              <a:buNone/>
              <a:defRPr/>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4100" name="灯片编号占位符 5"/>
          <p:cNvSpPr>
            <a:spLocks noGrp="1" noChangeArrowheads="1"/>
          </p:cNvSpPr>
          <p:nvPr>
            <p:ph type="sldNum" sz="quarter" idx="4"/>
          </p:nvPr>
        </p:nvSpPr>
        <p:spPr bwMode="auto">
          <a:xfrm>
            <a:off x="6457950" y="635635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buFont typeface="Arial" panose="020B0604020202020204" pitchFamily="34" charset="0"/>
              <a:buNone/>
              <a:defRPr/>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fld id="{935428B0-F9E0-4173-B4E0-584B2A538C28}" type="slidenum">
              <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fld>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pic>
        <p:nvPicPr>
          <p:cNvPr id="4098" name="Picture 57" descr="C:\Documents and Settings\Administrator\桌面\图片3.jpg"/>
          <p:cNvPicPr>
            <a:picLocks noChangeAspect="1"/>
          </p:cNvPicPr>
          <p:nvPr userDrawn="1"/>
        </p:nvPicPr>
        <p:blipFill>
          <a:blip r:embed="rId12"/>
          <a:srcRect t="54189"/>
          <a:stretch>
            <a:fillRect/>
          </a:stretch>
        </p:blipFill>
        <p:spPr>
          <a:xfrm>
            <a:off x="0" y="3706813"/>
            <a:ext cx="9144000" cy="3151187"/>
          </a:xfrm>
          <a:prstGeom prst="rect">
            <a:avLst/>
          </a:prstGeom>
          <a:noFill/>
          <a:ln w="9525">
            <a:noFill/>
          </a:ln>
        </p:spPr>
      </p:pic>
      <p:pic>
        <p:nvPicPr>
          <p:cNvPr id="4099" name="图片 1"/>
          <p:cNvPicPr>
            <a:picLocks noChangeAspect="1"/>
          </p:cNvPicPr>
          <p:nvPr userDrawn="1"/>
        </p:nvPicPr>
        <p:blipFill>
          <a:blip r:embed="rId13"/>
          <a:stretch>
            <a:fillRect/>
          </a:stretch>
        </p:blipFill>
        <p:spPr>
          <a:xfrm>
            <a:off x="0" y="0"/>
            <a:ext cx="9144000" cy="571500"/>
          </a:xfrm>
          <a:prstGeom prst="rect">
            <a:avLst/>
          </a:prstGeom>
          <a:noFill/>
          <a:ln w="9525">
            <a:noFill/>
          </a:ln>
        </p:spPr>
      </p:pic>
      <p:sp>
        <p:nvSpPr>
          <p:cNvPr id="5124" name="日期占位符 3"/>
          <p:cNvSpPr>
            <a:spLocks noGrp="1" noChangeArrowheads="1"/>
          </p:cNvSpPr>
          <p:nvPr>
            <p:ph type="dt" sz="half" idx="2"/>
          </p:nvPr>
        </p:nvSpPr>
        <p:spPr bwMode="auto">
          <a:xfrm>
            <a:off x="628650" y="635635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buFont typeface="Arial" panose="020B0604020202020204" pitchFamily="34" charset="0"/>
              <a:buNone/>
              <a:defRPr/>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5125" name="页脚占位符 4"/>
          <p:cNvSpPr>
            <a:spLocks noGrp="1" noChangeArrowheads="1"/>
          </p:cNvSpPr>
          <p:nvPr>
            <p:ph type="ftr" sz="quarter" idx="3"/>
          </p:nvPr>
        </p:nvSpPr>
        <p:spPr bwMode="auto">
          <a:xfrm>
            <a:off x="3028950" y="6356350"/>
            <a:ext cx="3086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buFont typeface="Arial" panose="020B0604020202020204" pitchFamily="34" charset="0"/>
              <a:buNone/>
              <a:defRPr/>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5126" name="灯片编号占位符 5"/>
          <p:cNvSpPr>
            <a:spLocks noGrp="1" noChangeArrowheads="1"/>
          </p:cNvSpPr>
          <p:nvPr>
            <p:ph type="sldNum" sz="quarter" idx="4"/>
          </p:nvPr>
        </p:nvSpPr>
        <p:spPr bwMode="auto">
          <a:xfrm>
            <a:off x="6457950" y="635635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buFont typeface="Arial" panose="020B0604020202020204" pitchFamily="34" charset="0"/>
              <a:buNone/>
              <a:defRPr/>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fld id="{305AD61B-206E-4D6D-B674-8F7325C60858}" type="slidenum">
              <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fld>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5122" name="Freeform 79"/>
          <p:cNvSpPr/>
          <p:nvPr userDrawn="1"/>
        </p:nvSpPr>
        <p:spPr>
          <a:xfrm flipV="1">
            <a:off x="0" y="0"/>
            <a:ext cx="9144000" cy="304800"/>
          </a:xfrm>
          <a:custGeom>
            <a:avLst/>
            <a:gdLst>
              <a:gd name="txL" fmla="*/ 0 w 2721"/>
              <a:gd name="txT" fmla="*/ 0 h 330"/>
              <a:gd name="txR" fmla="*/ 2721 w 2721"/>
              <a:gd name="txB" fmla="*/ 330 h 330"/>
            </a:gdLst>
            <a:ahLst/>
            <a:cxnLst>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721" h="330">
                <a:moveTo>
                  <a:pt x="2721" y="330"/>
                </a:moveTo>
                <a:cubicBezTo>
                  <a:pt x="0" y="330"/>
                  <a:pt x="0" y="330"/>
                  <a:pt x="0" y="330"/>
                </a:cubicBezTo>
                <a:cubicBezTo>
                  <a:pt x="0" y="2"/>
                  <a:pt x="0" y="2"/>
                  <a:pt x="0" y="2"/>
                </a:cubicBezTo>
                <a:cubicBezTo>
                  <a:pt x="804" y="2"/>
                  <a:pt x="804" y="2"/>
                  <a:pt x="804" y="2"/>
                </a:cubicBezTo>
                <a:cubicBezTo>
                  <a:pt x="804" y="2"/>
                  <a:pt x="837" y="0"/>
                  <a:pt x="870" y="14"/>
                </a:cubicBezTo>
                <a:cubicBezTo>
                  <a:pt x="904" y="29"/>
                  <a:pt x="921" y="50"/>
                  <a:pt x="921" y="50"/>
                </a:cubicBezTo>
                <a:cubicBezTo>
                  <a:pt x="1083" y="257"/>
                  <a:pt x="1083" y="257"/>
                  <a:pt x="1083" y="257"/>
                </a:cubicBezTo>
                <a:cubicBezTo>
                  <a:pt x="1083" y="257"/>
                  <a:pt x="1104" y="280"/>
                  <a:pt x="1127" y="289"/>
                </a:cubicBezTo>
                <a:cubicBezTo>
                  <a:pt x="1160" y="301"/>
                  <a:pt x="1198" y="299"/>
                  <a:pt x="1198" y="299"/>
                </a:cubicBezTo>
                <a:cubicBezTo>
                  <a:pt x="2721" y="299"/>
                  <a:pt x="2721" y="299"/>
                  <a:pt x="2721" y="299"/>
                </a:cubicBezTo>
                <a:lnTo>
                  <a:pt x="2721" y="330"/>
                </a:lnTo>
                <a:close/>
              </a:path>
            </a:pathLst>
          </a:custGeom>
          <a:gradFill rotWithShape="1">
            <a:gsLst>
              <a:gs pos="0">
                <a:srgbClr val="FFFFFF">
                  <a:alpha val="100000"/>
                </a:srgbClr>
              </a:gs>
              <a:gs pos="100000">
                <a:srgbClr val="13CF52">
                  <a:alpha val="100000"/>
                </a:srgbClr>
              </a:gs>
            </a:gsLst>
            <a:lin ang="5400000" scaled="1"/>
            <a:tileRect/>
          </a:gradFill>
          <a:ln w="9525">
            <a:noFill/>
          </a:ln>
        </p:spPr>
        <p:txBody>
          <a:bodyPr/>
          <a:p>
            <a:endParaRPr lang="zh-CN" altLang="en-US"/>
          </a:p>
        </p:txBody>
      </p:sp>
      <p:sp>
        <p:nvSpPr>
          <p:cNvPr id="5123" name="Freeform 62"/>
          <p:cNvSpPr>
            <a:spLocks noEditPoints="1"/>
          </p:cNvSpPr>
          <p:nvPr userDrawn="1"/>
        </p:nvSpPr>
        <p:spPr>
          <a:xfrm>
            <a:off x="0" y="5922963"/>
            <a:ext cx="1066800" cy="935037"/>
          </a:xfrm>
          <a:custGeom>
            <a:avLst/>
            <a:gdLst>
              <a:gd name="txL" fmla="*/ 0 w 1406"/>
              <a:gd name="txT" fmla="*/ 0 h 1219"/>
              <a:gd name="txR" fmla="*/ 1406 w 1406"/>
              <a:gd name="txB" fmla="*/ 1219 h 1219"/>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406" h="1219">
                <a:moveTo>
                  <a:pt x="102" y="852"/>
                </a:moveTo>
                <a:cubicBezTo>
                  <a:pt x="100" y="849"/>
                  <a:pt x="99" y="847"/>
                  <a:pt x="99" y="845"/>
                </a:cubicBezTo>
                <a:cubicBezTo>
                  <a:pt x="98" y="843"/>
                  <a:pt x="97" y="841"/>
                  <a:pt x="96" y="840"/>
                </a:cubicBezTo>
                <a:cubicBezTo>
                  <a:pt x="84" y="823"/>
                  <a:pt x="71" y="816"/>
                  <a:pt x="57" y="819"/>
                </a:cubicBezTo>
                <a:cubicBezTo>
                  <a:pt x="42" y="822"/>
                  <a:pt x="28" y="829"/>
                  <a:pt x="13" y="840"/>
                </a:cubicBezTo>
                <a:cubicBezTo>
                  <a:pt x="8" y="843"/>
                  <a:pt x="4" y="847"/>
                  <a:pt x="0" y="850"/>
                </a:cubicBezTo>
                <a:cubicBezTo>
                  <a:pt x="0" y="1219"/>
                  <a:pt x="0" y="1219"/>
                  <a:pt x="0" y="1219"/>
                </a:cubicBezTo>
                <a:cubicBezTo>
                  <a:pt x="58" y="1219"/>
                  <a:pt x="58" y="1219"/>
                  <a:pt x="58" y="1219"/>
                </a:cubicBezTo>
                <a:cubicBezTo>
                  <a:pt x="62" y="1198"/>
                  <a:pt x="64" y="1175"/>
                  <a:pt x="65" y="1150"/>
                </a:cubicBezTo>
                <a:cubicBezTo>
                  <a:pt x="65" y="1116"/>
                  <a:pt x="64" y="1086"/>
                  <a:pt x="62" y="1060"/>
                </a:cubicBezTo>
                <a:cubicBezTo>
                  <a:pt x="64" y="1062"/>
                  <a:pt x="79" y="1078"/>
                  <a:pt x="106" y="1108"/>
                </a:cubicBezTo>
                <a:cubicBezTo>
                  <a:pt x="133" y="1139"/>
                  <a:pt x="168" y="1168"/>
                  <a:pt x="212" y="1196"/>
                </a:cubicBezTo>
                <a:cubicBezTo>
                  <a:pt x="210" y="1204"/>
                  <a:pt x="207" y="1211"/>
                  <a:pt x="205" y="1219"/>
                </a:cubicBezTo>
                <a:cubicBezTo>
                  <a:pt x="224" y="1219"/>
                  <a:pt x="224" y="1219"/>
                  <a:pt x="224" y="1219"/>
                </a:cubicBezTo>
                <a:cubicBezTo>
                  <a:pt x="226" y="1215"/>
                  <a:pt x="227" y="1211"/>
                  <a:pt x="228" y="1206"/>
                </a:cubicBezTo>
                <a:cubicBezTo>
                  <a:pt x="235" y="1211"/>
                  <a:pt x="243" y="1215"/>
                  <a:pt x="250" y="1219"/>
                </a:cubicBezTo>
                <a:cubicBezTo>
                  <a:pt x="291" y="1219"/>
                  <a:pt x="291" y="1219"/>
                  <a:pt x="291" y="1219"/>
                </a:cubicBezTo>
                <a:cubicBezTo>
                  <a:pt x="271" y="1209"/>
                  <a:pt x="252" y="1199"/>
                  <a:pt x="234" y="1188"/>
                </a:cubicBezTo>
                <a:cubicBezTo>
                  <a:pt x="248" y="1150"/>
                  <a:pt x="262" y="1112"/>
                  <a:pt x="276" y="1074"/>
                </a:cubicBezTo>
                <a:cubicBezTo>
                  <a:pt x="291" y="1037"/>
                  <a:pt x="307" y="999"/>
                  <a:pt x="325" y="962"/>
                </a:cubicBezTo>
                <a:cubicBezTo>
                  <a:pt x="337" y="969"/>
                  <a:pt x="349" y="976"/>
                  <a:pt x="361" y="984"/>
                </a:cubicBezTo>
                <a:cubicBezTo>
                  <a:pt x="373" y="992"/>
                  <a:pt x="386" y="999"/>
                  <a:pt x="399" y="1006"/>
                </a:cubicBezTo>
                <a:cubicBezTo>
                  <a:pt x="392" y="1019"/>
                  <a:pt x="383" y="1033"/>
                  <a:pt x="372" y="1045"/>
                </a:cubicBezTo>
                <a:cubicBezTo>
                  <a:pt x="360" y="1058"/>
                  <a:pt x="349" y="1072"/>
                  <a:pt x="339" y="1086"/>
                </a:cubicBezTo>
                <a:cubicBezTo>
                  <a:pt x="328" y="1102"/>
                  <a:pt x="325" y="1116"/>
                  <a:pt x="329" y="1128"/>
                </a:cubicBezTo>
                <a:cubicBezTo>
                  <a:pt x="333" y="1140"/>
                  <a:pt x="335" y="1154"/>
                  <a:pt x="337" y="1170"/>
                </a:cubicBezTo>
                <a:cubicBezTo>
                  <a:pt x="370" y="1219"/>
                  <a:pt x="370" y="1219"/>
                  <a:pt x="370" y="1219"/>
                </a:cubicBezTo>
                <a:cubicBezTo>
                  <a:pt x="618" y="1219"/>
                  <a:pt x="618" y="1219"/>
                  <a:pt x="618" y="1219"/>
                </a:cubicBezTo>
                <a:cubicBezTo>
                  <a:pt x="636" y="1208"/>
                  <a:pt x="655" y="1203"/>
                  <a:pt x="675" y="1203"/>
                </a:cubicBezTo>
                <a:cubicBezTo>
                  <a:pt x="697" y="1204"/>
                  <a:pt x="721" y="1196"/>
                  <a:pt x="746" y="1178"/>
                </a:cubicBezTo>
                <a:cubicBezTo>
                  <a:pt x="757" y="1172"/>
                  <a:pt x="765" y="1164"/>
                  <a:pt x="771" y="1156"/>
                </a:cubicBezTo>
                <a:cubicBezTo>
                  <a:pt x="777" y="1148"/>
                  <a:pt x="783" y="1140"/>
                  <a:pt x="789" y="1130"/>
                </a:cubicBezTo>
                <a:cubicBezTo>
                  <a:pt x="785" y="1159"/>
                  <a:pt x="781" y="1189"/>
                  <a:pt x="776" y="1219"/>
                </a:cubicBezTo>
                <a:cubicBezTo>
                  <a:pt x="796" y="1219"/>
                  <a:pt x="796" y="1219"/>
                  <a:pt x="796" y="1219"/>
                </a:cubicBezTo>
                <a:cubicBezTo>
                  <a:pt x="801" y="1185"/>
                  <a:pt x="805" y="1152"/>
                  <a:pt x="809" y="1120"/>
                </a:cubicBezTo>
                <a:cubicBezTo>
                  <a:pt x="813" y="1120"/>
                  <a:pt x="831" y="1119"/>
                  <a:pt x="863" y="1117"/>
                </a:cubicBezTo>
                <a:cubicBezTo>
                  <a:pt x="895" y="1115"/>
                  <a:pt x="936" y="1108"/>
                  <a:pt x="985" y="1094"/>
                </a:cubicBezTo>
                <a:cubicBezTo>
                  <a:pt x="988" y="1130"/>
                  <a:pt x="990" y="1168"/>
                  <a:pt x="992" y="1207"/>
                </a:cubicBezTo>
                <a:cubicBezTo>
                  <a:pt x="993" y="1211"/>
                  <a:pt x="993" y="1215"/>
                  <a:pt x="993" y="1219"/>
                </a:cubicBezTo>
                <a:cubicBezTo>
                  <a:pt x="1011" y="1219"/>
                  <a:pt x="1011" y="1219"/>
                  <a:pt x="1011" y="1219"/>
                </a:cubicBezTo>
                <a:cubicBezTo>
                  <a:pt x="1011" y="1214"/>
                  <a:pt x="1011" y="1209"/>
                  <a:pt x="1010" y="1203"/>
                </a:cubicBezTo>
                <a:cubicBezTo>
                  <a:pt x="1008" y="1164"/>
                  <a:pt x="1006" y="1126"/>
                  <a:pt x="1003" y="1088"/>
                </a:cubicBezTo>
                <a:cubicBezTo>
                  <a:pt x="1036" y="1078"/>
                  <a:pt x="1070" y="1064"/>
                  <a:pt x="1107" y="1047"/>
                </a:cubicBezTo>
                <a:cubicBezTo>
                  <a:pt x="1144" y="1030"/>
                  <a:pt x="1181" y="1010"/>
                  <a:pt x="1218" y="984"/>
                </a:cubicBezTo>
                <a:cubicBezTo>
                  <a:pt x="1229" y="1017"/>
                  <a:pt x="1238" y="1053"/>
                  <a:pt x="1246" y="1091"/>
                </a:cubicBezTo>
                <a:cubicBezTo>
                  <a:pt x="1254" y="1129"/>
                  <a:pt x="1261" y="1170"/>
                  <a:pt x="1266" y="1212"/>
                </a:cubicBezTo>
                <a:cubicBezTo>
                  <a:pt x="1263" y="1215"/>
                  <a:pt x="1260" y="1217"/>
                  <a:pt x="1257" y="1219"/>
                </a:cubicBezTo>
                <a:cubicBezTo>
                  <a:pt x="1289" y="1219"/>
                  <a:pt x="1289" y="1219"/>
                  <a:pt x="1289" y="1219"/>
                </a:cubicBezTo>
                <a:cubicBezTo>
                  <a:pt x="1339" y="1135"/>
                  <a:pt x="1373" y="1044"/>
                  <a:pt x="1389" y="946"/>
                </a:cubicBezTo>
                <a:cubicBezTo>
                  <a:pt x="1406" y="851"/>
                  <a:pt x="1406" y="757"/>
                  <a:pt x="1389" y="664"/>
                </a:cubicBezTo>
                <a:cubicBezTo>
                  <a:pt x="1372" y="570"/>
                  <a:pt x="1339" y="482"/>
                  <a:pt x="1291" y="399"/>
                </a:cubicBezTo>
                <a:cubicBezTo>
                  <a:pt x="1285" y="390"/>
                  <a:pt x="1280" y="381"/>
                  <a:pt x="1274" y="372"/>
                </a:cubicBezTo>
                <a:cubicBezTo>
                  <a:pt x="1269" y="364"/>
                  <a:pt x="1263" y="355"/>
                  <a:pt x="1256" y="345"/>
                </a:cubicBezTo>
                <a:cubicBezTo>
                  <a:pt x="1229" y="308"/>
                  <a:pt x="1200" y="273"/>
                  <a:pt x="1168" y="241"/>
                </a:cubicBezTo>
                <a:cubicBezTo>
                  <a:pt x="1136" y="209"/>
                  <a:pt x="1102" y="180"/>
                  <a:pt x="1068" y="155"/>
                </a:cubicBezTo>
                <a:cubicBezTo>
                  <a:pt x="1068" y="153"/>
                  <a:pt x="1068" y="153"/>
                  <a:pt x="1068" y="153"/>
                </a:cubicBezTo>
                <a:cubicBezTo>
                  <a:pt x="1064" y="153"/>
                  <a:pt x="1064" y="153"/>
                  <a:pt x="1064" y="153"/>
                </a:cubicBezTo>
                <a:cubicBezTo>
                  <a:pt x="928" y="57"/>
                  <a:pt x="776" y="7"/>
                  <a:pt x="605" y="4"/>
                </a:cubicBezTo>
                <a:cubicBezTo>
                  <a:pt x="434" y="0"/>
                  <a:pt x="277" y="49"/>
                  <a:pt x="134" y="149"/>
                </a:cubicBezTo>
                <a:cubicBezTo>
                  <a:pt x="84" y="184"/>
                  <a:pt x="39" y="223"/>
                  <a:pt x="0" y="267"/>
                </a:cubicBezTo>
                <a:cubicBezTo>
                  <a:pt x="0" y="563"/>
                  <a:pt x="0" y="563"/>
                  <a:pt x="0" y="563"/>
                </a:cubicBezTo>
                <a:cubicBezTo>
                  <a:pt x="4" y="558"/>
                  <a:pt x="9" y="554"/>
                  <a:pt x="13" y="550"/>
                </a:cubicBezTo>
                <a:cubicBezTo>
                  <a:pt x="27" y="535"/>
                  <a:pt x="32" y="518"/>
                  <a:pt x="30" y="497"/>
                </a:cubicBezTo>
                <a:cubicBezTo>
                  <a:pt x="28" y="477"/>
                  <a:pt x="37" y="461"/>
                  <a:pt x="56" y="447"/>
                </a:cubicBezTo>
                <a:cubicBezTo>
                  <a:pt x="81" y="430"/>
                  <a:pt x="102" y="423"/>
                  <a:pt x="119" y="427"/>
                </a:cubicBezTo>
                <a:cubicBezTo>
                  <a:pt x="136" y="431"/>
                  <a:pt x="152" y="430"/>
                  <a:pt x="168" y="423"/>
                </a:cubicBezTo>
                <a:cubicBezTo>
                  <a:pt x="172" y="429"/>
                  <a:pt x="177" y="437"/>
                  <a:pt x="183" y="447"/>
                </a:cubicBezTo>
                <a:cubicBezTo>
                  <a:pt x="189" y="458"/>
                  <a:pt x="197" y="470"/>
                  <a:pt x="206" y="483"/>
                </a:cubicBezTo>
                <a:cubicBezTo>
                  <a:pt x="173" y="505"/>
                  <a:pt x="140" y="529"/>
                  <a:pt x="108" y="557"/>
                </a:cubicBezTo>
                <a:cubicBezTo>
                  <a:pt x="76" y="584"/>
                  <a:pt x="44" y="614"/>
                  <a:pt x="13" y="648"/>
                </a:cubicBezTo>
                <a:cubicBezTo>
                  <a:pt x="8" y="639"/>
                  <a:pt x="4" y="631"/>
                  <a:pt x="0" y="624"/>
                </a:cubicBezTo>
                <a:cubicBezTo>
                  <a:pt x="0" y="693"/>
                  <a:pt x="0" y="693"/>
                  <a:pt x="0" y="693"/>
                </a:cubicBezTo>
                <a:cubicBezTo>
                  <a:pt x="4" y="688"/>
                  <a:pt x="8" y="684"/>
                  <a:pt x="11" y="680"/>
                </a:cubicBezTo>
                <a:cubicBezTo>
                  <a:pt x="23" y="697"/>
                  <a:pt x="39" y="717"/>
                  <a:pt x="59" y="740"/>
                </a:cubicBezTo>
                <a:cubicBezTo>
                  <a:pt x="78" y="762"/>
                  <a:pt x="101" y="787"/>
                  <a:pt x="128" y="814"/>
                </a:cubicBezTo>
                <a:cubicBezTo>
                  <a:pt x="124" y="819"/>
                  <a:pt x="120" y="825"/>
                  <a:pt x="116" y="832"/>
                </a:cubicBezTo>
                <a:cubicBezTo>
                  <a:pt x="112" y="839"/>
                  <a:pt x="107" y="845"/>
                  <a:pt x="102" y="852"/>
                </a:cubicBezTo>
                <a:close/>
                <a:moveTo>
                  <a:pt x="317" y="936"/>
                </a:moveTo>
                <a:cubicBezTo>
                  <a:pt x="283" y="913"/>
                  <a:pt x="253" y="892"/>
                  <a:pt x="226" y="871"/>
                </a:cubicBezTo>
                <a:cubicBezTo>
                  <a:pt x="200" y="850"/>
                  <a:pt x="175" y="830"/>
                  <a:pt x="154" y="810"/>
                </a:cubicBezTo>
                <a:cubicBezTo>
                  <a:pt x="169" y="788"/>
                  <a:pt x="184" y="768"/>
                  <a:pt x="199" y="750"/>
                </a:cubicBezTo>
                <a:cubicBezTo>
                  <a:pt x="215" y="731"/>
                  <a:pt x="231" y="712"/>
                  <a:pt x="248" y="694"/>
                </a:cubicBezTo>
                <a:cubicBezTo>
                  <a:pt x="248" y="706"/>
                  <a:pt x="248" y="706"/>
                  <a:pt x="248" y="706"/>
                </a:cubicBezTo>
                <a:cubicBezTo>
                  <a:pt x="319" y="804"/>
                  <a:pt x="319" y="804"/>
                  <a:pt x="319" y="804"/>
                </a:cubicBezTo>
                <a:cubicBezTo>
                  <a:pt x="321" y="820"/>
                  <a:pt x="321" y="834"/>
                  <a:pt x="318" y="847"/>
                </a:cubicBezTo>
                <a:cubicBezTo>
                  <a:pt x="314" y="860"/>
                  <a:pt x="317" y="873"/>
                  <a:pt x="327" y="888"/>
                </a:cubicBezTo>
                <a:cubicBezTo>
                  <a:pt x="329" y="889"/>
                  <a:pt x="331" y="891"/>
                  <a:pt x="333" y="892"/>
                </a:cubicBezTo>
                <a:cubicBezTo>
                  <a:pt x="334" y="893"/>
                  <a:pt x="335" y="895"/>
                  <a:pt x="337" y="896"/>
                </a:cubicBezTo>
                <a:cubicBezTo>
                  <a:pt x="334" y="903"/>
                  <a:pt x="331" y="909"/>
                  <a:pt x="327" y="916"/>
                </a:cubicBezTo>
                <a:cubicBezTo>
                  <a:pt x="323" y="923"/>
                  <a:pt x="319" y="929"/>
                  <a:pt x="317" y="936"/>
                </a:cubicBezTo>
                <a:close/>
                <a:moveTo>
                  <a:pt x="371" y="151"/>
                </a:moveTo>
                <a:cubicBezTo>
                  <a:pt x="387" y="154"/>
                  <a:pt x="402" y="157"/>
                  <a:pt x="417" y="161"/>
                </a:cubicBezTo>
                <a:cubicBezTo>
                  <a:pt x="432" y="165"/>
                  <a:pt x="446" y="170"/>
                  <a:pt x="461" y="175"/>
                </a:cubicBezTo>
                <a:cubicBezTo>
                  <a:pt x="456" y="182"/>
                  <a:pt x="450" y="189"/>
                  <a:pt x="445" y="198"/>
                </a:cubicBezTo>
                <a:cubicBezTo>
                  <a:pt x="440" y="207"/>
                  <a:pt x="435" y="216"/>
                  <a:pt x="431" y="225"/>
                </a:cubicBezTo>
                <a:cubicBezTo>
                  <a:pt x="430" y="230"/>
                  <a:pt x="428" y="236"/>
                  <a:pt x="427" y="241"/>
                </a:cubicBezTo>
                <a:cubicBezTo>
                  <a:pt x="426" y="246"/>
                  <a:pt x="424" y="252"/>
                  <a:pt x="423" y="257"/>
                </a:cubicBezTo>
                <a:cubicBezTo>
                  <a:pt x="414" y="258"/>
                  <a:pt x="405" y="259"/>
                  <a:pt x="396" y="260"/>
                </a:cubicBezTo>
                <a:cubicBezTo>
                  <a:pt x="387" y="261"/>
                  <a:pt x="378" y="262"/>
                  <a:pt x="369" y="263"/>
                </a:cubicBezTo>
                <a:cubicBezTo>
                  <a:pt x="376" y="242"/>
                  <a:pt x="379" y="220"/>
                  <a:pt x="380" y="199"/>
                </a:cubicBezTo>
                <a:cubicBezTo>
                  <a:pt x="381" y="178"/>
                  <a:pt x="378" y="162"/>
                  <a:pt x="371" y="151"/>
                </a:cubicBezTo>
                <a:close/>
                <a:moveTo>
                  <a:pt x="842" y="464"/>
                </a:moveTo>
                <a:cubicBezTo>
                  <a:pt x="828" y="437"/>
                  <a:pt x="815" y="414"/>
                  <a:pt x="803" y="395"/>
                </a:cubicBezTo>
                <a:cubicBezTo>
                  <a:pt x="805" y="393"/>
                  <a:pt x="808" y="390"/>
                  <a:pt x="811" y="387"/>
                </a:cubicBezTo>
                <a:cubicBezTo>
                  <a:pt x="815" y="385"/>
                  <a:pt x="817" y="382"/>
                  <a:pt x="819" y="379"/>
                </a:cubicBezTo>
                <a:cubicBezTo>
                  <a:pt x="840" y="395"/>
                  <a:pt x="863" y="415"/>
                  <a:pt x="889" y="437"/>
                </a:cubicBezTo>
                <a:cubicBezTo>
                  <a:pt x="914" y="460"/>
                  <a:pt x="940" y="487"/>
                  <a:pt x="965" y="517"/>
                </a:cubicBezTo>
                <a:cubicBezTo>
                  <a:pt x="954" y="527"/>
                  <a:pt x="942" y="535"/>
                  <a:pt x="928" y="541"/>
                </a:cubicBezTo>
                <a:cubicBezTo>
                  <a:pt x="914" y="548"/>
                  <a:pt x="899" y="554"/>
                  <a:pt x="883" y="558"/>
                </a:cubicBezTo>
                <a:cubicBezTo>
                  <a:pt x="870" y="523"/>
                  <a:pt x="856" y="492"/>
                  <a:pt x="842" y="464"/>
                </a:cubicBezTo>
                <a:close/>
                <a:moveTo>
                  <a:pt x="877" y="590"/>
                </a:moveTo>
                <a:cubicBezTo>
                  <a:pt x="873" y="590"/>
                  <a:pt x="873" y="590"/>
                  <a:pt x="873" y="590"/>
                </a:cubicBezTo>
                <a:cubicBezTo>
                  <a:pt x="863" y="591"/>
                  <a:pt x="854" y="591"/>
                  <a:pt x="846" y="590"/>
                </a:cubicBezTo>
                <a:cubicBezTo>
                  <a:pt x="837" y="588"/>
                  <a:pt x="829" y="587"/>
                  <a:pt x="821" y="586"/>
                </a:cubicBezTo>
                <a:cubicBezTo>
                  <a:pt x="830" y="586"/>
                  <a:pt x="839" y="585"/>
                  <a:pt x="847" y="584"/>
                </a:cubicBezTo>
                <a:cubicBezTo>
                  <a:pt x="855" y="582"/>
                  <a:pt x="863" y="581"/>
                  <a:pt x="873" y="580"/>
                </a:cubicBezTo>
                <a:lnTo>
                  <a:pt x="877" y="590"/>
                </a:lnTo>
                <a:close/>
                <a:moveTo>
                  <a:pt x="616" y="293"/>
                </a:moveTo>
                <a:cubicBezTo>
                  <a:pt x="616" y="289"/>
                  <a:pt x="616" y="286"/>
                  <a:pt x="618" y="283"/>
                </a:cubicBezTo>
                <a:cubicBezTo>
                  <a:pt x="631" y="284"/>
                  <a:pt x="643" y="286"/>
                  <a:pt x="654" y="288"/>
                </a:cubicBezTo>
                <a:cubicBezTo>
                  <a:pt x="665" y="290"/>
                  <a:pt x="673" y="292"/>
                  <a:pt x="680" y="293"/>
                </a:cubicBezTo>
                <a:cubicBezTo>
                  <a:pt x="673" y="295"/>
                  <a:pt x="665" y="296"/>
                  <a:pt x="654" y="298"/>
                </a:cubicBezTo>
                <a:cubicBezTo>
                  <a:pt x="643" y="300"/>
                  <a:pt x="631" y="302"/>
                  <a:pt x="618" y="305"/>
                </a:cubicBezTo>
                <a:cubicBezTo>
                  <a:pt x="616" y="301"/>
                  <a:pt x="616" y="297"/>
                  <a:pt x="616" y="293"/>
                </a:cubicBezTo>
                <a:close/>
                <a:moveTo>
                  <a:pt x="618" y="351"/>
                </a:moveTo>
                <a:cubicBezTo>
                  <a:pt x="602" y="362"/>
                  <a:pt x="584" y="374"/>
                  <a:pt x="565" y="388"/>
                </a:cubicBezTo>
                <a:cubicBezTo>
                  <a:pt x="545" y="402"/>
                  <a:pt x="524" y="418"/>
                  <a:pt x="501" y="435"/>
                </a:cubicBezTo>
                <a:cubicBezTo>
                  <a:pt x="492" y="425"/>
                  <a:pt x="484" y="414"/>
                  <a:pt x="477" y="404"/>
                </a:cubicBezTo>
                <a:cubicBezTo>
                  <a:pt x="470" y="394"/>
                  <a:pt x="465" y="384"/>
                  <a:pt x="459" y="373"/>
                </a:cubicBezTo>
                <a:cubicBezTo>
                  <a:pt x="487" y="363"/>
                  <a:pt x="514" y="354"/>
                  <a:pt x="539" y="346"/>
                </a:cubicBezTo>
                <a:cubicBezTo>
                  <a:pt x="563" y="339"/>
                  <a:pt x="586" y="333"/>
                  <a:pt x="606" y="327"/>
                </a:cubicBezTo>
                <a:cubicBezTo>
                  <a:pt x="607" y="333"/>
                  <a:pt x="609" y="337"/>
                  <a:pt x="612" y="341"/>
                </a:cubicBezTo>
                <a:cubicBezTo>
                  <a:pt x="614" y="345"/>
                  <a:pt x="616" y="349"/>
                  <a:pt x="618" y="351"/>
                </a:cubicBezTo>
                <a:close/>
                <a:moveTo>
                  <a:pt x="664" y="262"/>
                </a:moveTo>
                <a:cubicBezTo>
                  <a:pt x="673" y="268"/>
                  <a:pt x="681" y="272"/>
                  <a:pt x="686" y="275"/>
                </a:cubicBezTo>
                <a:cubicBezTo>
                  <a:pt x="686" y="277"/>
                  <a:pt x="686" y="277"/>
                  <a:pt x="686" y="277"/>
                </a:cubicBezTo>
                <a:cubicBezTo>
                  <a:pt x="679" y="274"/>
                  <a:pt x="671" y="272"/>
                  <a:pt x="660" y="270"/>
                </a:cubicBezTo>
                <a:cubicBezTo>
                  <a:pt x="649" y="268"/>
                  <a:pt x="637" y="266"/>
                  <a:pt x="622" y="265"/>
                </a:cubicBezTo>
                <a:cubicBezTo>
                  <a:pt x="622" y="263"/>
                  <a:pt x="622" y="263"/>
                  <a:pt x="622" y="263"/>
                </a:cubicBezTo>
                <a:cubicBezTo>
                  <a:pt x="624" y="261"/>
                  <a:pt x="624" y="261"/>
                  <a:pt x="624" y="261"/>
                </a:cubicBezTo>
                <a:cubicBezTo>
                  <a:pt x="625" y="258"/>
                  <a:pt x="626" y="256"/>
                  <a:pt x="628" y="253"/>
                </a:cubicBezTo>
                <a:cubicBezTo>
                  <a:pt x="629" y="250"/>
                  <a:pt x="630" y="248"/>
                  <a:pt x="632" y="245"/>
                </a:cubicBezTo>
                <a:cubicBezTo>
                  <a:pt x="644" y="250"/>
                  <a:pt x="655" y="256"/>
                  <a:pt x="664" y="262"/>
                </a:cubicBezTo>
                <a:close/>
                <a:moveTo>
                  <a:pt x="646" y="233"/>
                </a:moveTo>
                <a:cubicBezTo>
                  <a:pt x="653" y="228"/>
                  <a:pt x="660" y="224"/>
                  <a:pt x="667" y="221"/>
                </a:cubicBezTo>
                <a:cubicBezTo>
                  <a:pt x="674" y="218"/>
                  <a:pt x="682" y="216"/>
                  <a:pt x="690" y="215"/>
                </a:cubicBezTo>
                <a:cubicBezTo>
                  <a:pt x="693" y="223"/>
                  <a:pt x="695" y="230"/>
                  <a:pt x="698" y="237"/>
                </a:cubicBezTo>
                <a:cubicBezTo>
                  <a:pt x="701" y="244"/>
                  <a:pt x="703" y="250"/>
                  <a:pt x="704" y="257"/>
                </a:cubicBezTo>
                <a:cubicBezTo>
                  <a:pt x="703" y="257"/>
                  <a:pt x="702" y="257"/>
                  <a:pt x="701" y="258"/>
                </a:cubicBezTo>
                <a:cubicBezTo>
                  <a:pt x="700" y="259"/>
                  <a:pt x="699" y="260"/>
                  <a:pt x="698" y="261"/>
                </a:cubicBezTo>
                <a:cubicBezTo>
                  <a:pt x="693" y="257"/>
                  <a:pt x="685" y="253"/>
                  <a:pt x="676" y="248"/>
                </a:cubicBezTo>
                <a:cubicBezTo>
                  <a:pt x="667" y="243"/>
                  <a:pt x="657" y="238"/>
                  <a:pt x="646" y="233"/>
                </a:cubicBezTo>
                <a:close/>
                <a:moveTo>
                  <a:pt x="656" y="317"/>
                </a:moveTo>
                <a:cubicBezTo>
                  <a:pt x="665" y="316"/>
                  <a:pt x="673" y="315"/>
                  <a:pt x="680" y="313"/>
                </a:cubicBezTo>
                <a:cubicBezTo>
                  <a:pt x="675" y="316"/>
                  <a:pt x="668" y="320"/>
                  <a:pt x="660" y="324"/>
                </a:cubicBezTo>
                <a:cubicBezTo>
                  <a:pt x="652" y="329"/>
                  <a:pt x="643" y="335"/>
                  <a:pt x="634" y="341"/>
                </a:cubicBezTo>
                <a:cubicBezTo>
                  <a:pt x="633" y="339"/>
                  <a:pt x="631" y="336"/>
                  <a:pt x="629" y="332"/>
                </a:cubicBezTo>
                <a:cubicBezTo>
                  <a:pt x="627" y="329"/>
                  <a:pt x="625" y="326"/>
                  <a:pt x="624" y="323"/>
                </a:cubicBezTo>
                <a:cubicBezTo>
                  <a:pt x="636" y="321"/>
                  <a:pt x="647" y="318"/>
                  <a:pt x="656" y="317"/>
                </a:cubicBezTo>
                <a:close/>
                <a:moveTo>
                  <a:pt x="675" y="339"/>
                </a:moveTo>
                <a:cubicBezTo>
                  <a:pt x="684" y="334"/>
                  <a:pt x="691" y="329"/>
                  <a:pt x="696" y="325"/>
                </a:cubicBezTo>
                <a:cubicBezTo>
                  <a:pt x="692" y="331"/>
                  <a:pt x="687" y="337"/>
                  <a:pt x="681" y="344"/>
                </a:cubicBezTo>
                <a:cubicBezTo>
                  <a:pt x="675" y="352"/>
                  <a:pt x="669" y="360"/>
                  <a:pt x="662" y="369"/>
                </a:cubicBezTo>
                <a:cubicBezTo>
                  <a:pt x="659" y="367"/>
                  <a:pt x="657" y="364"/>
                  <a:pt x="654" y="362"/>
                </a:cubicBezTo>
                <a:cubicBezTo>
                  <a:pt x="651" y="360"/>
                  <a:pt x="649" y="359"/>
                  <a:pt x="646" y="357"/>
                </a:cubicBezTo>
                <a:cubicBezTo>
                  <a:pt x="657" y="351"/>
                  <a:pt x="666" y="345"/>
                  <a:pt x="675" y="339"/>
                </a:cubicBezTo>
                <a:close/>
                <a:moveTo>
                  <a:pt x="692" y="361"/>
                </a:moveTo>
                <a:cubicBezTo>
                  <a:pt x="696" y="356"/>
                  <a:pt x="699" y="351"/>
                  <a:pt x="702" y="347"/>
                </a:cubicBezTo>
                <a:cubicBezTo>
                  <a:pt x="694" y="387"/>
                  <a:pt x="694" y="387"/>
                  <a:pt x="694" y="387"/>
                </a:cubicBezTo>
                <a:cubicBezTo>
                  <a:pt x="693" y="386"/>
                  <a:pt x="691" y="385"/>
                  <a:pt x="690" y="385"/>
                </a:cubicBezTo>
                <a:cubicBezTo>
                  <a:pt x="689" y="385"/>
                  <a:pt x="687" y="385"/>
                  <a:pt x="686" y="383"/>
                </a:cubicBezTo>
                <a:cubicBezTo>
                  <a:pt x="685" y="383"/>
                  <a:pt x="683" y="383"/>
                  <a:pt x="682" y="382"/>
                </a:cubicBezTo>
                <a:cubicBezTo>
                  <a:pt x="681" y="382"/>
                  <a:pt x="679" y="381"/>
                  <a:pt x="678" y="379"/>
                </a:cubicBezTo>
                <a:cubicBezTo>
                  <a:pt x="683" y="373"/>
                  <a:pt x="688" y="367"/>
                  <a:pt x="692" y="361"/>
                </a:cubicBezTo>
                <a:close/>
                <a:moveTo>
                  <a:pt x="708" y="411"/>
                </a:moveTo>
                <a:cubicBezTo>
                  <a:pt x="715" y="413"/>
                  <a:pt x="721" y="413"/>
                  <a:pt x="727" y="413"/>
                </a:cubicBezTo>
                <a:cubicBezTo>
                  <a:pt x="733" y="413"/>
                  <a:pt x="739" y="413"/>
                  <a:pt x="744" y="413"/>
                </a:cubicBezTo>
                <a:cubicBezTo>
                  <a:pt x="750" y="433"/>
                  <a:pt x="755" y="456"/>
                  <a:pt x="761" y="482"/>
                </a:cubicBezTo>
                <a:cubicBezTo>
                  <a:pt x="767" y="508"/>
                  <a:pt x="773" y="537"/>
                  <a:pt x="778" y="568"/>
                </a:cubicBezTo>
                <a:cubicBezTo>
                  <a:pt x="762" y="566"/>
                  <a:pt x="746" y="564"/>
                  <a:pt x="729" y="562"/>
                </a:cubicBezTo>
                <a:cubicBezTo>
                  <a:pt x="712" y="559"/>
                  <a:pt x="695" y="555"/>
                  <a:pt x="678" y="550"/>
                </a:cubicBezTo>
                <a:lnTo>
                  <a:pt x="708" y="411"/>
                </a:lnTo>
                <a:close/>
                <a:moveTo>
                  <a:pt x="724" y="255"/>
                </a:moveTo>
                <a:cubicBezTo>
                  <a:pt x="722" y="255"/>
                  <a:pt x="722" y="255"/>
                  <a:pt x="722" y="255"/>
                </a:cubicBezTo>
                <a:cubicBezTo>
                  <a:pt x="721" y="248"/>
                  <a:pt x="719" y="242"/>
                  <a:pt x="717" y="236"/>
                </a:cubicBezTo>
                <a:cubicBezTo>
                  <a:pt x="715" y="230"/>
                  <a:pt x="713" y="223"/>
                  <a:pt x="710" y="215"/>
                </a:cubicBezTo>
                <a:cubicBezTo>
                  <a:pt x="714" y="215"/>
                  <a:pt x="718" y="215"/>
                  <a:pt x="721" y="216"/>
                </a:cubicBezTo>
                <a:cubicBezTo>
                  <a:pt x="725" y="217"/>
                  <a:pt x="728" y="217"/>
                  <a:pt x="732" y="217"/>
                </a:cubicBezTo>
                <a:lnTo>
                  <a:pt x="724" y="255"/>
                </a:lnTo>
                <a:close/>
                <a:moveTo>
                  <a:pt x="738" y="395"/>
                </a:moveTo>
                <a:cubicBezTo>
                  <a:pt x="734" y="395"/>
                  <a:pt x="730" y="395"/>
                  <a:pt x="725" y="394"/>
                </a:cubicBezTo>
                <a:cubicBezTo>
                  <a:pt x="720" y="394"/>
                  <a:pt x="716" y="393"/>
                  <a:pt x="712" y="391"/>
                </a:cubicBezTo>
                <a:cubicBezTo>
                  <a:pt x="722" y="345"/>
                  <a:pt x="722" y="345"/>
                  <a:pt x="722" y="345"/>
                </a:cubicBezTo>
                <a:cubicBezTo>
                  <a:pt x="725" y="351"/>
                  <a:pt x="727" y="358"/>
                  <a:pt x="730" y="366"/>
                </a:cubicBezTo>
                <a:cubicBezTo>
                  <a:pt x="733" y="375"/>
                  <a:pt x="736" y="385"/>
                  <a:pt x="738" y="395"/>
                </a:cubicBezTo>
                <a:close/>
                <a:moveTo>
                  <a:pt x="758" y="393"/>
                </a:moveTo>
                <a:cubicBezTo>
                  <a:pt x="754" y="381"/>
                  <a:pt x="751" y="371"/>
                  <a:pt x="748" y="361"/>
                </a:cubicBezTo>
                <a:cubicBezTo>
                  <a:pt x="746" y="352"/>
                  <a:pt x="743" y="344"/>
                  <a:pt x="740" y="337"/>
                </a:cubicBezTo>
                <a:cubicBezTo>
                  <a:pt x="744" y="343"/>
                  <a:pt x="749" y="350"/>
                  <a:pt x="755" y="358"/>
                </a:cubicBezTo>
                <a:cubicBezTo>
                  <a:pt x="761" y="367"/>
                  <a:pt x="768" y="377"/>
                  <a:pt x="776" y="387"/>
                </a:cubicBezTo>
                <a:cubicBezTo>
                  <a:pt x="774" y="387"/>
                  <a:pt x="774" y="387"/>
                  <a:pt x="774" y="387"/>
                </a:cubicBezTo>
                <a:cubicBezTo>
                  <a:pt x="772" y="389"/>
                  <a:pt x="769" y="390"/>
                  <a:pt x="766" y="390"/>
                </a:cubicBezTo>
                <a:cubicBezTo>
                  <a:pt x="764" y="391"/>
                  <a:pt x="761" y="392"/>
                  <a:pt x="758" y="393"/>
                </a:cubicBezTo>
                <a:close/>
                <a:moveTo>
                  <a:pt x="764" y="339"/>
                </a:moveTo>
                <a:cubicBezTo>
                  <a:pt x="771" y="343"/>
                  <a:pt x="778" y="348"/>
                  <a:pt x="784" y="352"/>
                </a:cubicBezTo>
                <a:cubicBezTo>
                  <a:pt x="791" y="357"/>
                  <a:pt x="798" y="362"/>
                  <a:pt x="805" y="367"/>
                </a:cubicBezTo>
                <a:cubicBezTo>
                  <a:pt x="803" y="369"/>
                  <a:pt x="801" y="370"/>
                  <a:pt x="800" y="372"/>
                </a:cubicBezTo>
                <a:cubicBezTo>
                  <a:pt x="798" y="374"/>
                  <a:pt x="795" y="377"/>
                  <a:pt x="793" y="379"/>
                </a:cubicBezTo>
                <a:cubicBezTo>
                  <a:pt x="787" y="371"/>
                  <a:pt x="782" y="364"/>
                  <a:pt x="777" y="357"/>
                </a:cubicBezTo>
                <a:cubicBezTo>
                  <a:pt x="773" y="351"/>
                  <a:pt x="768" y="345"/>
                  <a:pt x="764" y="339"/>
                </a:cubicBezTo>
                <a:close/>
                <a:moveTo>
                  <a:pt x="762" y="315"/>
                </a:moveTo>
                <a:cubicBezTo>
                  <a:pt x="769" y="317"/>
                  <a:pt x="778" y="318"/>
                  <a:pt x="789" y="320"/>
                </a:cubicBezTo>
                <a:cubicBezTo>
                  <a:pt x="799" y="322"/>
                  <a:pt x="811" y="325"/>
                  <a:pt x="823" y="329"/>
                </a:cubicBezTo>
                <a:cubicBezTo>
                  <a:pt x="823" y="332"/>
                  <a:pt x="822" y="335"/>
                  <a:pt x="822" y="338"/>
                </a:cubicBezTo>
                <a:cubicBezTo>
                  <a:pt x="821" y="342"/>
                  <a:pt x="820" y="345"/>
                  <a:pt x="819" y="347"/>
                </a:cubicBezTo>
                <a:cubicBezTo>
                  <a:pt x="819" y="349"/>
                  <a:pt x="818" y="350"/>
                  <a:pt x="818" y="350"/>
                </a:cubicBezTo>
                <a:cubicBezTo>
                  <a:pt x="817" y="351"/>
                  <a:pt x="817" y="352"/>
                  <a:pt x="817" y="353"/>
                </a:cubicBezTo>
                <a:cubicBezTo>
                  <a:pt x="806" y="345"/>
                  <a:pt x="796" y="338"/>
                  <a:pt x="786" y="332"/>
                </a:cubicBezTo>
                <a:cubicBezTo>
                  <a:pt x="777" y="326"/>
                  <a:pt x="769" y="321"/>
                  <a:pt x="762" y="315"/>
                </a:cubicBezTo>
                <a:close/>
                <a:moveTo>
                  <a:pt x="821" y="309"/>
                </a:moveTo>
                <a:cubicBezTo>
                  <a:pt x="814" y="306"/>
                  <a:pt x="808" y="305"/>
                  <a:pt x="801" y="303"/>
                </a:cubicBezTo>
                <a:cubicBezTo>
                  <a:pt x="796" y="302"/>
                  <a:pt x="789" y="301"/>
                  <a:pt x="782" y="299"/>
                </a:cubicBezTo>
                <a:cubicBezTo>
                  <a:pt x="821" y="299"/>
                  <a:pt x="821" y="299"/>
                  <a:pt x="821" y="299"/>
                </a:cubicBezTo>
                <a:cubicBezTo>
                  <a:pt x="822" y="301"/>
                  <a:pt x="823" y="302"/>
                  <a:pt x="823" y="303"/>
                </a:cubicBezTo>
                <a:cubicBezTo>
                  <a:pt x="823" y="305"/>
                  <a:pt x="822" y="306"/>
                  <a:pt x="821" y="309"/>
                </a:cubicBezTo>
                <a:close/>
                <a:moveTo>
                  <a:pt x="782" y="280"/>
                </a:moveTo>
                <a:cubicBezTo>
                  <a:pt x="773" y="281"/>
                  <a:pt x="764" y="282"/>
                  <a:pt x="756" y="283"/>
                </a:cubicBezTo>
                <a:cubicBezTo>
                  <a:pt x="756" y="282"/>
                  <a:pt x="756" y="281"/>
                  <a:pt x="755" y="280"/>
                </a:cubicBezTo>
                <a:cubicBezTo>
                  <a:pt x="755" y="279"/>
                  <a:pt x="754" y="278"/>
                  <a:pt x="754" y="277"/>
                </a:cubicBezTo>
                <a:cubicBezTo>
                  <a:pt x="758" y="273"/>
                  <a:pt x="763" y="268"/>
                  <a:pt x="769" y="263"/>
                </a:cubicBezTo>
                <a:cubicBezTo>
                  <a:pt x="776" y="258"/>
                  <a:pt x="782" y="252"/>
                  <a:pt x="791" y="247"/>
                </a:cubicBezTo>
                <a:cubicBezTo>
                  <a:pt x="796" y="252"/>
                  <a:pt x="801" y="257"/>
                  <a:pt x="805" y="262"/>
                </a:cubicBezTo>
                <a:cubicBezTo>
                  <a:pt x="809" y="267"/>
                  <a:pt x="812" y="272"/>
                  <a:pt x="815" y="279"/>
                </a:cubicBezTo>
                <a:cubicBezTo>
                  <a:pt x="803" y="279"/>
                  <a:pt x="792" y="279"/>
                  <a:pt x="782" y="280"/>
                </a:cubicBezTo>
                <a:close/>
                <a:moveTo>
                  <a:pt x="756" y="250"/>
                </a:moveTo>
                <a:cubicBezTo>
                  <a:pt x="751" y="255"/>
                  <a:pt x="746" y="259"/>
                  <a:pt x="742" y="263"/>
                </a:cubicBezTo>
                <a:cubicBezTo>
                  <a:pt x="750" y="223"/>
                  <a:pt x="750" y="223"/>
                  <a:pt x="750" y="223"/>
                </a:cubicBezTo>
                <a:cubicBezTo>
                  <a:pt x="752" y="224"/>
                  <a:pt x="753" y="225"/>
                  <a:pt x="753" y="225"/>
                </a:cubicBezTo>
                <a:cubicBezTo>
                  <a:pt x="754" y="225"/>
                  <a:pt x="755" y="225"/>
                  <a:pt x="756" y="225"/>
                </a:cubicBezTo>
                <a:cubicBezTo>
                  <a:pt x="759" y="226"/>
                  <a:pt x="762" y="228"/>
                  <a:pt x="765" y="229"/>
                </a:cubicBezTo>
                <a:cubicBezTo>
                  <a:pt x="769" y="230"/>
                  <a:pt x="772" y="232"/>
                  <a:pt x="774" y="235"/>
                </a:cubicBezTo>
                <a:cubicBezTo>
                  <a:pt x="768" y="240"/>
                  <a:pt x="762" y="245"/>
                  <a:pt x="756" y="250"/>
                </a:cubicBezTo>
                <a:close/>
                <a:moveTo>
                  <a:pt x="736" y="199"/>
                </a:moveTo>
                <a:cubicBezTo>
                  <a:pt x="731" y="198"/>
                  <a:pt x="726" y="197"/>
                  <a:pt x="720" y="196"/>
                </a:cubicBezTo>
                <a:cubicBezTo>
                  <a:pt x="715" y="195"/>
                  <a:pt x="709" y="195"/>
                  <a:pt x="702" y="195"/>
                </a:cubicBezTo>
                <a:cubicBezTo>
                  <a:pt x="697" y="182"/>
                  <a:pt x="689" y="168"/>
                  <a:pt x="680" y="153"/>
                </a:cubicBezTo>
                <a:cubicBezTo>
                  <a:pt x="671" y="138"/>
                  <a:pt x="659" y="122"/>
                  <a:pt x="644" y="105"/>
                </a:cubicBezTo>
                <a:cubicBezTo>
                  <a:pt x="661" y="102"/>
                  <a:pt x="679" y="102"/>
                  <a:pt x="698" y="103"/>
                </a:cubicBezTo>
                <a:cubicBezTo>
                  <a:pt x="717" y="104"/>
                  <a:pt x="736" y="107"/>
                  <a:pt x="754" y="111"/>
                </a:cubicBezTo>
                <a:lnTo>
                  <a:pt x="736" y="199"/>
                </a:lnTo>
                <a:close/>
                <a:moveTo>
                  <a:pt x="658" y="156"/>
                </a:moveTo>
                <a:cubicBezTo>
                  <a:pt x="667" y="171"/>
                  <a:pt x="675" y="185"/>
                  <a:pt x="682" y="197"/>
                </a:cubicBezTo>
                <a:cubicBezTo>
                  <a:pt x="673" y="198"/>
                  <a:pt x="663" y="201"/>
                  <a:pt x="653" y="206"/>
                </a:cubicBezTo>
                <a:cubicBezTo>
                  <a:pt x="643" y="211"/>
                  <a:pt x="635" y="216"/>
                  <a:pt x="628" y="223"/>
                </a:cubicBezTo>
                <a:cubicBezTo>
                  <a:pt x="610" y="214"/>
                  <a:pt x="590" y="204"/>
                  <a:pt x="568" y="195"/>
                </a:cubicBezTo>
                <a:cubicBezTo>
                  <a:pt x="545" y="186"/>
                  <a:pt x="520" y="176"/>
                  <a:pt x="493" y="167"/>
                </a:cubicBezTo>
                <a:cubicBezTo>
                  <a:pt x="509" y="152"/>
                  <a:pt x="529" y="140"/>
                  <a:pt x="551" y="130"/>
                </a:cubicBezTo>
                <a:cubicBezTo>
                  <a:pt x="573" y="120"/>
                  <a:pt x="596" y="112"/>
                  <a:pt x="622" y="107"/>
                </a:cubicBezTo>
                <a:cubicBezTo>
                  <a:pt x="637" y="124"/>
                  <a:pt x="649" y="141"/>
                  <a:pt x="658" y="156"/>
                </a:cubicBezTo>
                <a:close/>
                <a:moveTo>
                  <a:pt x="554" y="209"/>
                </a:moveTo>
                <a:cubicBezTo>
                  <a:pt x="576" y="218"/>
                  <a:pt x="597" y="228"/>
                  <a:pt x="616" y="237"/>
                </a:cubicBezTo>
                <a:cubicBezTo>
                  <a:pt x="614" y="240"/>
                  <a:pt x="613" y="242"/>
                  <a:pt x="611" y="245"/>
                </a:cubicBezTo>
                <a:cubicBezTo>
                  <a:pt x="609" y="248"/>
                  <a:pt x="607" y="250"/>
                  <a:pt x="606" y="253"/>
                </a:cubicBezTo>
                <a:cubicBezTo>
                  <a:pt x="604" y="254"/>
                  <a:pt x="604" y="256"/>
                  <a:pt x="604" y="257"/>
                </a:cubicBezTo>
                <a:cubicBezTo>
                  <a:pt x="604" y="258"/>
                  <a:pt x="604" y="260"/>
                  <a:pt x="604" y="261"/>
                </a:cubicBezTo>
                <a:cubicBezTo>
                  <a:pt x="582" y="258"/>
                  <a:pt x="558" y="256"/>
                  <a:pt x="531" y="255"/>
                </a:cubicBezTo>
                <a:cubicBezTo>
                  <a:pt x="503" y="254"/>
                  <a:pt x="474" y="254"/>
                  <a:pt x="443" y="257"/>
                </a:cubicBezTo>
                <a:cubicBezTo>
                  <a:pt x="443" y="253"/>
                  <a:pt x="444" y="249"/>
                  <a:pt x="445" y="244"/>
                </a:cubicBezTo>
                <a:cubicBezTo>
                  <a:pt x="446" y="239"/>
                  <a:pt x="448" y="235"/>
                  <a:pt x="449" y="231"/>
                </a:cubicBezTo>
                <a:cubicBezTo>
                  <a:pt x="452" y="222"/>
                  <a:pt x="456" y="213"/>
                  <a:pt x="462" y="204"/>
                </a:cubicBezTo>
                <a:cubicBezTo>
                  <a:pt x="468" y="195"/>
                  <a:pt x="474" y="188"/>
                  <a:pt x="479" y="181"/>
                </a:cubicBezTo>
                <a:cubicBezTo>
                  <a:pt x="506" y="190"/>
                  <a:pt x="531" y="200"/>
                  <a:pt x="554" y="209"/>
                </a:cubicBezTo>
                <a:close/>
                <a:moveTo>
                  <a:pt x="439" y="275"/>
                </a:moveTo>
                <a:cubicBezTo>
                  <a:pt x="471" y="272"/>
                  <a:pt x="501" y="272"/>
                  <a:pt x="527" y="273"/>
                </a:cubicBezTo>
                <a:cubicBezTo>
                  <a:pt x="554" y="274"/>
                  <a:pt x="578" y="277"/>
                  <a:pt x="600" y="279"/>
                </a:cubicBezTo>
                <a:cubicBezTo>
                  <a:pt x="598" y="284"/>
                  <a:pt x="598" y="289"/>
                  <a:pt x="598" y="294"/>
                </a:cubicBezTo>
                <a:cubicBezTo>
                  <a:pt x="598" y="299"/>
                  <a:pt x="598" y="304"/>
                  <a:pt x="600" y="309"/>
                </a:cubicBezTo>
                <a:cubicBezTo>
                  <a:pt x="580" y="315"/>
                  <a:pt x="557" y="321"/>
                  <a:pt x="532" y="328"/>
                </a:cubicBezTo>
                <a:cubicBezTo>
                  <a:pt x="508" y="336"/>
                  <a:pt x="481" y="345"/>
                  <a:pt x="453" y="355"/>
                </a:cubicBezTo>
                <a:cubicBezTo>
                  <a:pt x="448" y="342"/>
                  <a:pt x="444" y="329"/>
                  <a:pt x="441" y="315"/>
                </a:cubicBezTo>
                <a:cubicBezTo>
                  <a:pt x="438" y="302"/>
                  <a:pt x="438" y="289"/>
                  <a:pt x="439" y="275"/>
                </a:cubicBezTo>
                <a:close/>
                <a:moveTo>
                  <a:pt x="441" y="379"/>
                </a:moveTo>
                <a:cubicBezTo>
                  <a:pt x="443" y="381"/>
                  <a:pt x="443" y="381"/>
                  <a:pt x="443" y="381"/>
                </a:cubicBezTo>
                <a:cubicBezTo>
                  <a:pt x="448" y="393"/>
                  <a:pt x="455" y="405"/>
                  <a:pt x="462" y="415"/>
                </a:cubicBezTo>
                <a:cubicBezTo>
                  <a:pt x="470" y="426"/>
                  <a:pt x="478" y="437"/>
                  <a:pt x="487" y="447"/>
                </a:cubicBezTo>
                <a:cubicBezTo>
                  <a:pt x="465" y="465"/>
                  <a:pt x="441" y="483"/>
                  <a:pt x="418" y="503"/>
                </a:cubicBezTo>
                <a:cubicBezTo>
                  <a:pt x="395" y="524"/>
                  <a:pt x="370" y="545"/>
                  <a:pt x="345" y="568"/>
                </a:cubicBezTo>
                <a:cubicBezTo>
                  <a:pt x="341" y="569"/>
                  <a:pt x="337" y="570"/>
                  <a:pt x="333" y="571"/>
                </a:cubicBezTo>
                <a:cubicBezTo>
                  <a:pt x="329" y="571"/>
                  <a:pt x="325" y="573"/>
                  <a:pt x="321" y="575"/>
                </a:cubicBezTo>
                <a:cubicBezTo>
                  <a:pt x="318" y="577"/>
                  <a:pt x="316" y="579"/>
                  <a:pt x="314" y="581"/>
                </a:cubicBezTo>
                <a:cubicBezTo>
                  <a:pt x="312" y="583"/>
                  <a:pt x="309" y="585"/>
                  <a:pt x="307" y="588"/>
                </a:cubicBezTo>
                <a:cubicBezTo>
                  <a:pt x="292" y="570"/>
                  <a:pt x="278" y="553"/>
                  <a:pt x="265" y="535"/>
                </a:cubicBezTo>
                <a:cubicBezTo>
                  <a:pt x="253" y="518"/>
                  <a:pt x="241" y="503"/>
                  <a:pt x="230" y="489"/>
                </a:cubicBezTo>
                <a:cubicBezTo>
                  <a:pt x="268" y="465"/>
                  <a:pt x="304" y="444"/>
                  <a:pt x="340" y="426"/>
                </a:cubicBezTo>
                <a:cubicBezTo>
                  <a:pt x="375" y="408"/>
                  <a:pt x="409" y="393"/>
                  <a:pt x="441" y="379"/>
                </a:cubicBezTo>
                <a:close/>
                <a:moveTo>
                  <a:pt x="407" y="988"/>
                </a:moveTo>
                <a:cubicBezTo>
                  <a:pt x="393" y="981"/>
                  <a:pt x="381" y="974"/>
                  <a:pt x="369" y="967"/>
                </a:cubicBezTo>
                <a:cubicBezTo>
                  <a:pt x="357" y="960"/>
                  <a:pt x="345" y="953"/>
                  <a:pt x="333" y="946"/>
                </a:cubicBezTo>
                <a:cubicBezTo>
                  <a:pt x="337" y="938"/>
                  <a:pt x="341" y="930"/>
                  <a:pt x="345" y="922"/>
                </a:cubicBezTo>
                <a:cubicBezTo>
                  <a:pt x="349" y="914"/>
                  <a:pt x="353" y="906"/>
                  <a:pt x="357" y="898"/>
                </a:cubicBezTo>
                <a:cubicBezTo>
                  <a:pt x="363" y="897"/>
                  <a:pt x="370" y="895"/>
                  <a:pt x="376" y="894"/>
                </a:cubicBezTo>
                <a:cubicBezTo>
                  <a:pt x="382" y="893"/>
                  <a:pt x="387" y="895"/>
                  <a:pt x="391" y="902"/>
                </a:cubicBezTo>
                <a:cubicBezTo>
                  <a:pt x="403" y="919"/>
                  <a:pt x="410" y="935"/>
                  <a:pt x="412" y="949"/>
                </a:cubicBezTo>
                <a:cubicBezTo>
                  <a:pt x="414" y="963"/>
                  <a:pt x="412" y="976"/>
                  <a:pt x="407" y="988"/>
                </a:cubicBezTo>
                <a:close/>
                <a:moveTo>
                  <a:pt x="539" y="501"/>
                </a:moveTo>
                <a:cubicBezTo>
                  <a:pt x="514" y="520"/>
                  <a:pt x="495" y="535"/>
                  <a:pt x="483" y="546"/>
                </a:cubicBezTo>
                <a:cubicBezTo>
                  <a:pt x="471" y="556"/>
                  <a:pt x="458" y="563"/>
                  <a:pt x="443" y="566"/>
                </a:cubicBezTo>
                <a:cubicBezTo>
                  <a:pt x="442" y="563"/>
                  <a:pt x="439" y="561"/>
                  <a:pt x="435" y="558"/>
                </a:cubicBezTo>
                <a:cubicBezTo>
                  <a:pt x="431" y="557"/>
                  <a:pt x="427" y="555"/>
                  <a:pt x="423" y="553"/>
                </a:cubicBezTo>
                <a:cubicBezTo>
                  <a:pt x="419" y="559"/>
                  <a:pt x="416" y="562"/>
                  <a:pt x="413" y="563"/>
                </a:cubicBezTo>
                <a:cubicBezTo>
                  <a:pt x="410" y="563"/>
                  <a:pt x="408" y="564"/>
                  <a:pt x="405" y="566"/>
                </a:cubicBezTo>
                <a:cubicBezTo>
                  <a:pt x="401" y="568"/>
                  <a:pt x="396" y="570"/>
                  <a:pt x="390" y="571"/>
                </a:cubicBezTo>
                <a:cubicBezTo>
                  <a:pt x="384" y="571"/>
                  <a:pt x="378" y="571"/>
                  <a:pt x="371" y="569"/>
                </a:cubicBezTo>
                <a:cubicBezTo>
                  <a:pt x="393" y="550"/>
                  <a:pt x="416" y="530"/>
                  <a:pt x="437" y="512"/>
                </a:cubicBezTo>
                <a:cubicBezTo>
                  <a:pt x="459" y="494"/>
                  <a:pt x="479" y="477"/>
                  <a:pt x="499" y="461"/>
                </a:cubicBezTo>
                <a:cubicBezTo>
                  <a:pt x="506" y="468"/>
                  <a:pt x="513" y="475"/>
                  <a:pt x="521" y="481"/>
                </a:cubicBezTo>
                <a:cubicBezTo>
                  <a:pt x="529" y="488"/>
                  <a:pt x="537" y="495"/>
                  <a:pt x="546" y="501"/>
                </a:cubicBezTo>
                <a:lnTo>
                  <a:pt x="539" y="501"/>
                </a:lnTo>
                <a:close/>
                <a:moveTo>
                  <a:pt x="541" y="475"/>
                </a:moveTo>
                <a:cubicBezTo>
                  <a:pt x="532" y="467"/>
                  <a:pt x="523" y="459"/>
                  <a:pt x="513" y="449"/>
                </a:cubicBezTo>
                <a:cubicBezTo>
                  <a:pt x="536" y="432"/>
                  <a:pt x="557" y="417"/>
                  <a:pt x="577" y="403"/>
                </a:cubicBezTo>
                <a:cubicBezTo>
                  <a:pt x="596" y="390"/>
                  <a:pt x="614" y="378"/>
                  <a:pt x="630" y="367"/>
                </a:cubicBezTo>
                <a:cubicBezTo>
                  <a:pt x="633" y="370"/>
                  <a:pt x="636" y="373"/>
                  <a:pt x="640" y="376"/>
                </a:cubicBezTo>
                <a:cubicBezTo>
                  <a:pt x="644" y="380"/>
                  <a:pt x="647" y="383"/>
                  <a:pt x="650" y="385"/>
                </a:cubicBezTo>
                <a:cubicBezTo>
                  <a:pt x="639" y="400"/>
                  <a:pt x="627" y="417"/>
                  <a:pt x="614" y="435"/>
                </a:cubicBezTo>
                <a:cubicBezTo>
                  <a:pt x="600" y="454"/>
                  <a:pt x="586" y="475"/>
                  <a:pt x="572" y="497"/>
                </a:cubicBezTo>
                <a:cubicBezTo>
                  <a:pt x="561" y="491"/>
                  <a:pt x="551" y="483"/>
                  <a:pt x="541" y="475"/>
                </a:cubicBezTo>
                <a:close/>
                <a:moveTo>
                  <a:pt x="588" y="507"/>
                </a:moveTo>
                <a:cubicBezTo>
                  <a:pt x="602" y="485"/>
                  <a:pt x="616" y="464"/>
                  <a:pt x="630" y="445"/>
                </a:cubicBezTo>
                <a:cubicBezTo>
                  <a:pt x="643" y="427"/>
                  <a:pt x="655" y="410"/>
                  <a:pt x="666" y="395"/>
                </a:cubicBezTo>
                <a:cubicBezTo>
                  <a:pt x="669" y="397"/>
                  <a:pt x="671" y="398"/>
                  <a:pt x="673" y="398"/>
                </a:cubicBezTo>
                <a:cubicBezTo>
                  <a:pt x="675" y="399"/>
                  <a:pt x="677" y="400"/>
                  <a:pt x="678" y="401"/>
                </a:cubicBezTo>
                <a:cubicBezTo>
                  <a:pt x="681" y="403"/>
                  <a:pt x="683" y="403"/>
                  <a:pt x="685" y="403"/>
                </a:cubicBezTo>
                <a:cubicBezTo>
                  <a:pt x="687" y="403"/>
                  <a:pt x="689" y="404"/>
                  <a:pt x="690" y="405"/>
                </a:cubicBezTo>
                <a:cubicBezTo>
                  <a:pt x="660" y="543"/>
                  <a:pt x="660" y="543"/>
                  <a:pt x="660" y="543"/>
                </a:cubicBezTo>
                <a:cubicBezTo>
                  <a:pt x="647" y="538"/>
                  <a:pt x="634" y="532"/>
                  <a:pt x="622" y="526"/>
                </a:cubicBezTo>
                <a:cubicBezTo>
                  <a:pt x="610" y="520"/>
                  <a:pt x="598" y="514"/>
                  <a:pt x="588" y="507"/>
                </a:cubicBezTo>
                <a:close/>
                <a:moveTo>
                  <a:pt x="778" y="594"/>
                </a:moveTo>
                <a:cubicBezTo>
                  <a:pt x="777" y="594"/>
                  <a:pt x="776" y="594"/>
                  <a:pt x="774" y="596"/>
                </a:cubicBezTo>
                <a:cubicBezTo>
                  <a:pt x="758" y="606"/>
                  <a:pt x="747" y="619"/>
                  <a:pt x="741" y="633"/>
                </a:cubicBezTo>
                <a:cubicBezTo>
                  <a:pt x="735" y="647"/>
                  <a:pt x="725" y="659"/>
                  <a:pt x="710" y="670"/>
                </a:cubicBezTo>
                <a:cubicBezTo>
                  <a:pt x="706" y="672"/>
                  <a:pt x="702" y="673"/>
                  <a:pt x="696" y="672"/>
                </a:cubicBezTo>
                <a:cubicBezTo>
                  <a:pt x="691" y="670"/>
                  <a:pt x="685" y="670"/>
                  <a:pt x="678" y="672"/>
                </a:cubicBezTo>
                <a:cubicBezTo>
                  <a:pt x="673" y="670"/>
                  <a:pt x="665" y="666"/>
                  <a:pt x="654" y="658"/>
                </a:cubicBezTo>
                <a:cubicBezTo>
                  <a:pt x="674" y="568"/>
                  <a:pt x="674" y="568"/>
                  <a:pt x="674" y="568"/>
                </a:cubicBezTo>
                <a:cubicBezTo>
                  <a:pt x="693" y="573"/>
                  <a:pt x="711" y="577"/>
                  <a:pt x="728" y="581"/>
                </a:cubicBezTo>
                <a:cubicBezTo>
                  <a:pt x="746" y="584"/>
                  <a:pt x="763" y="586"/>
                  <a:pt x="781" y="588"/>
                </a:cubicBezTo>
                <a:cubicBezTo>
                  <a:pt x="782" y="592"/>
                  <a:pt x="782" y="592"/>
                  <a:pt x="782" y="592"/>
                </a:cubicBezTo>
                <a:cubicBezTo>
                  <a:pt x="781" y="593"/>
                  <a:pt x="780" y="594"/>
                  <a:pt x="778" y="594"/>
                </a:cubicBezTo>
                <a:close/>
                <a:moveTo>
                  <a:pt x="796" y="568"/>
                </a:moveTo>
                <a:cubicBezTo>
                  <a:pt x="791" y="537"/>
                  <a:pt x="786" y="508"/>
                  <a:pt x="781" y="481"/>
                </a:cubicBezTo>
                <a:cubicBezTo>
                  <a:pt x="775" y="455"/>
                  <a:pt x="769" y="431"/>
                  <a:pt x="762" y="411"/>
                </a:cubicBezTo>
                <a:cubicBezTo>
                  <a:pt x="765" y="410"/>
                  <a:pt x="768" y="409"/>
                  <a:pt x="771" y="408"/>
                </a:cubicBezTo>
                <a:cubicBezTo>
                  <a:pt x="775" y="408"/>
                  <a:pt x="778" y="407"/>
                  <a:pt x="781" y="405"/>
                </a:cubicBezTo>
                <a:cubicBezTo>
                  <a:pt x="782" y="405"/>
                  <a:pt x="783" y="405"/>
                  <a:pt x="783" y="404"/>
                </a:cubicBezTo>
                <a:cubicBezTo>
                  <a:pt x="784" y="404"/>
                  <a:pt x="785" y="403"/>
                  <a:pt x="786" y="403"/>
                </a:cubicBezTo>
                <a:cubicBezTo>
                  <a:pt x="797" y="422"/>
                  <a:pt x="810" y="444"/>
                  <a:pt x="824" y="470"/>
                </a:cubicBezTo>
                <a:cubicBezTo>
                  <a:pt x="838" y="496"/>
                  <a:pt x="851" y="527"/>
                  <a:pt x="865" y="562"/>
                </a:cubicBezTo>
                <a:cubicBezTo>
                  <a:pt x="854" y="563"/>
                  <a:pt x="843" y="564"/>
                  <a:pt x="832" y="566"/>
                </a:cubicBezTo>
                <a:cubicBezTo>
                  <a:pt x="820" y="567"/>
                  <a:pt x="809" y="568"/>
                  <a:pt x="796" y="568"/>
                </a:cubicBezTo>
                <a:close/>
                <a:moveTo>
                  <a:pt x="872" y="1098"/>
                </a:moveTo>
                <a:cubicBezTo>
                  <a:pt x="842" y="1101"/>
                  <a:pt x="823" y="1102"/>
                  <a:pt x="815" y="1100"/>
                </a:cubicBezTo>
                <a:cubicBezTo>
                  <a:pt x="817" y="1098"/>
                  <a:pt x="820" y="1095"/>
                  <a:pt x="823" y="1093"/>
                </a:cubicBezTo>
                <a:cubicBezTo>
                  <a:pt x="825" y="1091"/>
                  <a:pt x="828" y="1090"/>
                  <a:pt x="831" y="1088"/>
                </a:cubicBezTo>
                <a:cubicBezTo>
                  <a:pt x="859" y="1068"/>
                  <a:pt x="883" y="1060"/>
                  <a:pt x="902" y="1062"/>
                </a:cubicBezTo>
                <a:cubicBezTo>
                  <a:pt x="921" y="1065"/>
                  <a:pt x="941" y="1059"/>
                  <a:pt x="961" y="1044"/>
                </a:cubicBezTo>
                <a:cubicBezTo>
                  <a:pt x="964" y="1043"/>
                  <a:pt x="967" y="1041"/>
                  <a:pt x="969" y="1038"/>
                </a:cubicBezTo>
                <a:cubicBezTo>
                  <a:pt x="972" y="1035"/>
                  <a:pt x="975" y="1032"/>
                  <a:pt x="979" y="1028"/>
                </a:cubicBezTo>
                <a:cubicBezTo>
                  <a:pt x="981" y="1036"/>
                  <a:pt x="981" y="1044"/>
                  <a:pt x="981" y="1052"/>
                </a:cubicBezTo>
                <a:cubicBezTo>
                  <a:pt x="981" y="1060"/>
                  <a:pt x="982" y="1068"/>
                  <a:pt x="983" y="1076"/>
                </a:cubicBezTo>
                <a:cubicBezTo>
                  <a:pt x="939" y="1088"/>
                  <a:pt x="902" y="1096"/>
                  <a:pt x="872" y="1098"/>
                </a:cubicBezTo>
                <a:close/>
                <a:moveTo>
                  <a:pt x="975" y="592"/>
                </a:moveTo>
                <a:cubicBezTo>
                  <a:pt x="970" y="582"/>
                  <a:pt x="967" y="575"/>
                  <a:pt x="966" y="569"/>
                </a:cubicBezTo>
                <a:cubicBezTo>
                  <a:pt x="966" y="563"/>
                  <a:pt x="964" y="555"/>
                  <a:pt x="961" y="546"/>
                </a:cubicBezTo>
                <a:cubicBezTo>
                  <a:pt x="950" y="552"/>
                  <a:pt x="939" y="559"/>
                  <a:pt x="927" y="566"/>
                </a:cubicBezTo>
                <a:cubicBezTo>
                  <a:pt x="915" y="572"/>
                  <a:pt x="904" y="578"/>
                  <a:pt x="893" y="584"/>
                </a:cubicBezTo>
                <a:cubicBezTo>
                  <a:pt x="891" y="574"/>
                  <a:pt x="891" y="574"/>
                  <a:pt x="891" y="574"/>
                </a:cubicBezTo>
                <a:cubicBezTo>
                  <a:pt x="907" y="570"/>
                  <a:pt x="922" y="564"/>
                  <a:pt x="937" y="557"/>
                </a:cubicBezTo>
                <a:cubicBezTo>
                  <a:pt x="952" y="549"/>
                  <a:pt x="965" y="541"/>
                  <a:pt x="977" y="531"/>
                </a:cubicBezTo>
                <a:cubicBezTo>
                  <a:pt x="1003" y="561"/>
                  <a:pt x="1028" y="594"/>
                  <a:pt x="1054" y="631"/>
                </a:cubicBezTo>
                <a:cubicBezTo>
                  <a:pt x="1079" y="667"/>
                  <a:pt x="1102" y="707"/>
                  <a:pt x="1124" y="750"/>
                </a:cubicBezTo>
                <a:cubicBezTo>
                  <a:pt x="1101" y="766"/>
                  <a:pt x="1081" y="779"/>
                  <a:pt x="1063" y="789"/>
                </a:cubicBezTo>
                <a:cubicBezTo>
                  <a:pt x="1044" y="799"/>
                  <a:pt x="1033" y="805"/>
                  <a:pt x="1027" y="808"/>
                </a:cubicBezTo>
                <a:cubicBezTo>
                  <a:pt x="1018" y="792"/>
                  <a:pt x="1011" y="776"/>
                  <a:pt x="1007" y="759"/>
                </a:cubicBezTo>
                <a:cubicBezTo>
                  <a:pt x="1003" y="742"/>
                  <a:pt x="1004" y="729"/>
                  <a:pt x="1009" y="720"/>
                </a:cubicBezTo>
                <a:cubicBezTo>
                  <a:pt x="1015" y="708"/>
                  <a:pt x="1024" y="697"/>
                  <a:pt x="1036" y="688"/>
                </a:cubicBezTo>
                <a:cubicBezTo>
                  <a:pt x="1049" y="678"/>
                  <a:pt x="1051" y="668"/>
                  <a:pt x="1041" y="656"/>
                </a:cubicBezTo>
                <a:cubicBezTo>
                  <a:pt x="1032" y="641"/>
                  <a:pt x="1021" y="630"/>
                  <a:pt x="1008" y="622"/>
                </a:cubicBezTo>
                <a:cubicBezTo>
                  <a:pt x="996" y="614"/>
                  <a:pt x="985" y="604"/>
                  <a:pt x="975" y="592"/>
                </a:cubicBezTo>
                <a:close/>
                <a:moveTo>
                  <a:pt x="1102" y="1029"/>
                </a:moveTo>
                <a:cubicBezTo>
                  <a:pt x="1066" y="1046"/>
                  <a:pt x="1032" y="1060"/>
                  <a:pt x="1001" y="1070"/>
                </a:cubicBezTo>
                <a:cubicBezTo>
                  <a:pt x="1000" y="1060"/>
                  <a:pt x="999" y="1049"/>
                  <a:pt x="998" y="1039"/>
                </a:cubicBezTo>
                <a:cubicBezTo>
                  <a:pt x="998" y="1029"/>
                  <a:pt x="997" y="1019"/>
                  <a:pt x="995" y="1010"/>
                </a:cubicBezTo>
                <a:cubicBezTo>
                  <a:pt x="998" y="1007"/>
                  <a:pt x="1001" y="1005"/>
                  <a:pt x="1003" y="1003"/>
                </a:cubicBezTo>
                <a:cubicBezTo>
                  <a:pt x="1006" y="1001"/>
                  <a:pt x="1009" y="999"/>
                  <a:pt x="1011" y="998"/>
                </a:cubicBezTo>
                <a:cubicBezTo>
                  <a:pt x="1045" y="974"/>
                  <a:pt x="1064" y="948"/>
                  <a:pt x="1068" y="920"/>
                </a:cubicBezTo>
                <a:cubicBezTo>
                  <a:pt x="1072" y="892"/>
                  <a:pt x="1062" y="861"/>
                  <a:pt x="1039" y="826"/>
                </a:cubicBezTo>
                <a:cubicBezTo>
                  <a:pt x="1038" y="824"/>
                  <a:pt x="1038" y="824"/>
                  <a:pt x="1038" y="824"/>
                </a:cubicBezTo>
                <a:cubicBezTo>
                  <a:pt x="1044" y="821"/>
                  <a:pt x="1056" y="815"/>
                  <a:pt x="1074" y="805"/>
                </a:cubicBezTo>
                <a:cubicBezTo>
                  <a:pt x="1091" y="795"/>
                  <a:pt x="1111" y="782"/>
                  <a:pt x="1134" y="768"/>
                </a:cubicBezTo>
                <a:cubicBezTo>
                  <a:pt x="1149" y="797"/>
                  <a:pt x="1163" y="828"/>
                  <a:pt x="1176" y="861"/>
                </a:cubicBezTo>
                <a:cubicBezTo>
                  <a:pt x="1189" y="894"/>
                  <a:pt x="1201" y="928"/>
                  <a:pt x="1212" y="964"/>
                </a:cubicBezTo>
                <a:cubicBezTo>
                  <a:pt x="1175" y="991"/>
                  <a:pt x="1138" y="1012"/>
                  <a:pt x="1102" y="1029"/>
                </a:cubicBezTo>
                <a:close/>
                <a:moveTo>
                  <a:pt x="1381" y="854"/>
                </a:moveTo>
                <a:cubicBezTo>
                  <a:pt x="1371" y="862"/>
                  <a:pt x="1371" y="862"/>
                  <a:pt x="1371" y="862"/>
                </a:cubicBezTo>
                <a:cubicBezTo>
                  <a:pt x="1373" y="893"/>
                  <a:pt x="1356" y="927"/>
                  <a:pt x="1318" y="966"/>
                </a:cubicBezTo>
                <a:cubicBezTo>
                  <a:pt x="1279" y="1005"/>
                  <a:pt x="1272" y="1041"/>
                  <a:pt x="1295" y="1074"/>
                </a:cubicBezTo>
                <a:cubicBezTo>
                  <a:pt x="1300" y="1080"/>
                  <a:pt x="1305" y="1084"/>
                  <a:pt x="1311" y="1088"/>
                </a:cubicBezTo>
                <a:cubicBezTo>
                  <a:pt x="1316" y="1092"/>
                  <a:pt x="1321" y="1096"/>
                  <a:pt x="1327" y="1098"/>
                </a:cubicBezTo>
                <a:cubicBezTo>
                  <a:pt x="1321" y="1114"/>
                  <a:pt x="1315" y="1130"/>
                  <a:pt x="1308" y="1145"/>
                </a:cubicBezTo>
                <a:cubicBezTo>
                  <a:pt x="1300" y="1161"/>
                  <a:pt x="1292" y="1176"/>
                  <a:pt x="1283" y="1190"/>
                </a:cubicBezTo>
                <a:cubicBezTo>
                  <a:pt x="1277" y="1152"/>
                  <a:pt x="1270" y="1114"/>
                  <a:pt x="1262" y="1077"/>
                </a:cubicBezTo>
                <a:cubicBezTo>
                  <a:pt x="1254" y="1040"/>
                  <a:pt x="1245" y="1005"/>
                  <a:pt x="1234" y="972"/>
                </a:cubicBezTo>
                <a:cubicBezTo>
                  <a:pt x="1260" y="953"/>
                  <a:pt x="1285" y="933"/>
                  <a:pt x="1310" y="911"/>
                </a:cubicBezTo>
                <a:cubicBezTo>
                  <a:pt x="1334" y="889"/>
                  <a:pt x="1359" y="864"/>
                  <a:pt x="1383" y="836"/>
                </a:cubicBezTo>
                <a:lnTo>
                  <a:pt x="1381" y="854"/>
                </a:lnTo>
                <a:close/>
                <a:moveTo>
                  <a:pt x="1236" y="734"/>
                </a:moveTo>
                <a:cubicBezTo>
                  <a:pt x="1243" y="743"/>
                  <a:pt x="1246" y="751"/>
                  <a:pt x="1246" y="759"/>
                </a:cubicBezTo>
                <a:cubicBezTo>
                  <a:pt x="1246" y="766"/>
                  <a:pt x="1248" y="773"/>
                  <a:pt x="1252" y="780"/>
                </a:cubicBezTo>
                <a:cubicBezTo>
                  <a:pt x="1260" y="791"/>
                  <a:pt x="1277" y="799"/>
                  <a:pt x="1301" y="806"/>
                </a:cubicBezTo>
                <a:cubicBezTo>
                  <a:pt x="1326" y="813"/>
                  <a:pt x="1347" y="815"/>
                  <a:pt x="1365" y="814"/>
                </a:cubicBezTo>
                <a:cubicBezTo>
                  <a:pt x="1371" y="822"/>
                  <a:pt x="1371" y="822"/>
                  <a:pt x="1371" y="822"/>
                </a:cubicBezTo>
                <a:cubicBezTo>
                  <a:pt x="1348" y="847"/>
                  <a:pt x="1325" y="871"/>
                  <a:pt x="1301" y="893"/>
                </a:cubicBezTo>
                <a:cubicBezTo>
                  <a:pt x="1276" y="915"/>
                  <a:pt x="1252" y="935"/>
                  <a:pt x="1228" y="952"/>
                </a:cubicBezTo>
                <a:cubicBezTo>
                  <a:pt x="1217" y="916"/>
                  <a:pt x="1205" y="882"/>
                  <a:pt x="1191" y="849"/>
                </a:cubicBezTo>
                <a:cubicBezTo>
                  <a:pt x="1177" y="816"/>
                  <a:pt x="1163" y="785"/>
                  <a:pt x="1148" y="756"/>
                </a:cubicBezTo>
                <a:cubicBezTo>
                  <a:pt x="1159" y="749"/>
                  <a:pt x="1170" y="741"/>
                  <a:pt x="1182" y="732"/>
                </a:cubicBezTo>
                <a:cubicBezTo>
                  <a:pt x="1194" y="722"/>
                  <a:pt x="1205" y="713"/>
                  <a:pt x="1216" y="704"/>
                </a:cubicBezTo>
                <a:lnTo>
                  <a:pt x="1236" y="734"/>
                </a:lnTo>
                <a:close/>
                <a:moveTo>
                  <a:pt x="1044" y="515"/>
                </a:moveTo>
                <a:cubicBezTo>
                  <a:pt x="1053" y="524"/>
                  <a:pt x="1061" y="530"/>
                  <a:pt x="1068" y="535"/>
                </a:cubicBezTo>
                <a:cubicBezTo>
                  <a:pt x="1074" y="541"/>
                  <a:pt x="1086" y="542"/>
                  <a:pt x="1102" y="539"/>
                </a:cubicBezTo>
                <a:cubicBezTo>
                  <a:pt x="1118" y="535"/>
                  <a:pt x="1133" y="534"/>
                  <a:pt x="1146" y="534"/>
                </a:cubicBezTo>
                <a:cubicBezTo>
                  <a:pt x="1153" y="539"/>
                  <a:pt x="1159" y="545"/>
                  <a:pt x="1164" y="551"/>
                </a:cubicBezTo>
                <a:cubicBezTo>
                  <a:pt x="1169" y="557"/>
                  <a:pt x="1175" y="562"/>
                  <a:pt x="1180" y="568"/>
                </a:cubicBezTo>
                <a:cubicBezTo>
                  <a:pt x="1184" y="586"/>
                  <a:pt x="1186" y="607"/>
                  <a:pt x="1187" y="630"/>
                </a:cubicBezTo>
                <a:cubicBezTo>
                  <a:pt x="1188" y="652"/>
                  <a:pt x="1193" y="670"/>
                  <a:pt x="1202" y="684"/>
                </a:cubicBezTo>
                <a:cubicBezTo>
                  <a:pt x="1204" y="688"/>
                  <a:pt x="1204" y="688"/>
                  <a:pt x="1204" y="688"/>
                </a:cubicBezTo>
                <a:cubicBezTo>
                  <a:pt x="1195" y="697"/>
                  <a:pt x="1184" y="706"/>
                  <a:pt x="1173" y="715"/>
                </a:cubicBezTo>
                <a:cubicBezTo>
                  <a:pt x="1162" y="723"/>
                  <a:pt x="1150" y="732"/>
                  <a:pt x="1140" y="740"/>
                </a:cubicBezTo>
                <a:cubicBezTo>
                  <a:pt x="1117" y="696"/>
                  <a:pt x="1093" y="655"/>
                  <a:pt x="1068" y="619"/>
                </a:cubicBezTo>
                <a:cubicBezTo>
                  <a:pt x="1042" y="582"/>
                  <a:pt x="1017" y="549"/>
                  <a:pt x="991" y="519"/>
                </a:cubicBezTo>
                <a:cubicBezTo>
                  <a:pt x="997" y="515"/>
                  <a:pt x="1002" y="511"/>
                  <a:pt x="1006" y="505"/>
                </a:cubicBezTo>
                <a:cubicBezTo>
                  <a:pt x="1011" y="500"/>
                  <a:pt x="1015" y="495"/>
                  <a:pt x="1019" y="489"/>
                </a:cubicBezTo>
                <a:cubicBezTo>
                  <a:pt x="1027" y="499"/>
                  <a:pt x="1036" y="507"/>
                  <a:pt x="1044" y="515"/>
                </a:cubicBezTo>
                <a:close/>
                <a:moveTo>
                  <a:pt x="973" y="418"/>
                </a:moveTo>
                <a:cubicBezTo>
                  <a:pt x="976" y="427"/>
                  <a:pt x="981" y="437"/>
                  <a:pt x="987" y="447"/>
                </a:cubicBezTo>
                <a:cubicBezTo>
                  <a:pt x="990" y="451"/>
                  <a:pt x="993" y="456"/>
                  <a:pt x="996" y="460"/>
                </a:cubicBezTo>
                <a:cubicBezTo>
                  <a:pt x="1000" y="465"/>
                  <a:pt x="1003" y="469"/>
                  <a:pt x="1007" y="473"/>
                </a:cubicBezTo>
                <a:cubicBezTo>
                  <a:pt x="1003" y="479"/>
                  <a:pt x="999" y="484"/>
                  <a:pt x="994" y="489"/>
                </a:cubicBezTo>
                <a:cubicBezTo>
                  <a:pt x="990" y="495"/>
                  <a:pt x="985" y="500"/>
                  <a:pt x="979" y="505"/>
                </a:cubicBezTo>
                <a:cubicBezTo>
                  <a:pt x="952" y="475"/>
                  <a:pt x="926" y="448"/>
                  <a:pt x="901" y="424"/>
                </a:cubicBezTo>
                <a:cubicBezTo>
                  <a:pt x="875" y="401"/>
                  <a:pt x="852" y="381"/>
                  <a:pt x="831" y="363"/>
                </a:cubicBezTo>
                <a:cubicBezTo>
                  <a:pt x="832" y="362"/>
                  <a:pt x="833" y="361"/>
                  <a:pt x="834" y="359"/>
                </a:cubicBezTo>
                <a:cubicBezTo>
                  <a:pt x="834" y="358"/>
                  <a:pt x="835" y="357"/>
                  <a:pt x="835" y="355"/>
                </a:cubicBezTo>
                <a:cubicBezTo>
                  <a:pt x="837" y="353"/>
                  <a:pt x="839" y="349"/>
                  <a:pt x="840" y="345"/>
                </a:cubicBezTo>
                <a:cubicBezTo>
                  <a:pt x="840" y="341"/>
                  <a:pt x="841" y="338"/>
                  <a:pt x="841" y="335"/>
                </a:cubicBezTo>
                <a:cubicBezTo>
                  <a:pt x="859" y="341"/>
                  <a:pt x="879" y="348"/>
                  <a:pt x="900" y="357"/>
                </a:cubicBezTo>
                <a:cubicBezTo>
                  <a:pt x="921" y="367"/>
                  <a:pt x="942" y="379"/>
                  <a:pt x="965" y="393"/>
                </a:cubicBezTo>
                <a:cubicBezTo>
                  <a:pt x="968" y="401"/>
                  <a:pt x="971" y="410"/>
                  <a:pt x="973" y="418"/>
                </a:cubicBezTo>
                <a:close/>
                <a:moveTo>
                  <a:pt x="933" y="310"/>
                </a:moveTo>
                <a:cubicBezTo>
                  <a:pt x="937" y="314"/>
                  <a:pt x="941" y="318"/>
                  <a:pt x="945" y="325"/>
                </a:cubicBezTo>
                <a:cubicBezTo>
                  <a:pt x="950" y="332"/>
                  <a:pt x="954" y="339"/>
                  <a:pt x="956" y="346"/>
                </a:cubicBezTo>
                <a:cubicBezTo>
                  <a:pt x="958" y="354"/>
                  <a:pt x="960" y="361"/>
                  <a:pt x="961" y="367"/>
                </a:cubicBezTo>
                <a:cubicBezTo>
                  <a:pt x="940" y="354"/>
                  <a:pt x="919" y="343"/>
                  <a:pt x="899" y="334"/>
                </a:cubicBezTo>
                <a:cubicBezTo>
                  <a:pt x="879" y="326"/>
                  <a:pt x="860" y="318"/>
                  <a:pt x="843" y="313"/>
                </a:cubicBezTo>
                <a:cubicBezTo>
                  <a:pt x="843" y="311"/>
                  <a:pt x="843" y="308"/>
                  <a:pt x="843" y="305"/>
                </a:cubicBezTo>
                <a:cubicBezTo>
                  <a:pt x="843" y="302"/>
                  <a:pt x="842" y="301"/>
                  <a:pt x="841" y="299"/>
                </a:cubicBezTo>
                <a:cubicBezTo>
                  <a:pt x="853" y="299"/>
                  <a:pt x="865" y="299"/>
                  <a:pt x="879" y="299"/>
                </a:cubicBezTo>
                <a:cubicBezTo>
                  <a:pt x="892" y="299"/>
                  <a:pt x="906" y="300"/>
                  <a:pt x="919" y="301"/>
                </a:cubicBezTo>
                <a:cubicBezTo>
                  <a:pt x="924" y="304"/>
                  <a:pt x="929" y="307"/>
                  <a:pt x="933" y="310"/>
                </a:cubicBezTo>
                <a:close/>
                <a:moveTo>
                  <a:pt x="895" y="197"/>
                </a:moveTo>
                <a:cubicBezTo>
                  <a:pt x="898" y="198"/>
                  <a:pt x="900" y="200"/>
                  <a:pt x="901" y="203"/>
                </a:cubicBezTo>
                <a:cubicBezTo>
                  <a:pt x="910" y="216"/>
                  <a:pt x="915" y="230"/>
                  <a:pt x="915" y="243"/>
                </a:cubicBezTo>
                <a:cubicBezTo>
                  <a:pt x="915" y="256"/>
                  <a:pt x="911" y="269"/>
                  <a:pt x="903" y="281"/>
                </a:cubicBezTo>
                <a:cubicBezTo>
                  <a:pt x="891" y="281"/>
                  <a:pt x="879" y="281"/>
                  <a:pt x="868" y="280"/>
                </a:cubicBezTo>
                <a:cubicBezTo>
                  <a:pt x="856" y="279"/>
                  <a:pt x="845" y="279"/>
                  <a:pt x="835" y="279"/>
                </a:cubicBezTo>
                <a:cubicBezTo>
                  <a:pt x="832" y="271"/>
                  <a:pt x="828" y="263"/>
                  <a:pt x="824" y="256"/>
                </a:cubicBezTo>
                <a:cubicBezTo>
                  <a:pt x="819" y="249"/>
                  <a:pt x="813" y="242"/>
                  <a:pt x="806" y="237"/>
                </a:cubicBezTo>
                <a:cubicBezTo>
                  <a:pt x="817" y="229"/>
                  <a:pt x="829" y="221"/>
                  <a:pt x="843" y="214"/>
                </a:cubicBezTo>
                <a:cubicBezTo>
                  <a:pt x="856" y="207"/>
                  <a:pt x="871" y="200"/>
                  <a:pt x="887" y="195"/>
                </a:cubicBezTo>
                <a:cubicBezTo>
                  <a:pt x="890" y="195"/>
                  <a:pt x="892" y="196"/>
                  <a:pt x="895" y="197"/>
                </a:cubicBezTo>
                <a:close/>
                <a:moveTo>
                  <a:pt x="789" y="47"/>
                </a:moveTo>
                <a:cubicBezTo>
                  <a:pt x="796" y="48"/>
                  <a:pt x="804" y="50"/>
                  <a:pt x="813" y="53"/>
                </a:cubicBezTo>
                <a:cubicBezTo>
                  <a:pt x="821" y="55"/>
                  <a:pt x="829" y="58"/>
                  <a:pt x="837" y="61"/>
                </a:cubicBezTo>
                <a:cubicBezTo>
                  <a:pt x="838" y="64"/>
                  <a:pt x="839" y="67"/>
                  <a:pt x="839" y="71"/>
                </a:cubicBezTo>
                <a:cubicBezTo>
                  <a:pt x="839" y="75"/>
                  <a:pt x="837" y="79"/>
                  <a:pt x="833" y="83"/>
                </a:cubicBezTo>
                <a:cubicBezTo>
                  <a:pt x="838" y="90"/>
                  <a:pt x="842" y="97"/>
                  <a:pt x="846" y="104"/>
                </a:cubicBezTo>
                <a:cubicBezTo>
                  <a:pt x="849" y="111"/>
                  <a:pt x="851" y="118"/>
                  <a:pt x="853" y="125"/>
                </a:cubicBezTo>
                <a:cubicBezTo>
                  <a:pt x="847" y="122"/>
                  <a:pt x="842" y="120"/>
                  <a:pt x="837" y="117"/>
                </a:cubicBezTo>
                <a:cubicBezTo>
                  <a:pt x="831" y="114"/>
                  <a:pt x="825" y="112"/>
                  <a:pt x="819" y="111"/>
                </a:cubicBezTo>
                <a:cubicBezTo>
                  <a:pt x="812" y="108"/>
                  <a:pt x="805" y="106"/>
                  <a:pt x="798" y="103"/>
                </a:cubicBezTo>
                <a:cubicBezTo>
                  <a:pt x="790" y="100"/>
                  <a:pt x="783" y="98"/>
                  <a:pt x="776" y="97"/>
                </a:cubicBezTo>
                <a:lnTo>
                  <a:pt x="789" y="47"/>
                </a:lnTo>
                <a:close/>
                <a:moveTo>
                  <a:pt x="794" y="122"/>
                </a:moveTo>
                <a:cubicBezTo>
                  <a:pt x="801" y="124"/>
                  <a:pt x="807" y="126"/>
                  <a:pt x="813" y="129"/>
                </a:cubicBezTo>
                <a:cubicBezTo>
                  <a:pt x="821" y="130"/>
                  <a:pt x="829" y="133"/>
                  <a:pt x="837" y="137"/>
                </a:cubicBezTo>
                <a:cubicBezTo>
                  <a:pt x="845" y="141"/>
                  <a:pt x="852" y="145"/>
                  <a:pt x="859" y="149"/>
                </a:cubicBezTo>
                <a:cubicBezTo>
                  <a:pt x="860" y="154"/>
                  <a:pt x="861" y="160"/>
                  <a:pt x="861" y="166"/>
                </a:cubicBezTo>
                <a:cubicBezTo>
                  <a:pt x="861" y="172"/>
                  <a:pt x="861" y="178"/>
                  <a:pt x="861" y="185"/>
                </a:cubicBezTo>
                <a:cubicBezTo>
                  <a:pt x="847" y="190"/>
                  <a:pt x="835" y="197"/>
                  <a:pt x="824" y="204"/>
                </a:cubicBezTo>
                <a:cubicBezTo>
                  <a:pt x="812" y="211"/>
                  <a:pt x="801" y="218"/>
                  <a:pt x="791" y="225"/>
                </a:cubicBezTo>
                <a:cubicBezTo>
                  <a:pt x="786" y="222"/>
                  <a:pt x="782" y="219"/>
                  <a:pt x="777" y="216"/>
                </a:cubicBezTo>
                <a:cubicBezTo>
                  <a:pt x="773" y="213"/>
                  <a:pt x="768" y="210"/>
                  <a:pt x="764" y="209"/>
                </a:cubicBezTo>
                <a:cubicBezTo>
                  <a:pt x="763" y="208"/>
                  <a:pt x="762" y="207"/>
                  <a:pt x="760" y="206"/>
                </a:cubicBezTo>
                <a:cubicBezTo>
                  <a:pt x="759" y="205"/>
                  <a:pt x="757" y="205"/>
                  <a:pt x="754" y="205"/>
                </a:cubicBezTo>
                <a:cubicBezTo>
                  <a:pt x="772" y="117"/>
                  <a:pt x="772" y="117"/>
                  <a:pt x="772" y="117"/>
                </a:cubicBezTo>
                <a:cubicBezTo>
                  <a:pt x="779" y="118"/>
                  <a:pt x="786" y="120"/>
                  <a:pt x="794" y="122"/>
                </a:cubicBezTo>
                <a:close/>
                <a:moveTo>
                  <a:pt x="669" y="26"/>
                </a:moveTo>
                <a:cubicBezTo>
                  <a:pt x="703" y="29"/>
                  <a:pt x="737" y="35"/>
                  <a:pt x="771" y="43"/>
                </a:cubicBezTo>
                <a:cubicBezTo>
                  <a:pt x="758" y="93"/>
                  <a:pt x="758" y="93"/>
                  <a:pt x="758" y="93"/>
                </a:cubicBezTo>
                <a:cubicBezTo>
                  <a:pt x="737" y="89"/>
                  <a:pt x="715" y="87"/>
                  <a:pt x="693" y="86"/>
                </a:cubicBezTo>
                <a:cubicBezTo>
                  <a:pt x="671" y="85"/>
                  <a:pt x="650" y="86"/>
                  <a:pt x="630" y="89"/>
                </a:cubicBezTo>
                <a:cubicBezTo>
                  <a:pt x="620" y="78"/>
                  <a:pt x="610" y="67"/>
                  <a:pt x="600" y="56"/>
                </a:cubicBezTo>
                <a:cubicBezTo>
                  <a:pt x="589" y="44"/>
                  <a:pt x="578" y="33"/>
                  <a:pt x="566" y="23"/>
                </a:cubicBezTo>
                <a:cubicBezTo>
                  <a:pt x="600" y="21"/>
                  <a:pt x="635" y="22"/>
                  <a:pt x="669" y="26"/>
                </a:cubicBezTo>
                <a:close/>
                <a:moveTo>
                  <a:pt x="379" y="54"/>
                </a:moveTo>
                <a:cubicBezTo>
                  <a:pt x="432" y="38"/>
                  <a:pt x="486" y="29"/>
                  <a:pt x="539" y="25"/>
                </a:cubicBezTo>
                <a:cubicBezTo>
                  <a:pt x="553" y="37"/>
                  <a:pt x="565" y="48"/>
                  <a:pt x="577" y="59"/>
                </a:cubicBezTo>
                <a:cubicBezTo>
                  <a:pt x="588" y="70"/>
                  <a:pt x="598" y="80"/>
                  <a:pt x="608" y="91"/>
                </a:cubicBezTo>
                <a:cubicBezTo>
                  <a:pt x="581" y="96"/>
                  <a:pt x="556" y="105"/>
                  <a:pt x="534" y="116"/>
                </a:cubicBezTo>
                <a:cubicBezTo>
                  <a:pt x="511" y="127"/>
                  <a:pt x="491" y="142"/>
                  <a:pt x="473" y="159"/>
                </a:cubicBezTo>
                <a:cubicBezTo>
                  <a:pt x="436" y="147"/>
                  <a:pt x="396" y="137"/>
                  <a:pt x="353" y="128"/>
                </a:cubicBezTo>
                <a:cubicBezTo>
                  <a:pt x="310" y="119"/>
                  <a:pt x="267" y="116"/>
                  <a:pt x="224" y="117"/>
                </a:cubicBezTo>
                <a:cubicBezTo>
                  <a:pt x="274" y="90"/>
                  <a:pt x="325" y="69"/>
                  <a:pt x="379" y="54"/>
                </a:cubicBezTo>
                <a:close/>
                <a:moveTo>
                  <a:pt x="134" y="177"/>
                </a:moveTo>
                <a:cubicBezTo>
                  <a:pt x="80" y="215"/>
                  <a:pt x="80" y="215"/>
                  <a:pt x="80" y="215"/>
                </a:cubicBezTo>
                <a:cubicBezTo>
                  <a:pt x="90" y="206"/>
                  <a:pt x="101" y="197"/>
                  <a:pt x="112" y="188"/>
                </a:cubicBezTo>
                <a:cubicBezTo>
                  <a:pt x="123" y="179"/>
                  <a:pt x="133" y="172"/>
                  <a:pt x="144" y="165"/>
                </a:cubicBezTo>
                <a:cubicBezTo>
                  <a:pt x="152" y="158"/>
                  <a:pt x="160" y="153"/>
                  <a:pt x="167" y="149"/>
                </a:cubicBezTo>
                <a:cubicBezTo>
                  <a:pt x="174" y="145"/>
                  <a:pt x="181" y="140"/>
                  <a:pt x="188" y="135"/>
                </a:cubicBezTo>
                <a:cubicBezTo>
                  <a:pt x="208" y="134"/>
                  <a:pt x="228" y="134"/>
                  <a:pt x="248" y="135"/>
                </a:cubicBezTo>
                <a:cubicBezTo>
                  <a:pt x="268" y="136"/>
                  <a:pt x="289" y="138"/>
                  <a:pt x="309" y="141"/>
                </a:cubicBezTo>
                <a:cubicBezTo>
                  <a:pt x="303" y="141"/>
                  <a:pt x="303" y="141"/>
                  <a:pt x="303" y="141"/>
                </a:cubicBezTo>
                <a:cubicBezTo>
                  <a:pt x="277" y="148"/>
                  <a:pt x="250" y="150"/>
                  <a:pt x="222" y="148"/>
                </a:cubicBezTo>
                <a:cubicBezTo>
                  <a:pt x="194" y="146"/>
                  <a:pt x="165" y="156"/>
                  <a:pt x="134" y="177"/>
                </a:cubicBezTo>
                <a:close/>
                <a:moveTo>
                  <a:pt x="198" y="435"/>
                </a:moveTo>
                <a:cubicBezTo>
                  <a:pt x="191" y="425"/>
                  <a:pt x="187" y="417"/>
                  <a:pt x="184" y="411"/>
                </a:cubicBezTo>
                <a:cubicBezTo>
                  <a:pt x="195" y="403"/>
                  <a:pt x="202" y="393"/>
                  <a:pt x="206" y="381"/>
                </a:cubicBezTo>
                <a:cubicBezTo>
                  <a:pt x="210" y="369"/>
                  <a:pt x="216" y="361"/>
                  <a:pt x="224" y="355"/>
                </a:cubicBezTo>
                <a:cubicBezTo>
                  <a:pt x="239" y="346"/>
                  <a:pt x="256" y="342"/>
                  <a:pt x="274" y="344"/>
                </a:cubicBezTo>
                <a:cubicBezTo>
                  <a:pt x="293" y="346"/>
                  <a:pt x="311" y="341"/>
                  <a:pt x="329" y="327"/>
                </a:cubicBezTo>
                <a:cubicBezTo>
                  <a:pt x="335" y="323"/>
                  <a:pt x="341" y="317"/>
                  <a:pt x="347" y="309"/>
                </a:cubicBezTo>
                <a:cubicBezTo>
                  <a:pt x="352" y="301"/>
                  <a:pt x="357" y="293"/>
                  <a:pt x="361" y="283"/>
                </a:cubicBezTo>
                <a:cubicBezTo>
                  <a:pt x="371" y="282"/>
                  <a:pt x="382" y="281"/>
                  <a:pt x="392" y="280"/>
                </a:cubicBezTo>
                <a:cubicBezTo>
                  <a:pt x="402" y="279"/>
                  <a:pt x="412" y="278"/>
                  <a:pt x="421" y="277"/>
                </a:cubicBezTo>
                <a:cubicBezTo>
                  <a:pt x="420" y="290"/>
                  <a:pt x="420" y="305"/>
                  <a:pt x="423" y="319"/>
                </a:cubicBezTo>
                <a:cubicBezTo>
                  <a:pt x="426" y="334"/>
                  <a:pt x="430" y="349"/>
                  <a:pt x="435" y="363"/>
                </a:cubicBezTo>
                <a:cubicBezTo>
                  <a:pt x="402" y="377"/>
                  <a:pt x="367" y="392"/>
                  <a:pt x="331" y="410"/>
                </a:cubicBezTo>
                <a:cubicBezTo>
                  <a:pt x="294" y="428"/>
                  <a:pt x="258" y="449"/>
                  <a:pt x="220" y="473"/>
                </a:cubicBezTo>
                <a:cubicBezTo>
                  <a:pt x="212" y="459"/>
                  <a:pt x="205" y="446"/>
                  <a:pt x="198" y="435"/>
                </a:cubicBezTo>
                <a:close/>
                <a:moveTo>
                  <a:pt x="71" y="724"/>
                </a:moveTo>
                <a:cubicBezTo>
                  <a:pt x="51" y="701"/>
                  <a:pt x="35" y="681"/>
                  <a:pt x="23" y="664"/>
                </a:cubicBezTo>
                <a:cubicBezTo>
                  <a:pt x="54" y="630"/>
                  <a:pt x="86" y="600"/>
                  <a:pt x="118" y="573"/>
                </a:cubicBezTo>
                <a:cubicBezTo>
                  <a:pt x="150" y="545"/>
                  <a:pt x="183" y="521"/>
                  <a:pt x="216" y="499"/>
                </a:cubicBezTo>
                <a:cubicBezTo>
                  <a:pt x="227" y="514"/>
                  <a:pt x="239" y="530"/>
                  <a:pt x="251" y="547"/>
                </a:cubicBezTo>
                <a:cubicBezTo>
                  <a:pt x="264" y="565"/>
                  <a:pt x="278" y="583"/>
                  <a:pt x="292" y="602"/>
                </a:cubicBezTo>
                <a:cubicBezTo>
                  <a:pt x="287" y="608"/>
                  <a:pt x="282" y="616"/>
                  <a:pt x="276" y="625"/>
                </a:cubicBezTo>
                <a:cubicBezTo>
                  <a:pt x="271" y="633"/>
                  <a:pt x="266" y="642"/>
                  <a:pt x="262" y="650"/>
                </a:cubicBezTo>
                <a:cubicBezTo>
                  <a:pt x="241" y="672"/>
                  <a:pt x="220" y="696"/>
                  <a:pt x="199" y="721"/>
                </a:cubicBezTo>
                <a:cubicBezTo>
                  <a:pt x="178" y="745"/>
                  <a:pt x="159" y="771"/>
                  <a:pt x="140" y="798"/>
                </a:cubicBezTo>
                <a:cubicBezTo>
                  <a:pt x="113" y="771"/>
                  <a:pt x="90" y="746"/>
                  <a:pt x="71" y="724"/>
                </a:cubicBezTo>
                <a:close/>
                <a:moveTo>
                  <a:pt x="142" y="826"/>
                </a:moveTo>
                <a:cubicBezTo>
                  <a:pt x="165" y="846"/>
                  <a:pt x="190" y="867"/>
                  <a:pt x="217" y="888"/>
                </a:cubicBezTo>
                <a:cubicBezTo>
                  <a:pt x="245" y="909"/>
                  <a:pt x="275" y="931"/>
                  <a:pt x="309" y="952"/>
                </a:cubicBezTo>
                <a:cubicBezTo>
                  <a:pt x="291" y="989"/>
                  <a:pt x="275" y="1027"/>
                  <a:pt x="260" y="1064"/>
                </a:cubicBezTo>
                <a:cubicBezTo>
                  <a:pt x="246" y="1102"/>
                  <a:pt x="232" y="1140"/>
                  <a:pt x="218" y="1178"/>
                </a:cubicBezTo>
                <a:cubicBezTo>
                  <a:pt x="163" y="1142"/>
                  <a:pt x="125" y="1110"/>
                  <a:pt x="103" y="1081"/>
                </a:cubicBezTo>
                <a:cubicBezTo>
                  <a:pt x="81" y="1053"/>
                  <a:pt x="70" y="1038"/>
                  <a:pt x="70" y="1036"/>
                </a:cubicBezTo>
                <a:cubicBezTo>
                  <a:pt x="62" y="1040"/>
                  <a:pt x="62" y="1040"/>
                  <a:pt x="62" y="1040"/>
                </a:cubicBezTo>
                <a:cubicBezTo>
                  <a:pt x="66" y="1012"/>
                  <a:pt x="76" y="984"/>
                  <a:pt x="94" y="957"/>
                </a:cubicBezTo>
                <a:cubicBezTo>
                  <a:pt x="111" y="930"/>
                  <a:pt x="116" y="901"/>
                  <a:pt x="110" y="872"/>
                </a:cubicBezTo>
                <a:cubicBezTo>
                  <a:pt x="115" y="864"/>
                  <a:pt x="121" y="856"/>
                  <a:pt x="126" y="849"/>
                </a:cubicBezTo>
                <a:cubicBezTo>
                  <a:pt x="131" y="842"/>
                  <a:pt x="136" y="834"/>
                  <a:pt x="142" y="826"/>
                </a:cubicBezTo>
                <a:close/>
              </a:path>
            </a:pathLst>
          </a:custGeom>
          <a:solidFill>
            <a:schemeClr val="accent1">
              <a:alpha val="100000"/>
            </a:schemeClr>
          </a:solidFill>
          <a:ln w="9525">
            <a:noFill/>
          </a:ln>
        </p:spPr>
        <p:txBody>
          <a:bodyPr/>
          <a:p>
            <a:endParaRPr lang="zh-CN" altLang="en-US"/>
          </a:p>
        </p:txBody>
      </p:sp>
      <p:sp>
        <p:nvSpPr>
          <p:cNvPr id="5124" name="Freeform 64"/>
          <p:cNvSpPr/>
          <p:nvPr userDrawn="1"/>
        </p:nvSpPr>
        <p:spPr>
          <a:xfrm>
            <a:off x="0" y="6477000"/>
            <a:ext cx="9144000" cy="381000"/>
          </a:xfrm>
          <a:custGeom>
            <a:avLst/>
            <a:gdLst>
              <a:gd name="txL" fmla="*/ 0 w 2721"/>
              <a:gd name="txT" fmla="*/ 0 h 301"/>
              <a:gd name="txR" fmla="*/ 2721 w 2721"/>
              <a:gd name="txB" fmla="*/ 301 h 301"/>
            </a:gdLst>
            <a:ahLst/>
            <a:cxnLst>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Lst>
            <a:rect l="txL" t="txT" r="txR" b="txB"/>
            <a:pathLst>
              <a:path w="2721" h="301">
                <a:moveTo>
                  <a:pt x="0" y="301"/>
                </a:moveTo>
                <a:cubicBezTo>
                  <a:pt x="2721" y="301"/>
                  <a:pt x="2721" y="301"/>
                  <a:pt x="2721" y="301"/>
                </a:cubicBezTo>
                <a:cubicBezTo>
                  <a:pt x="2721" y="2"/>
                  <a:pt x="2721" y="2"/>
                  <a:pt x="2721" y="2"/>
                </a:cubicBezTo>
                <a:cubicBezTo>
                  <a:pt x="1918" y="2"/>
                  <a:pt x="1918" y="2"/>
                  <a:pt x="1918" y="2"/>
                </a:cubicBezTo>
                <a:cubicBezTo>
                  <a:pt x="1918" y="2"/>
                  <a:pt x="1884" y="0"/>
                  <a:pt x="1851" y="14"/>
                </a:cubicBezTo>
                <a:cubicBezTo>
                  <a:pt x="1818" y="28"/>
                  <a:pt x="1801" y="49"/>
                  <a:pt x="1801" y="49"/>
                </a:cubicBezTo>
                <a:cubicBezTo>
                  <a:pt x="1639" y="235"/>
                  <a:pt x="1639" y="235"/>
                  <a:pt x="1639" y="235"/>
                </a:cubicBezTo>
                <a:cubicBezTo>
                  <a:pt x="1639" y="235"/>
                  <a:pt x="1618" y="259"/>
                  <a:pt x="1593" y="267"/>
                </a:cubicBezTo>
                <a:cubicBezTo>
                  <a:pt x="1557" y="279"/>
                  <a:pt x="1524" y="278"/>
                  <a:pt x="1524" y="278"/>
                </a:cubicBezTo>
                <a:cubicBezTo>
                  <a:pt x="0" y="278"/>
                  <a:pt x="0" y="278"/>
                  <a:pt x="0" y="278"/>
                </a:cubicBezTo>
                <a:lnTo>
                  <a:pt x="0" y="301"/>
                </a:lnTo>
                <a:close/>
              </a:path>
            </a:pathLst>
          </a:custGeom>
          <a:solidFill>
            <a:srgbClr val="15E55A">
              <a:alpha val="100000"/>
            </a:srgbClr>
          </a:solidFill>
          <a:ln w="9525">
            <a:noFill/>
          </a:ln>
        </p:spPr>
        <p:txBody>
          <a:bodyPr/>
          <a:p>
            <a:endParaRPr lang="zh-CN" altLang="en-US"/>
          </a:p>
        </p:txBody>
      </p:sp>
      <p:sp>
        <p:nvSpPr>
          <p:cNvPr id="5125" name="AutoShape 9">
            <a:hlinkClick r:id="" action="ppaction://hlinkshowjump?jump=endshow" highlightClick="1"/>
          </p:cNvPr>
          <p:cNvSpPr>
            <a:spLocks noChangeArrowheads="1"/>
          </p:cNvSpPr>
          <p:nvPr/>
        </p:nvSpPr>
        <p:spPr bwMode="auto">
          <a:xfrm>
            <a:off x="8162925" y="6545263"/>
            <a:ext cx="914400" cy="304800"/>
          </a:xfrm>
          <a:prstGeom prst="actionButtonBlank">
            <a:avLst/>
          </a:prstGeom>
          <a:gradFill rotWithShape="1">
            <a:gsLst>
              <a:gs pos="0">
                <a:srgbClr val="FFFFFF"/>
              </a:gs>
              <a:gs pos="100000">
                <a:srgbClr val="FF0066">
                  <a:alpha val="43999"/>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结束放映</a:t>
            </a:r>
            <a:endParaRPr kumimoji="0" lang="zh-CN" altLang="en-US" sz="1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5126" name="Group 6"/>
          <p:cNvGrpSpPr>
            <a:grpSpLocks noChangeAspect="1"/>
          </p:cNvGrpSpPr>
          <p:nvPr userDrawn="1"/>
        </p:nvGrpSpPr>
        <p:grpSpPr>
          <a:xfrm>
            <a:off x="-12700" y="6502400"/>
            <a:ext cx="1093788" cy="328613"/>
            <a:chOff x="0" y="0"/>
            <a:chExt cx="1768427" cy="456181"/>
          </a:xfrm>
        </p:grpSpPr>
        <p:pic>
          <p:nvPicPr>
            <p:cNvPr id="5140" name="图片 13" descr="未标题-1 拷贝.png"/>
            <p:cNvPicPr>
              <a:picLocks noChangeAspect="1"/>
            </p:cNvPicPr>
            <p:nvPr/>
          </p:nvPicPr>
          <p:blipFill>
            <a:blip r:embed="rId12"/>
            <a:stretch>
              <a:fillRect/>
            </a:stretch>
          </p:blipFill>
          <p:spPr>
            <a:xfrm>
              <a:off x="0" y="0"/>
              <a:ext cx="434861" cy="456181"/>
            </a:xfrm>
            <a:prstGeom prst="rect">
              <a:avLst/>
            </a:prstGeom>
            <a:noFill/>
            <a:ln w="9525">
              <a:noFill/>
            </a:ln>
          </p:spPr>
        </p:pic>
        <p:pic>
          <p:nvPicPr>
            <p:cNvPr id="5141" name="图片 14" descr="创新设计.png"/>
            <p:cNvPicPr>
              <a:picLocks noChangeAspect="1"/>
            </p:cNvPicPr>
            <p:nvPr/>
          </p:nvPicPr>
          <p:blipFill>
            <a:blip r:embed="rId13"/>
            <a:stretch>
              <a:fillRect/>
            </a:stretch>
          </p:blipFill>
          <p:spPr>
            <a:xfrm>
              <a:off x="431987" y="71856"/>
              <a:ext cx="1336440" cy="379650"/>
            </a:xfrm>
            <a:prstGeom prst="rect">
              <a:avLst/>
            </a:prstGeom>
            <a:noFill/>
            <a:ln w="9525">
              <a:noFill/>
            </a:ln>
          </p:spPr>
        </p:pic>
      </p:grpSp>
      <p:sp>
        <p:nvSpPr>
          <p:cNvPr id="5127" name="AutoShape 33">
            <a:hlinkClick r:id="" action="ppaction://noaction" highlightClick="1"/>
          </p:cNvPr>
          <p:cNvSpPr>
            <a:spLocks noChangeArrowheads="1"/>
          </p:cNvSpPr>
          <p:nvPr/>
        </p:nvSpPr>
        <p:spPr bwMode="auto">
          <a:xfrm>
            <a:off x="5865813" y="6545263"/>
            <a:ext cx="914400" cy="304800"/>
          </a:xfrm>
          <a:prstGeom prst="actionButtonBlank">
            <a:avLst/>
          </a:prstGeom>
          <a:gradFill rotWithShape="1">
            <a:gsLst>
              <a:gs pos="0">
                <a:srgbClr val="FFFFFF"/>
              </a:gs>
              <a:gs pos="100000">
                <a:srgbClr val="FF0066">
                  <a:alpha val="43999"/>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返回目录</a:t>
            </a:r>
            <a:endParaRPr kumimoji="0" lang="zh-CN" altLang="en-US" sz="1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5128" name="Group 10"/>
          <p:cNvGrpSpPr/>
          <p:nvPr userDrawn="1"/>
        </p:nvGrpSpPr>
        <p:grpSpPr>
          <a:xfrm>
            <a:off x="6870700" y="6570663"/>
            <a:ext cx="576263" cy="255587"/>
            <a:chOff x="0" y="0"/>
            <a:chExt cx="306" cy="143"/>
          </a:xfrm>
        </p:grpSpPr>
        <p:sp>
          <p:nvSpPr>
            <p:cNvPr id="5137" name="Rectangle 54"/>
            <p:cNvSpPr>
              <a:spLocks noChangeArrowheads="1"/>
            </p:cNvSpPr>
            <p:nvPr/>
          </p:nvSpPr>
          <p:spPr bwMode="auto">
            <a:xfrm>
              <a:off x="23" y="0"/>
              <a:ext cx="283" cy="143"/>
            </a:xfrm>
            <a:prstGeom prst="rect">
              <a:avLst/>
            </a:prstGeom>
            <a:gradFill rotWithShape="1">
              <a:gsLst>
                <a:gs pos="0">
                  <a:srgbClr val="009E00"/>
                </a:gs>
                <a:gs pos="50000">
                  <a:srgbClr val="FFFFFF"/>
                </a:gs>
                <a:gs pos="100000">
                  <a:srgbClr val="009E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38" name="AutoShape 55"/>
            <p:cNvSpPr>
              <a:spLocks noChangeArrowheads="1"/>
            </p:cNvSpPr>
            <p:nvPr/>
          </p:nvSpPr>
          <p:spPr bwMode="auto">
            <a:xfrm rot="-5400000">
              <a:off x="86" y="22"/>
              <a:ext cx="107" cy="97"/>
            </a:xfrm>
            <a:prstGeom prst="triangle">
              <a:avLst>
                <a:gd name="adj" fmla="val 50000"/>
              </a:avLst>
            </a:prstGeom>
            <a:solidFill>
              <a:srgbClr val="8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39" name="Text Box 56">
              <a:hlinkClick r:id="" action="ppaction://hlinkshowjump?jump=previousslide"/>
            </p:cNvPr>
            <p:cNvSpPr txBox="1">
              <a:spLocks noChangeArrowheads="1"/>
            </p:cNvSpPr>
            <p:nvPr/>
          </p:nvSpPr>
          <p:spPr bwMode="auto">
            <a:xfrm>
              <a:off x="0" y="17"/>
              <a:ext cx="279" cy="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altLang="en-US" sz="18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5129" name="Group 14"/>
          <p:cNvGrpSpPr/>
          <p:nvPr userDrawn="1"/>
        </p:nvGrpSpPr>
        <p:grpSpPr>
          <a:xfrm>
            <a:off x="7537450" y="6570663"/>
            <a:ext cx="533400" cy="255587"/>
            <a:chOff x="0" y="0"/>
            <a:chExt cx="283" cy="143"/>
          </a:xfrm>
        </p:grpSpPr>
        <p:sp>
          <p:nvSpPr>
            <p:cNvPr id="5134" name="Rectangle 58"/>
            <p:cNvSpPr>
              <a:spLocks noChangeArrowheads="1"/>
            </p:cNvSpPr>
            <p:nvPr/>
          </p:nvSpPr>
          <p:spPr bwMode="auto">
            <a:xfrm flipH="1">
              <a:off x="0" y="0"/>
              <a:ext cx="283" cy="143"/>
            </a:xfrm>
            <a:prstGeom prst="rect">
              <a:avLst/>
            </a:prstGeom>
            <a:gradFill rotWithShape="1">
              <a:gsLst>
                <a:gs pos="0">
                  <a:srgbClr val="009E00"/>
                </a:gs>
                <a:gs pos="50000">
                  <a:srgbClr val="FFFFFF"/>
                </a:gs>
                <a:gs pos="100000">
                  <a:srgbClr val="009E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35" name="AutoShape 59"/>
            <p:cNvSpPr>
              <a:spLocks noChangeArrowheads="1"/>
            </p:cNvSpPr>
            <p:nvPr/>
          </p:nvSpPr>
          <p:spPr bwMode="auto">
            <a:xfrm rot="5400000" flipH="1">
              <a:off x="111" y="23"/>
              <a:ext cx="107" cy="97"/>
            </a:xfrm>
            <a:prstGeom prst="triangle">
              <a:avLst>
                <a:gd name="adj" fmla="val 50000"/>
              </a:avLst>
            </a:prstGeom>
            <a:solidFill>
              <a:srgbClr val="8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36" name="Text Box 60">
              <a:hlinkClick r:id="" action="ppaction://hlinkshowjump?jump=nextslide"/>
            </p:cNvPr>
            <p:cNvSpPr txBox="1">
              <a:spLocks noChangeArrowheads="1"/>
            </p:cNvSpPr>
            <p:nvPr/>
          </p:nvSpPr>
          <p:spPr bwMode="auto">
            <a:xfrm>
              <a:off x="0" y="9"/>
              <a:ext cx="279" cy="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altLang="en-US" sz="18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5130" name="Text Box 70"/>
          <p:cNvSpPr txBox="1">
            <a:spLocks noChangeArrowheads="1"/>
          </p:cNvSpPr>
          <p:nvPr/>
        </p:nvSpPr>
        <p:spPr bwMode="auto">
          <a:xfrm>
            <a:off x="4648200" y="77788"/>
            <a:ext cx="434340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000" b="1" i="0" u="none" strike="noStrike" kern="1200" cap="none" spc="0" normalizeH="0" baseline="0" noProof="0" smtClean="0">
                <a:ln>
                  <a:noFill/>
                </a:ln>
                <a:solidFill>
                  <a:srgbClr val="0066FF"/>
                </a:solidFill>
                <a:effectLst/>
                <a:uLnTx/>
                <a:uFillTx/>
                <a:latin typeface="Arial" panose="020B0604020202020204" pitchFamily="34" charset="0"/>
                <a:ea typeface="宋体" panose="02010600030101010101" pitchFamily="2" charset="-122"/>
                <a:cs typeface="+mn-cs"/>
              </a:rPr>
              <a:t>获取详细资料请浏览：</a:t>
            </a:r>
            <a:r>
              <a:rPr kumimoji="0" lang="en-US" altLang="zh-CN" sz="1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hlinkClick r:id="rId14"/>
              </a:rPr>
              <a:t>http://www.zxjkw.com/chuangxin/cx_index.html</a:t>
            </a:r>
            <a:r>
              <a:rPr kumimoji="0" lang="en-US" altLang="zh-CN" sz="1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 </a:t>
            </a:r>
            <a:endParaRPr kumimoji="0" lang="en-US" altLang="zh-CN" sz="1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31" name="Line 12"/>
          <p:cNvSpPr/>
          <p:nvPr userDrawn="1"/>
        </p:nvSpPr>
        <p:spPr>
          <a:xfrm>
            <a:off x="0" y="6488113"/>
            <a:ext cx="9144000" cy="0"/>
          </a:xfrm>
          <a:prstGeom prst="line">
            <a:avLst/>
          </a:prstGeom>
          <a:ln w="57150" cap="flat" cmpd="sng">
            <a:solidFill>
              <a:srgbClr val="008000"/>
            </a:solidFill>
            <a:prstDash val="solid"/>
            <a:headEnd type="none" w="med" len="med"/>
            <a:tailEnd type="none" w="med" len="med"/>
          </a:ln>
        </p:spPr>
      </p:sp>
      <p:sp>
        <p:nvSpPr>
          <p:cNvPr id="5132" name="Line 75"/>
          <p:cNvSpPr/>
          <p:nvPr userDrawn="1"/>
        </p:nvSpPr>
        <p:spPr>
          <a:xfrm>
            <a:off x="0" y="304800"/>
            <a:ext cx="9144000" cy="0"/>
          </a:xfrm>
          <a:prstGeom prst="line">
            <a:avLst/>
          </a:prstGeom>
          <a:ln w="57150" cap="flat" cmpd="sng">
            <a:solidFill>
              <a:srgbClr val="0066FF"/>
            </a:solidFill>
            <a:prstDash val="solid"/>
            <a:headEnd type="none" w="med" len="med"/>
            <a:tailEnd type="none" w="med" len="med"/>
          </a:ln>
        </p:spPr>
      </p:sp>
      <p:sp>
        <p:nvSpPr>
          <p:cNvPr id="2069" name="Text Box 76"/>
          <p:cNvSpPr txBox="1">
            <a:spLocks noChangeArrowheads="1"/>
          </p:cNvSpPr>
          <p:nvPr/>
        </p:nvSpPr>
        <p:spPr bwMode="auto">
          <a:xfrm>
            <a:off x="4191000" y="6532563"/>
            <a:ext cx="762000" cy="274638"/>
          </a:xfrm>
          <a:prstGeom prst="rect">
            <a:avLst/>
          </a:prstGeom>
          <a:noFill/>
          <a:ln w="9525">
            <a:noFill/>
            <a:miter lim="800000"/>
          </a:ln>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12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第</a:t>
            </a:r>
            <a:fld id="{721968A7-62A9-470E-A5D8-A227E587910A}" type="slidenum">
              <a:rPr kumimoji="0" lang="zh-CN" altLang="en-US" sz="12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r>
              <a:rPr kumimoji="0" lang="zh-CN" altLang="en-US" sz="12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页</a:t>
            </a:r>
            <a:endParaRPr kumimoji="0" lang="zh-CN" altLang="en-US" sz="12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51.xml"/><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slide" Target="slide1.xml"/><Relationship Id="rId1" Type="http://schemas.openxmlformats.org/officeDocument/2006/relationships/image" Target="../media/image14.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21.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21.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21.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9.xml"/><Relationship Id="rId3" Type="http://schemas.openxmlformats.org/officeDocument/2006/relationships/image" Target="../media/image19.png"/><Relationship Id="rId2" Type="http://schemas.openxmlformats.org/officeDocument/2006/relationships/slide" Target="slide1.xml"/><Relationship Id="rId1" Type="http://schemas.openxmlformats.org/officeDocument/2006/relationships/image" Target="../media/image18.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7170" name="直接连接符 6"/>
          <p:cNvCxnSpPr/>
          <p:nvPr/>
        </p:nvCxnSpPr>
        <p:spPr>
          <a:xfrm>
            <a:off x="0" y="2293938"/>
            <a:ext cx="9144000" cy="0"/>
          </a:xfrm>
          <a:prstGeom prst="line">
            <a:avLst/>
          </a:prstGeom>
          <a:ln w="73025" cap="flat" cmpd="thinThick">
            <a:solidFill>
              <a:schemeClr val="accent1"/>
            </a:solidFill>
            <a:prstDash val="solid"/>
            <a:headEnd type="none" w="med" len="med"/>
            <a:tailEnd type="none" w="med" len="med"/>
          </a:ln>
        </p:spPr>
      </p:cxnSp>
      <p:grpSp>
        <p:nvGrpSpPr>
          <p:cNvPr id="7171" name="圆角矩形 32"/>
          <p:cNvGrpSpPr/>
          <p:nvPr/>
        </p:nvGrpSpPr>
        <p:grpSpPr>
          <a:xfrm>
            <a:off x="5761038" y="3084513"/>
            <a:ext cx="2035175" cy="676275"/>
            <a:chOff x="0" y="0"/>
            <a:chExt cx="1282" cy="426"/>
          </a:xfrm>
        </p:grpSpPr>
        <p:pic>
          <p:nvPicPr>
            <p:cNvPr id="7187" name="圆角矩形 32">
              <a:hlinkClick r:id="" action="ppaction://noaction"/>
            </p:cNvPr>
            <p:cNvPicPr/>
            <p:nvPr/>
          </p:nvPicPr>
          <p:blipFill>
            <a:blip r:embed="rId1"/>
            <a:stretch>
              <a:fillRect/>
            </a:stretch>
          </p:blipFill>
          <p:spPr>
            <a:xfrm>
              <a:off x="0" y="0"/>
              <a:ext cx="1282" cy="426"/>
            </a:xfrm>
            <a:prstGeom prst="rect">
              <a:avLst/>
            </a:prstGeom>
            <a:noFill/>
            <a:ln w="9525">
              <a:noFill/>
            </a:ln>
          </p:spPr>
        </p:pic>
        <p:sp>
          <p:nvSpPr>
            <p:cNvPr id="7188" name="Text Box 5"/>
            <p:cNvSpPr txBox="1"/>
            <p:nvPr/>
          </p:nvSpPr>
          <p:spPr>
            <a:xfrm>
              <a:off x="71" y="68"/>
              <a:ext cx="1144" cy="213"/>
            </a:xfrm>
            <a:prstGeom prst="rect">
              <a:avLst/>
            </a:prstGeom>
            <a:noFill/>
            <a:ln w="9525">
              <a:noFill/>
            </a:ln>
          </p:spPr>
          <p:txBody>
            <a:bodyPr wrap="none" anchor="ctr"/>
            <a:p>
              <a:pPr marL="285750" lvl="0" indent="-285750" eaLnBrk="1" hangingPunct="1">
                <a:buClr>
                  <a:srgbClr val="FF0000"/>
                </a:buClr>
                <a:buFont typeface="Wingdings" panose="05000000000000000000" pitchFamily="2" charset="2"/>
                <a:buChar char="Ø"/>
              </a:pPr>
              <a:r>
                <a:rPr lang="en-US" altLang="zh-CN" sz="2000" b="1" dirty="0">
                  <a:latin typeface="Calibri" panose="020F0502020204030204" pitchFamily="34" charset="0"/>
                  <a:ea typeface="宋体" panose="02010600030101010101" pitchFamily="2" charset="-122"/>
                </a:rPr>
                <a:t>1.</a:t>
              </a:r>
              <a:r>
                <a:rPr lang="zh-CN" altLang="en-US" sz="2000" b="1" dirty="0">
                  <a:latin typeface="Calibri" panose="020F0502020204030204" pitchFamily="34" charset="0"/>
                  <a:ea typeface="宋体" panose="02010600030101010101" pitchFamily="2" charset="-122"/>
                </a:rPr>
                <a:t>考点阐释</a:t>
              </a:r>
              <a:endParaRPr lang="zh-CN" altLang="en-US" sz="2000" b="1" dirty="0">
                <a:latin typeface="Calibri" panose="020F0502020204030204" pitchFamily="34" charset="0"/>
                <a:ea typeface="宋体" panose="02010600030101010101" pitchFamily="2" charset="-122"/>
              </a:endParaRPr>
            </a:p>
          </p:txBody>
        </p:sp>
      </p:grpSp>
      <p:grpSp>
        <p:nvGrpSpPr>
          <p:cNvPr id="7172" name="圆角矩形 33"/>
          <p:cNvGrpSpPr/>
          <p:nvPr/>
        </p:nvGrpSpPr>
        <p:grpSpPr>
          <a:xfrm>
            <a:off x="5761038" y="3833813"/>
            <a:ext cx="2035175" cy="682625"/>
            <a:chOff x="0" y="0"/>
            <a:chExt cx="1282" cy="430"/>
          </a:xfrm>
        </p:grpSpPr>
        <p:pic>
          <p:nvPicPr>
            <p:cNvPr id="7185" name="圆角矩形 33">
              <a:hlinkClick r:id="rId2" action="ppaction://hlinksldjump"/>
            </p:cNvPr>
            <p:cNvPicPr/>
            <p:nvPr/>
          </p:nvPicPr>
          <p:blipFill>
            <a:blip r:embed="rId3"/>
            <a:stretch>
              <a:fillRect/>
            </a:stretch>
          </p:blipFill>
          <p:spPr>
            <a:xfrm>
              <a:off x="0" y="0"/>
              <a:ext cx="1282" cy="430"/>
            </a:xfrm>
            <a:prstGeom prst="rect">
              <a:avLst/>
            </a:prstGeom>
            <a:noFill/>
            <a:ln w="9525">
              <a:noFill/>
            </a:ln>
          </p:spPr>
        </p:pic>
        <p:sp>
          <p:nvSpPr>
            <p:cNvPr id="7186" name="Text Box 8"/>
            <p:cNvSpPr txBox="1"/>
            <p:nvPr/>
          </p:nvSpPr>
          <p:spPr>
            <a:xfrm>
              <a:off x="71" y="71"/>
              <a:ext cx="1144" cy="213"/>
            </a:xfrm>
            <a:prstGeom prst="rect">
              <a:avLst/>
            </a:prstGeom>
            <a:noFill/>
            <a:ln w="9525">
              <a:noFill/>
            </a:ln>
          </p:spPr>
          <p:txBody>
            <a:bodyPr wrap="none" anchor="ctr"/>
            <a:p>
              <a:pPr marL="285750" lvl="0" indent="-285750" eaLnBrk="1" hangingPunct="1">
                <a:buClr>
                  <a:srgbClr val="FF0000"/>
                </a:buClr>
                <a:buFont typeface="Wingdings" panose="05000000000000000000" pitchFamily="2" charset="2"/>
                <a:buChar char="Ø"/>
              </a:pPr>
              <a:r>
                <a:rPr lang="en-US" altLang="zh-CN" sz="2000" b="1" dirty="0">
                  <a:latin typeface="Calibri" panose="020F0502020204030204" pitchFamily="34" charset="0"/>
                  <a:ea typeface="宋体" panose="02010600030101010101" pitchFamily="2" charset="-122"/>
                </a:rPr>
                <a:t>2.</a:t>
              </a:r>
              <a:r>
                <a:rPr lang="zh-CN" altLang="en-US" sz="2000" b="1" dirty="0">
                  <a:latin typeface="Calibri" panose="020F0502020204030204" pitchFamily="34" charset="0"/>
                  <a:ea typeface="宋体" panose="02010600030101010101" pitchFamily="2" charset="-122"/>
                </a:rPr>
                <a:t>考点精讲</a:t>
              </a:r>
              <a:endParaRPr lang="en-US" altLang="zh-CN" sz="2000" b="1" dirty="0">
                <a:latin typeface="Calibri" panose="020F0502020204030204" pitchFamily="34" charset="0"/>
                <a:ea typeface="宋体" panose="02010600030101010101" pitchFamily="2" charset="-122"/>
              </a:endParaRPr>
            </a:p>
          </p:txBody>
        </p:sp>
      </p:grpSp>
      <p:grpSp>
        <p:nvGrpSpPr>
          <p:cNvPr id="7173" name="圆角矩形 34"/>
          <p:cNvGrpSpPr/>
          <p:nvPr/>
        </p:nvGrpSpPr>
        <p:grpSpPr>
          <a:xfrm>
            <a:off x="5761038" y="4591050"/>
            <a:ext cx="2035175" cy="676275"/>
            <a:chOff x="0" y="0"/>
            <a:chExt cx="1282" cy="426"/>
          </a:xfrm>
        </p:grpSpPr>
        <p:pic>
          <p:nvPicPr>
            <p:cNvPr id="7183" name="圆角矩形 34">
              <a:hlinkClick r:id="rId2" action="ppaction://hlinksldjump"/>
            </p:cNvPr>
            <p:cNvPicPr/>
            <p:nvPr/>
          </p:nvPicPr>
          <p:blipFill>
            <a:blip r:embed="rId4"/>
            <a:stretch>
              <a:fillRect/>
            </a:stretch>
          </p:blipFill>
          <p:spPr>
            <a:xfrm>
              <a:off x="0" y="0"/>
              <a:ext cx="1282" cy="426"/>
            </a:xfrm>
            <a:prstGeom prst="rect">
              <a:avLst/>
            </a:prstGeom>
            <a:noFill/>
            <a:ln w="9525">
              <a:noFill/>
            </a:ln>
          </p:spPr>
        </p:pic>
        <p:sp>
          <p:nvSpPr>
            <p:cNvPr id="7184" name="Text Box 11"/>
            <p:cNvSpPr txBox="1"/>
            <p:nvPr/>
          </p:nvSpPr>
          <p:spPr>
            <a:xfrm>
              <a:off x="71" y="69"/>
              <a:ext cx="1144" cy="213"/>
            </a:xfrm>
            <a:prstGeom prst="rect">
              <a:avLst/>
            </a:prstGeom>
            <a:noFill/>
            <a:ln w="9525">
              <a:noFill/>
            </a:ln>
          </p:spPr>
          <p:txBody>
            <a:bodyPr wrap="none" anchor="ctr"/>
            <a:p>
              <a:pPr marL="285750" lvl="0" indent="-285750" eaLnBrk="1" hangingPunct="1">
                <a:buClr>
                  <a:srgbClr val="FF0000"/>
                </a:buClr>
                <a:buFont typeface="Wingdings" panose="05000000000000000000" pitchFamily="2" charset="2"/>
                <a:buChar char="Ø"/>
              </a:pPr>
              <a:r>
                <a:rPr lang="en-US" altLang="zh-CN" sz="2000" b="1" dirty="0">
                  <a:latin typeface="Calibri" panose="020F0502020204030204" pitchFamily="34" charset="0"/>
                  <a:ea typeface="宋体" panose="02010600030101010101" pitchFamily="2" charset="-122"/>
                </a:rPr>
                <a:t>3.</a:t>
              </a:r>
              <a:r>
                <a:rPr lang="zh-CN" altLang="en-US" sz="2000" b="1" dirty="0">
                  <a:latin typeface="Calibri" panose="020F0502020204030204" pitchFamily="34" charset="0"/>
                  <a:ea typeface="宋体" panose="02010600030101010101" pitchFamily="2" charset="-122"/>
                </a:rPr>
                <a:t>规律方法</a:t>
              </a:r>
              <a:endParaRPr lang="en-US" altLang="zh-CN" sz="2000" b="1" dirty="0">
                <a:latin typeface="Calibri" panose="020F0502020204030204" pitchFamily="34" charset="0"/>
                <a:ea typeface="宋体" panose="02010600030101010101" pitchFamily="2" charset="-122"/>
              </a:endParaRPr>
            </a:p>
          </p:txBody>
        </p:sp>
      </p:grpSp>
      <p:grpSp>
        <p:nvGrpSpPr>
          <p:cNvPr id="7174" name="圆角矩形 35"/>
          <p:cNvGrpSpPr/>
          <p:nvPr/>
        </p:nvGrpSpPr>
        <p:grpSpPr>
          <a:xfrm>
            <a:off x="5761038" y="5346700"/>
            <a:ext cx="2035175" cy="676275"/>
            <a:chOff x="0" y="0"/>
            <a:chExt cx="1282" cy="426"/>
          </a:xfrm>
        </p:grpSpPr>
        <p:pic>
          <p:nvPicPr>
            <p:cNvPr id="7181" name="圆角矩形 35">
              <a:hlinkClick r:id="rId2" action="ppaction://hlinksldjump"/>
            </p:cNvPr>
            <p:cNvPicPr/>
            <p:nvPr/>
          </p:nvPicPr>
          <p:blipFill>
            <a:blip r:embed="rId5"/>
            <a:stretch>
              <a:fillRect/>
            </a:stretch>
          </p:blipFill>
          <p:spPr>
            <a:xfrm>
              <a:off x="0" y="0"/>
              <a:ext cx="1282" cy="426"/>
            </a:xfrm>
            <a:prstGeom prst="rect">
              <a:avLst/>
            </a:prstGeom>
            <a:noFill/>
            <a:ln w="9525">
              <a:noFill/>
            </a:ln>
          </p:spPr>
        </p:pic>
        <p:sp>
          <p:nvSpPr>
            <p:cNvPr id="7182" name="Text Box 14"/>
            <p:cNvSpPr txBox="1"/>
            <p:nvPr/>
          </p:nvSpPr>
          <p:spPr>
            <a:xfrm>
              <a:off x="71" y="68"/>
              <a:ext cx="1144" cy="213"/>
            </a:xfrm>
            <a:prstGeom prst="rect">
              <a:avLst/>
            </a:prstGeom>
            <a:noFill/>
            <a:ln w="9525">
              <a:noFill/>
            </a:ln>
          </p:spPr>
          <p:txBody>
            <a:bodyPr wrap="none" anchor="ctr"/>
            <a:p>
              <a:pPr marL="285750" lvl="0" indent="-285750" eaLnBrk="1" hangingPunct="1">
                <a:buClr>
                  <a:srgbClr val="FF0000"/>
                </a:buClr>
                <a:buFont typeface="Wingdings" panose="05000000000000000000" pitchFamily="2" charset="2"/>
                <a:buChar char="Ø"/>
              </a:pPr>
              <a:r>
                <a:rPr lang="en-US" altLang="zh-CN" sz="2000" b="1" dirty="0">
                  <a:latin typeface="Calibri" panose="020F0502020204030204" pitchFamily="34" charset="0"/>
                  <a:ea typeface="宋体" panose="02010600030101010101" pitchFamily="2" charset="-122"/>
                </a:rPr>
                <a:t>4.</a:t>
              </a:r>
              <a:r>
                <a:rPr lang="zh-CN" altLang="en-US" sz="2000" b="1" dirty="0">
                  <a:latin typeface="Calibri" panose="020F0502020204030204" pitchFamily="34" charset="0"/>
                  <a:ea typeface="宋体" panose="02010600030101010101" pitchFamily="2" charset="-122"/>
                </a:rPr>
                <a:t>拓展提升</a:t>
              </a:r>
              <a:endParaRPr lang="zh-CN" altLang="en-US" sz="2000" b="1" dirty="0">
                <a:latin typeface="Calibri" panose="020F0502020204030204" pitchFamily="34" charset="0"/>
                <a:ea typeface="宋体" panose="02010600030101010101" pitchFamily="2" charset="-122"/>
              </a:endParaRPr>
            </a:p>
          </p:txBody>
        </p:sp>
      </p:grpSp>
      <p:cxnSp>
        <p:nvCxnSpPr>
          <p:cNvPr id="2" name="AutoShape 20"/>
          <p:cNvCxnSpPr/>
          <p:nvPr/>
        </p:nvCxnSpPr>
        <p:spPr>
          <a:xfrm flipV="1">
            <a:off x="5080000" y="3394075"/>
            <a:ext cx="652463" cy="1144588"/>
          </a:xfrm>
          <a:prstGeom prst="bentConnector3">
            <a:avLst>
              <a:gd name="adj1" fmla="val 47690"/>
            </a:avLst>
          </a:prstGeom>
          <a:ln w="38100" cap="flat" cmpd="sng">
            <a:solidFill>
              <a:srgbClr val="79DCFF"/>
            </a:solidFill>
            <a:prstDash val="solid"/>
            <a:miter/>
            <a:headEnd type="none" w="med" len="med"/>
            <a:tailEnd type="triangle" w="med" len="lg"/>
          </a:ln>
        </p:spPr>
      </p:cxnSp>
      <p:cxnSp>
        <p:nvCxnSpPr>
          <p:cNvPr id="3" name="AutoShape 21"/>
          <p:cNvCxnSpPr/>
          <p:nvPr/>
        </p:nvCxnSpPr>
        <p:spPr>
          <a:xfrm flipV="1">
            <a:off x="5080000" y="4151313"/>
            <a:ext cx="652463" cy="387350"/>
          </a:xfrm>
          <a:prstGeom prst="bentConnector3">
            <a:avLst>
              <a:gd name="adj1" fmla="val 47690"/>
            </a:avLst>
          </a:prstGeom>
          <a:ln w="38100" cap="flat" cmpd="sng">
            <a:solidFill>
              <a:srgbClr val="79DCFF"/>
            </a:solidFill>
            <a:prstDash val="solid"/>
            <a:miter/>
            <a:headEnd type="none" w="med" len="med"/>
            <a:tailEnd type="triangle" w="med" len="lg"/>
          </a:ln>
        </p:spPr>
      </p:cxnSp>
      <p:cxnSp>
        <p:nvCxnSpPr>
          <p:cNvPr id="4" name="AutoShape 22"/>
          <p:cNvCxnSpPr/>
          <p:nvPr/>
        </p:nvCxnSpPr>
        <p:spPr>
          <a:xfrm>
            <a:off x="5080000" y="4538663"/>
            <a:ext cx="652463" cy="1123950"/>
          </a:xfrm>
          <a:prstGeom prst="bentConnector3">
            <a:avLst>
              <a:gd name="adj1" fmla="val 47690"/>
            </a:avLst>
          </a:prstGeom>
          <a:ln w="38100" cap="flat" cmpd="sng">
            <a:solidFill>
              <a:srgbClr val="79DCFF"/>
            </a:solidFill>
            <a:prstDash val="solid"/>
            <a:miter/>
            <a:headEnd type="none" w="med" len="med"/>
            <a:tailEnd type="triangle" w="med" len="lg"/>
          </a:ln>
        </p:spPr>
      </p:cxnSp>
      <p:sp>
        <p:nvSpPr>
          <p:cNvPr id="7178" name="Text Box 325"/>
          <p:cNvSpPr txBox="1"/>
          <p:nvPr/>
        </p:nvSpPr>
        <p:spPr>
          <a:xfrm>
            <a:off x="1266825" y="4308475"/>
            <a:ext cx="3813175" cy="461963"/>
          </a:xfrm>
          <a:prstGeom prst="rect">
            <a:avLst/>
          </a:prstGeom>
          <a:gradFill rotWithShape="1">
            <a:gsLst>
              <a:gs pos="0">
                <a:srgbClr val="7EEBF6"/>
              </a:gs>
              <a:gs pos="100000">
                <a:srgbClr val="CAF7FB"/>
              </a:gs>
            </a:gsLst>
            <a:path path="rect">
              <a:fillToRect r="100000" b="100000"/>
            </a:path>
            <a:tileRect/>
          </a:gradFill>
          <a:ln w="57150" cap="flat" cmpd="thinThick">
            <a:solidFill>
              <a:srgbClr val="B7ECFF"/>
            </a:solidFill>
            <a:prstDash val="solid"/>
            <a:miter/>
            <a:headEnd type="none" w="med" len="med"/>
            <a:tailEnd type="none" w="med" len="med"/>
          </a:ln>
        </p:spPr>
        <p:txBody>
          <a:bodyPr>
            <a:spAutoFit/>
          </a:bodyPr>
          <a:p>
            <a:pPr lvl="0" algn="ctr" eaLnBrk="1" hangingPunct="1">
              <a:buFont typeface="Arial" panose="020B0604020202020204" pitchFamily="34" charset="0"/>
              <a:buNone/>
            </a:pPr>
            <a:r>
              <a:rPr lang="en-US" altLang="zh-CN" sz="2400" b="1" dirty="0">
                <a:solidFill>
                  <a:srgbClr val="000000"/>
                </a:solidFill>
                <a:latin typeface="Times New Roman" panose="02020603050405020304" pitchFamily="18" charset="0"/>
                <a:ea typeface="宋体" panose="02010600030101010101" pitchFamily="2" charset="-122"/>
                <a:sym typeface="Times New Roman" panose="02020603050405020304" pitchFamily="18" charset="0"/>
              </a:rPr>
              <a:t> </a:t>
            </a:r>
            <a:r>
              <a:rPr lang="zh-CN" altLang="en-US" sz="2400" b="1" dirty="0">
                <a:solidFill>
                  <a:srgbClr val="000000"/>
                </a:solidFill>
                <a:latin typeface="Times New Roman" panose="02020603050405020304" pitchFamily="18" charset="0"/>
                <a:ea typeface="宋体" panose="02010600030101010101" pitchFamily="2" charset="-122"/>
                <a:sym typeface="Times New Roman" panose="02020603050405020304" pitchFamily="18" charset="0"/>
              </a:rPr>
              <a:t>分析环境描写</a:t>
            </a:r>
            <a:endParaRPr lang="zh-CN" altLang="en-US" sz="2400" b="1" dirty="0">
              <a:solidFill>
                <a:srgbClr val="000000"/>
              </a:solidFill>
              <a:latin typeface="Times New Roman" panose="02020603050405020304" pitchFamily="18" charset="0"/>
              <a:ea typeface="宋体" panose="02010600030101010101" pitchFamily="2" charset="-122"/>
              <a:sym typeface="Times New Roman" panose="02020603050405020304" pitchFamily="18" charset="0"/>
            </a:endParaRPr>
          </a:p>
        </p:txBody>
      </p:sp>
      <p:cxnSp>
        <p:nvCxnSpPr>
          <p:cNvPr id="7179" name="AutoShape 23"/>
          <p:cNvCxnSpPr/>
          <p:nvPr/>
        </p:nvCxnSpPr>
        <p:spPr>
          <a:xfrm>
            <a:off x="5080000" y="4538663"/>
            <a:ext cx="652463" cy="368300"/>
          </a:xfrm>
          <a:prstGeom prst="bentConnector3">
            <a:avLst>
              <a:gd name="adj1" fmla="val 47690"/>
            </a:avLst>
          </a:prstGeom>
          <a:ln w="38100" cap="flat" cmpd="sng">
            <a:solidFill>
              <a:srgbClr val="79DCFF"/>
            </a:solidFill>
            <a:prstDash val="solid"/>
            <a:miter/>
            <a:headEnd type="none" w="med" len="med"/>
            <a:tailEnd type="triangle" w="med" len="lg"/>
          </a:ln>
        </p:spPr>
      </p:cxnSp>
      <p:sp>
        <p:nvSpPr>
          <p:cNvPr id="7180" name="标题 1"/>
          <p:cNvSpPr/>
          <p:nvPr/>
        </p:nvSpPr>
        <p:spPr>
          <a:xfrm>
            <a:off x="0" y="841375"/>
            <a:ext cx="9144000" cy="941388"/>
          </a:xfrm>
          <a:prstGeom prst="rect">
            <a:avLst/>
          </a:prstGeom>
          <a:noFill/>
          <a:ln w="9525">
            <a:noFill/>
          </a:ln>
        </p:spPr>
        <p:txBody>
          <a:bodyPr anchor="b"/>
          <a:p>
            <a:pPr lvl="0" algn="ctr" eaLnBrk="1" hangingPunct="1">
              <a:lnSpc>
                <a:spcPct val="90000"/>
              </a:lnSpc>
              <a:buFont typeface="Arial" panose="020B0604020202020204" pitchFamily="34" charset="0"/>
              <a:buNone/>
            </a:pPr>
            <a:r>
              <a:rPr lang="zh-CN" altLang="en-US" sz="3600" b="1" dirty="0">
                <a:solidFill>
                  <a:srgbClr val="FF0000"/>
                </a:solidFill>
                <a:latin typeface="Calibri Light" pitchFamily="34" charset="0"/>
                <a:ea typeface="宋体" panose="02010600030101010101" pitchFamily="2" charset="-122"/>
              </a:rPr>
              <a:t>考点    小说阅读</a:t>
            </a:r>
            <a:endParaRPr lang="zh-CN" altLang="en-US" sz="3600" b="1" dirty="0">
              <a:solidFill>
                <a:srgbClr val="FF0000"/>
              </a:solidFill>
              <a:latin typeface="Calibri Light" pitchFamily="34" charset="0"/>
              <a:ea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1000"/>
                                        <p:tgtEl>
                                          <p:spTgt spid="3"/>
                                        </p:tgtEl>
                                      </p:cBhvr>
                                    </p:animEffect>
                                  </p:childTnLst>
                                </p:cTn>
                              </p:par>
                              <p:par>
                                <p:cTn id="11" presetID="22" presetClass="entr" presetSubtype="8"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2290" name="圆角矩形 2"/>
          <p:cNvGrpSpPr/>
          <p:nvPr/>
        </p:nvGrpSpPr>
        <p:grpSpPr>
          <a:xfrm>
            <a:off x="2017713" y="2882900"/>
            <a:ext cx="5089525" cy="1633538"/>
            <a:chOff x="0" y="0"/>
            <a:chExt cx="3206" cy="1029"/>
          </a:xfrm>
        </p:grpSpPr>
        <p:pic>
          <p:nvPicPr>
            <p:cNvPr id="12291" name="圆角矩形 2">
              <a:hlinkClick r:id="" action="ppaction://noaction"/>
            </p:cNvPr>
            <p:cNvPicPr/>
            <p:nvPr/>
          </p:nvPicPr>
          <p:blipFill>
            <a:blip r:embed="rId1"/>
            <a:stretch>
              <a:fillRect/>
            </a:stretch>
          </p:blipFill>
          <p:spPr>
            <a:xfrm>
              <a:off x="0" y="0"/>
              <a:ext cx="3206" cy="1029"/>
            </a:xfrm>
            <a:prstGeom prst="rect">
              <a:avLst/>
            </a:prstGeom>
            <a:noFill/>
            <a:ln w="9525">
              <a:noFill/>
            </a:ln>
          </p:spPr>
        </p:pic>
        <p:sp>
          <p:nvSpPr>
            <p:cNvPr id="12292" name="Text Box 5"/>
            <p:cNvSpPr txBox="1"/>
            <p:nvPr/>
          </p:nvSpPr>
          <p:spPr>
            <a:xfrm>
              <a:off x="111" y="177"/>
              <a:ext cx="2986" cy="540"/>
            </a:xfrm>
            <a:prstGeom prst="rect">
              <a:avLst/>
            </a:prstGeom>
            <a:noFill/>
            <a:ln w="9525">
              <a:noFill/>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285750" lvl="0" indent="-285750" algn="ctr" eaLnBrk="1" hangingPunct="1">
                <a:lnSpc>
                  <a:spcPct val="100000"/>
                </a:lnSpc>
                <a:spcBef>
                  <a:spcPct val="0"/>
                </a:spcBef>
                <a:buClr>
                  <a:srgbClr val="FF0000"/>
                </a:buClr>
                <a:buFont typeface="Wingdings" panose="05000000000000000000" pitchFamily="2" charset="2"/>
                <a:buChar char="Ø"/>
              </a:pPr>
              <a:r>
                <a:rPr lang="en-US" altLang="zh-CN" sz="5400" b="1" dirty="0">
                  <a:solidFill>
                    <a:srgbClr val="000000"/>
                  </a:solidFill>
                </a:rPr>
                <a:t>3. </a:t>
              </a:r>
              <a:r>
                <a:rPr lang="zh-CN" altLang="en-US" sz="5400" b="1" dirty="0">
                  <a:solidFill>
                    <a:srgbClr val="000000"/>
                  </a:solidFill>
                </a:rPr>
                <a:t>规律方法</a:t>
              </a:r>
              <a:endParaRPr lang="zh-CN" altLang="en-US" sz="5400" b="1" dirty="0">
                <a:solidFill>
                  <a:srgbClr val="000000"/>
                </a:solidFil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314" name="Picture 2" descr="http://www.910club.cn/kjsc/UploadFiles20081888/200904/2009042318012073.jpg"/>
          <p:cNvPicPr>
            <a:picLocks noChangeAspect="1"/>
          </p:cNvPicPr>
          <p:nvPr/>
        </p:nvPicPr>
        <p:blipFill>
          <a:blip r:embed="rId1"/>
          <a:srcRect l="37500" t="48750" r="6250" b="8749"/>
          <a:stretch>
            <a:fillRect/>
          </a:stretch>
        </p:blipFill>
        <p:spPr>
          <a:xfrm>
            <a:off x="6072188" y="5643563"/>
            <a:ext cx="3071812" cy="785812"/>
          </a:xfrm>
          <a:prstGeom prst="rect">
            <a:avLst/>
          </a:prstGeom>
          <a:noFill/>
          <a:ln w="9525">
            <a:noFill/>
          </a:ln>
        </p:spPr>
      </p:pic>
      <p:sp>
        <p:nvSpPr>
          <p:cNvPr id="13315" name="Rectangle 3"/>
          <p:cNvSpPr/>
          <p:nvPr/>
        </p:nvSpPr>
        <p:spPr>
          <a:xfrm>
            <a:off x="214313" y="990600"/>
            <a:ext cx="8715375" cy="4535488"/>
          </a:xfrm>
          <a:prstGeom prst="rect">
            <a:avLst/>
          </a:prstGeom>
          <a:noFill/>
          <a:ln w="9525">
            <a:noFill/>
          </a:ln>
        </p:spPr>
        <p:txBody>
          <a:bodyPr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r>
              <a:rPr lang="zh-CN" altLang="en-US" b="1" dirty="0">
                <a:solidFill>
                  <a:srgbClr val="FF0000"/>
                </a:solidFill>
                <a:latin typeface="黑体" panose="02010600030101010101" pitchFamily="49" charset="-122"/>
                <a:ea typeface="黑体" panose="02010600030101010101" pitchFamily="49" charset="-122"/>
              </a:rPr>
              <a:t>“分析环境描写题”解题技巧</a:t>
            </a:r>
            <a:endParaRPr lang="zh-CN" altLang="en-US" sz="2400" b="1" dirty="0">
              <a:latin typeface="宋体" panose="02010600030101010101" pitchFamily="2" charset="-122"/>
            </a:endParaRPr>
          </a:p>
          <a:p>
            <a:pPr marL="0" lvl="0" indent="0" eaLnBrk="1" hangingPunct="1">
              <a:lnSpc>
                <a:spcPct val="100000"/>
              </a:lnSpc>
              <a:spcBef>
                <a:spcPct val="0"/>
              </a:spcBef>
              <a:buNone/>
            </a:pPr>
            <a:r>
              <a:rPr lang="zh-CN" altLang="en-US" sz="2400" b="1" dirty="0">
                <a:latin typeface="宋体" panose="02010600030101010101" pitchFamily="2" charset="-122"/>
              </a:rPr>
              <a:t>　　</a:t>
            </a:r>
            <a:r>
              <a:rPr lang="en-US" altLang="zh-CN" sz="2400" b="1" dirty="0">
                <a:latin typeface="宋体" panose="02010600030101010101" pitchFamily="2" charset="-122"/>
              </a:rPr>
              <a:t>1</a:t>
            </a:r>
            <a:r>
              <a:rPr lang="zh-CN" altLang="en-US" sz="2400" b="1" dirty="0">
                <a:latin typeface="宋体" panose="02010600030101010101" pitchFamily="2" charset="-122"/>
              </a:rPr>
              <a:t>．答题思路</a:t>
            </a:r>
            <a:endParaRPr lang="zh-CN" altLang="en-US" sz="2400" b="1" dirty="0">
              <a:latin typeface="宋体" panose="02010600030101010101" pitchFamily="2" charset="-122"/>
            </a:endParaRPr>
          </a:p>
          <a:p>
            <a:pPr marL="0" lvl="0" indent="0" eaLnBrk="1" hangingPunct="1">
              <a:lnSpc>
                <a:spcPct val="100000"/>
              </a:lnSpc>
              <a:spcBef>
                <a:spcPct val="0"/>
              </a:spcBef>
              <a:buNone/>
            </a:pPr>
            <a:r>
              <a:rPr lang="zh-CN" altLang="en-US" sz="2400" b="1" dirty="0">
                <a:latin typeface="宋体" panose="02010600030101010101" pitchFamily="2" charset="-122"/>
              </a:rPr>
              <a:t>　　解答环境描写的题目，首先要掌握环境描写的相关知识，其次要辨清它属于哪类环境描写，弄清它在小说中的位置，最后认真阅读相关文字，再联系人物、情节、主题作全面、准确的考量。</a:t>
            </a:r>
            <a:endParaRPr lang="zh-CN" altLang="en-US" sz="2400" b="1" dirty="0">
              <a:latin typeface="宋体" panose="02010600030101010101" pitchFamily="2" charset="-122"/>
            </a:endParaRPr>
          </a:p>
          <a:p>
            <a:pPr marL="0" lvl="0" indent="0" eaLnBrk="1" hangingPunct="1">
              <a:lnSpc>
                <a:spcPct val="100000"/>
              </a:lnSpc>
              <a:spcBef>
                <a:spcPct val="0"/>
              </a:spcBef>
              <a:buNone/>
            </a:pPr>
            <a:r>
              <a:rPr lang="zh-CN" altLang="en-US" sz="2400" b="1" dirty="0">
                <a:latin typeface="宋体" panose="02010600030101010101" pitchFamily="2" charset="-122"/>
              </a:rPr>
              <a:t>　　</a:t>
            </a:r>
            <a:r>
              <a:rPr lang="en-US" altLang="zh-CN" sz="2400" b="1" dirty="0">
                <a:latin typeface="宋体" panose="02010600030101010101" pitchFamily="2" charset="-122"/>
              </a:rPr>
              <a:t>2</a:t>
            </a:r>
            <a:r>
              <a:rPr lang="zh-CN" altLang="en-US" sz="2400" b="1" dirty="0">
                <a:latin typeface="宋体" panose="02010600030101010101" pitchFamily="2" charset="-122"/>
              </a:rPr>
              <a:t>．答题模式</a:t>
            </a:r>
            <a:endParaRPr lang="zh-CN" altLang="en-US" sz="2400" b="1" dirty="0">
              <a:latin typeface="宋体" panose="02010600030101010101" pitchFamily="2" charset="-122"/>
            </a:endParaRPr>
          </a:p>
          <a:p>
            <a:pPr marL="0" lvl="0" indent="0" eaLnBrk="1" hangingPunct="1">
              <a:lnSpc>
                <a:spcPct val="100000"/>
              </a:lnSpc>
              <a:spcBef>
                <a:spcPct val="0"/>
              </a:spcBef>
              <a:buNone/>
            </a:pPr>
            <a:r>
              <a:rPr lang="zh-CN" altLang="en-US" sz="2400" b="1" dirty="0">
                <a:latin typeface="宋体" panose="02010600030101010101" pitchFamily="2" charset="-122"/>
              </a:rPr>
              <a:t>　　</a:t>
            </a:r>
            <a:r>
              <a:rPr lang="en-US" altLang="zh-CN" sz="2400" b="1" dirty="0">
                <a:latin typeface="宋体" panose="02010600030101010101" pitchFamily="2" charset="-122"/>
              </a:rPr>
              <a:t>(1)</a:t>
            </a:r>
            <a:r>
              <a:rPr lang="zh-CN" altLang="en-US" sz="2400" b="1" dirty="0">
                <a:latin typeface="宋体" panose="02010600030101010101" pitchFamily="2" charset="-122"/>
              </a:rPr>
              <a:t>突出</a:t>
            </a:r>
            <a:r>
              <a:rPr lang="en-US" altLang="zh-CN" sz="2400" b="1" dirty="0">
                <a:latin typeface="宋体" panose="02010600030101010101" pitchFamily="2" charset="-122"/>
              </a:rPr>
              <a:t>(</a:t>
            </a:r>
            <a:r>
              <a:rPr lang="zh-CN" altLang="en-US" sz="2400" b="1" dirty="0">
                <a:latin typeface="宋体" panose="02010600030101010101" pitchFamily="2" charset="-122"/>
              </a:rPr>
              <a:t>烘托、描写、交代</a:t>
            </a:r>
            <a:r>
              <a:rPr lang="en-US" altLang="zh-CN" sz="2400" b="1" dirty="0">
                <a:latin typeface="宋体" panose="02010600030101010101" pitchFamily="2" charset="-122"/>
              </a:rPr>
              <a:t>)</a:t>
            </a:r>
            <a:r>
              <a:rPr lang="zh-CN" altLang="en-US" sz="2400" b="1" dirty="0">
                <a:latin typeface="宋体" panose="02010600030101010101" pitchFamily="2" charset="-122"/>
              </a:rPr>
              <a:t>了</a:t>
            </a:r>
            <a:r>
              <a:rPr lang="en-US" altLang="zh-CN" sz="2400" b="1" dirty="0">
                <a:latin typeface="宋体" panose="02010600030101010101" pitchFamily="2" charset="-122"/>
              </a:rPr>
              <a:t>……</a:t>
            </a:r>
            <a:r>
              <a:rPr lang="zh-CN" altLang="en-US" sz="2400" b="1" dirty="0">
                <a:latin typeface="宋体" panose="02010600030101010101" pitchFamily="2" charset="-122"/>
              </a:rPr>
              <a:t>，为</a:t>
            </a:r>
            <a:r>
              <a:rPr lang="en-US" altLang="zh-CN" sz="2400" b="1" dirty="0">
                <a:latin typeface="宋体" panose="02010600030101010101" pitchFamily="2" charset="-122"/>
              </a:rPr>
              <a:t>……</a:t>
            </a:r>
            <a:r>
              <a:rPr lang="zh-CN" altLang="en-US" sz="2400" b="1" dirty="0">
                <a:latin typeface="宋体" panose="02010600030101010101" pitchFamily="2" charset="-122"/>
              </a:rPr>
              <a:t>活动提供了背景，与</a:t>
            </a:r>
            <a:r>
              <a:rPr lang="en-US" altLang="zh-CN" sz="2400" b="1" dirty="0">
                <a:latin typeface="宋体" panose="02010600030101010101" pitchFamily="2" charset="-122"/>
              </a:rPr>
              <a:t>……(</a:t>
            </a:r>
            <a:r>
              <a:rPr lang="zh-CN" altLang="en-US" sz="2400" b="1" dirty="0">
                <a:latin typeface="宋体" panose="02010600030101010101" pitchFamily="2" charset="-122"/>
              </a:rPr>
              <a:t>情节</a:t>
            </a:r>
            <a:r>
              <a:rPr lang="en-US" altLang="zh-CN" sz="2400" b="1" dirty="0">
                <a:latin typeface="宋体" panose="02010600030101010101" pitchFamily="2" charset="-122"/>
              </a:rPr>
              <a:t>)</a:t>
            </a:r>
            <a:r>
              <a:rPr lang="zh-CN" altLang="en-US" sz="2400" b="1" dirty="0">
                <a:latin typeface="宋体" panose="02010600030101010101" pitchFamily="2" charset="-122"/>
              </a:rPr>
              <a:t>形成对比。</a:t>
            </a:r>
            <a:endParaRPr lang="zh-CN" altLang="en-US" sz="2400" b="1" dirty="0">
              <a:latin typeface="宋体" panose="02010600030101010101" pitchFamily="2" charset="-122"/>
            </a:endParaRPr>
          </a:p>
          <a:p>
            <a:pPr marL="0" lvl="0" indent="0" eaLnBrk="1" hangingPunct="1">
              <a:lnSpc>
                <a:spcPct val="100000"/>
              </a:lnSpc>
              <a:spcBef>
                <a:spcPct val="0"/>
              </a:spcBef>
              <a:buNone/>
            </a:pPr>
            <a:r>
              <a:rPr lang="zh-CN" altLang="en-US" sz="2400" b="1" dirty="0">
                <a:latin typeface="宋体" panose="02010600030101010101" pitchFamily="2" charset="-122"/>
              </a:rPr>
              <a:t>　　</a:t>
            </a:r>
            <a:r>
              <a:rPr lang="en-US" altLang="zh-CN" sz="2400" b="1" dirty="0">
                <a:latin typeface="宋体" panose="02010600030101010101" pitchFamily="2" charset="-122"/>
              </a:rPr>
              <a:t>(2)</a:t>
            </a:r>
            <a:r>
              <a:rPr lang="zh-CN" altLang="en-US" sz="2400" b="1" dirty="0">
                <a:latin typeface="宋体" panose="02010600030101010101" pitchFamily="2" charset="-122"/>
              </a:rPr>
              <a:t>烘托</a:t>
            </a:r>
            <a:r>
              <a:rPr lang="en-US" altLang="zh-CN" sz="2400" b="1" dirty="0">
                <a:latin typeface="宋体" panose="02010600030101010101" pitchFamily="2" charset="-122"/>
              </a:rPr>
              <a:t>(</a:t>
            </a:r>
            <a:r>
              <a:rPr lang="zh-CN" altLang="en-US" sz="2400" b="1" dirty="0">
                <a:latin typeface="宋体" panose="02010600030101010101" pitchFamily="2" charset="-122"/>
              </a:rPr>
              <a:t>衬托、映衬</a:t>
            </a:r>
            <a:r>
              <a:rPr lang="en-US" altLang="zh-CN" sz="2400" b="1" dirty="0">
                <a:latin typeface="宋体" panose="02010600030101010101" pitchFamily="2" charset="-122"/>
              </a:rPr>
              <a:t>)</a:t>
            </a:r>
            <a:r>
              <a:rPr lang="zh-CN" altLang="en-US" sz="2400" b="1" dirty="0">
                <a:latin typeface="宋体" panose="02010600030101010101" pitchFamily="2" charset="-122"/>
              </a:rPr>
              <a:t>了</a:t>
            </a:r>
            <a:r>
              <a:rPr lang="en-US" altLang="zh-CN" sz="2400" b="1" dirty="0">
                <a:latin typeface="宋体" panose="02010600030101010101" pitchFamily="2" charset="-122"/>
              </a:rPr>
              <a:t>……</a:t>
            </a:r>
            <a:r>
              <a:rPr lang="zh-CN" altLang="en-US" sz="2400" b="1" dirty="0">
                <a:latin typeface="宋体" panose="02010600030101010101" pitchFamily="2" charset="-122"/>
              </a:rPr>
              <a:t>的思想品质</a:t>
            </a:r>
            <a:r>
              <a:rPr lang="en-US" altLang="zh-CN" sz="2400" b="1" dirty="0">
                <a:latin typeface="宋体" panose="02010600030101010101" pitchFamily="2" charset="-122"/>
              </a:rPr>
              <a:t>(</a:t>
            </a:r>
            <a:r>
              <a:rPr lang="zh-CN" altLang="en-US" sz="2400" b="1" dirty="0">
                <a:latin typeface="宋体" panose="02010600030101010101" pitchFamily="2" charset="-122"/>
              </a:rPr>
              <a:t>精神世界</a:t>
            </a:r>
            <a:r>
              <a:rPr lang="en-US" altLang="zh-CN" sz="2400" b="1" dirty="0">
                <a:latin typeface="宋体" panose="02010600030101010101" pitchFamily="2" charset="-122"/>
              </a:rPr>
              <a:t>)</a:t>
            </a:r>
            <a:r>
              <a:rPr lang="zh-CN" altLang="en-US" sz="2400" b="1" dirty="0">
                <a:latin typeface="宋体" panose="02010600030101010101" pitchFamily="2" charset="-122"/>
              </a:rPr>
              <a:t>，有助于塑造</a:t>
            </a:r>
            <a:r>
              <a:rPr lang="en-US" altLang="zh-CN" sz="2400" b="1" dirty="0">
                <a:latin typeface="宋体" panose="02010600030101010101" pitchFamily="2" charset="-122"/>
              </a:rPr>
              <a:t>……</a:t>
            </a:r>
            <a:r>
              <a:rPr lang="zh-CN" altLang="en-US" sz="2400" b="1" dirty="0">
                <a:latin typeface="宋体" panose="02010600030101010101" pitchFamily="2" charset="-122"/>
              </a:rPr>
              <a:t>的形象。</a:t>
            </a:r>
            <a:endParaRPr lang="zh-CN" altLang="en-US" sz="2400" b="1" dirty="0">
              <a:latin typeface="宋体" panose="02010600030101010101" pitchFamily="2" charset="-122"/>
            </a:endParaRPr>
          </a:p>
          <a:p>
            <a:pPr marL="0" lvl="0" indent="0" eaLnBrk="1" hangingPunct="1">
              <a:lnSpc>
                <a:spcPct val="100000"/>
              </a:lnSpc>
              <a:spcBef>
                <a:spcPct val="0"/>
              </a:spcBef>
              <a:buNone/>
            </a:pPr>
            <a:r>
              <a:rPr lang="zh-CN" altLang="en-US" sz="2400" b="1" dirty="0">
                <a:latin typeface="宋体" panose="02010600030101010101" pitchFamily="2" charset="-122"/>
              </a:rPr>
              <a:t>　　</a:t>
            </a:r>
            <a:r>
              <a:rPr lang="en-US" altLang="zh-CN" sz="2400" b="1" dirty="0">
                <a:latin typeface="宋体" panose="02010600030101010101" pitchFamily="2" charset="-122"/>
              </a:rPr>
              <a:t>(3)</a:t>
            </a:r>
            <a:r>
              <a:rPr lang="zh-CN" altLang="en-US" sz="2400" b="1" dirty="0">
                <a:latin typeface="宋体" panose="02010600030101010101" pitchFamily="2" charset="-122"/>
              </a:rPr>
              <a:t>触发</a:t>
            </a:r>
            <a:r>
              <a:rPr lang="en-US" altLang="zh-CN" sz="2400" b="1" dirty="0">
                <a:latin typeface="宋体" panose="02010600030101010101" pitchFamily="2" charset="-122"/>
              </a:rPr>
              <a:t>……</a:t>
            </a:r>
            <a:r>
              <a:rPr lang="zh-CN" altLang="en-US" sz="2400" b="1" dirty="0">
                <a:latin typeface="宋体" panose="02010600030101010101" pitchFamily="2" charset="-122"/>
              </a:rPr>
              <a:t>思想</a:t>
            </a:r>
            <a:r>
              <a:rPr lang="en-US" altLang="zh-CN" sz="2400" b="1" dirty="0">
                <a:latin typeface="宋体" panose="02010600030101010101" pitchFamily="2" charset="-122"/>
              </a:rPr>
              <a:t>(</a:t>
            </a:r>
            <a:r>
              <a:rPr lang="zh-CN" altLang="en-US" sz="2400" b="1" dirty="0">
                <a:latin typeface="宋体" panose="02010600030101010101" pitchFamily="2" charset="-122"/>
              </a:rPr>
              <a:t>情感</a:t>
            </a:r>
            <a:r>
              <a:rPr lang="en-US" altLang="zh-CN" sz="2400" b="1" dirty="0">
                <a:latin typeface="宋体" panose="02010600030101010101" pitchFamily="2" charset="-122"/>
              </a:rPr>
              <a:t>)</a:t>
            </a:r>
            <a:r>
              <a:rPr lang="zh-CN" altLang="en-US" sz="2400" b="1" dirty="0">
                <a:latin typeface="宋体" panose="02010600030101010101" pitchFamily="2" charset="-122"/>
              </a:rPr>
              <a:t>的变化，推动了情节的发展。</a:t>
            </a:r>
            <a:endParaRPr lang="en-US" altLang="zh-CN" sz="2400" b="1" dirty="0">
              <a:latin typeface="宋体" panose="02010600030101010101" pitchFamily="2" charset="-122"/>
              <a:ea typeface="Times New Roman" panose="02020603050405020304" pitchFamily="18" charset="0"/>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338" name="Picture 2" descr="http://www.910club.cn/kjsc/UploadFiles20081888/200904/2009042318012073.jpg"/>
          <p:cNvPicPr>
            <a:picLocks noChangeAspect="1"/>
          </p:cNvPicPr>
          <p:nvPr/>
        </p:nvPicPr>
        <p:blipFill>
          <a:blip r:embed="rId1"/>
          <a:srcRect l="37500" t="48750" r="6250" b="8749"/>
          <a:stretch>
            <a:fillRect/>
          </a:stretch>
        </p:blipFill>
        <p:spPr>
          <a:xfrm>
            <a:off x="6072188" y="5643563"/>
            <a:ext cx="3071812" cy="785812"/>
          </a:xfrm>
          <a:prstGeom prst="rect">
            <a:avLst/>
          </a:prstGeom>
          <a:noFill/>
          <a:ln w="9525">
            <a:noFill/>
          </a:ln>
        </p:spPr>
      </p:pic>
      <p:sp>
        <p:nvSpPr>
          <p:cNvPr id="14339" name="Rectangle 3"/>
          <p:cNvSpPr/>
          <p:nvPr/>
        </p:nvSpPr>
        <p:spPr>
          <a:xfrm>
            <a:off x="0" y="985838"/>
            <a:ext cx="9144000" cy="4586287"/>
          </a:xfrm>
          <a:prstGeom prst="rect">
            <a:avLst/>
          </a:prstGeom>
          <a:noFill/>
          <a:ln w="9525">
            <a:noFill/>
          </a:ln>
        </p:spPr>
        <p:txBody>
          <a:bodyPr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r>
              <a:rPr lang="zh-CN" altLang="en-US" b="1" dirty="0">
                <a:solidFill>
                  <a:srgbClr val="FF0000"/>
                </a:solidFill>
                <a:latin typeface="黑体" panose="02010600030101010101" pitchFamily="49" charset="-122"/>
                <a:ea typeface="黑体" panose="02010600030101010101" pitchFamily="49" charset="-122"/>
              </a:rPr>
              <a:t>“自然环境”的作用</a:t>
            </a:r>
            <a:endParaRPr lang="zh-CN" altLang="en-US" sz="2400" b="1" dirty="0">
              <a:latin typeface="宋体" panose="02010600030101010101" pitchFamily="2" charset="-122"/>
            </a:endParaRPr>
          </a:p>
          <a:p>
            <a:pPr marL="0" lvl="0" indent="0" eaLnBrk="1" hangingPunct="1">
              <a:lnSpc>
                <a:spcPct val="100000"/>
              </a:lnSpc>
              <a:spcBef>
                <a:spcPct val="0"/>
              </a:spcBef>
              <a:buNone/>
            </a:pPr>
            <a:r>
              <a:rPr lang="zh-CN" altLang="en-US" sz="2400" b="1" dirty="0">
                <a:latin typeface="宋体" panose="02010600030101010101" pitchFamily="2" charset="-122"/>
              </a:rPr>
              <a:t>　　</a:t>
            </a:r>
            <a:r>
              <a:rPr lang="en-US" altLang="zh-CN" sz="2400" b="1" dirty="0">
                <a:latin typeface="黑体" panose="02010600030101010101" pitchFamily="49" charset="-122"/>
                <a:ea typeface="黑体" panose="02010600030101010101" pitchFamily="49" charset="-122"/>
              </a:rPr>
              <a:t>(1)</a:t>
            </a:r>
            <a:r>
              <a:rPr lang="zh-CN" altLang="en-US" sz="2400" b="1" dirty="0">
                <a:latin typeface="黑体" panose="02010600030101010101" pitchFamily="49" charset="-122"/>
                <a:ea typeface="黑体" panose="02010600030101010101" pitchFamily="49" charset="-122"/>
              </a:rPr>
              <a:t>交代事情发生的地点或背景。</a:t>
            </a:r>
            <a:r>
              <a:rPr lang="zh-CN" altLang="en-US" sz="2400" b="1" dirty="0">
                <a:latin typeface="宋体" panose="02010600030101010101" pitchFamily="2" charset="-122"/>
              </a:rPr>
              <a:t>小说里一般会有自然环境的描写，交代事情发生的地点或背景，能增加故事的真实性。</a:t>
            </a:r>
            <a:endParaRPr lang="zh-CN" altLang="en-US" sz="2400" b="1" dirty="0">
              <a:latin typeface="宋体" panose="02010600030101010101" pitchFamily="2" charset="-122"/>
            </a:endParaRPr>
          </a:p>
          <a:p>
            <a:pPr marL="0" lvl="0" indent="0" eaLnBrk="1" hangingPunct="1">
              <a:lnSpc>
                <a:spcPct val="100000"/>
              </a:lnSpc>
              <a:spcBef>
                <a:spcPct val="0"/>
              </a:spcBef>
              <a:buNone/>
            </a:pPr>
            <a:r>
              <a:rPr lang="zh-CN" altLang="en-US" sz="2400" b="1" dirty="0">
                <a:latin typeface="宋体" panose="02010600030101010101" pitchFamily="2" charset="-122"/>
              </a:rPr>
              <a:t>　　</a:t>
            </a:r>
            <a:r>
              <a:rPr lang="en-US" altLang="zh-CN" sz="2400" b="1" dirty="0">
                <a:latin typeface="黑体" panose="02010600030101010101" pitchFamily="49" charset="-122"/>
                <a:ea typeface="黑体" panose="02010600030101010101" pitchFamily="49" charset="-122"/>
              </a:rPr>
              <a:t>(2)</a:t>
            </a:r>
            <a:r>
              <a:rPr lang="zh-CN" altLang="en-US" sz="2400" b="1" dirty="0">
                <a:latin typeface="黑体" panose="02010600030101010101" pitchFamily="49" charset="-122"/>
                <a:ea typeface="黑体" panose="02010600030101010101" pitchFamily="49" charset="-122"/>
              </a:rPr>
              <a:t>暗示故事发生的时代特征。</a:t>
            </a:r>
            <a:endParaRPr lang="zh-CN" altLang="en-US" sz="2400" b="1" dirty="0">
              <a:latin typeface="黑体" panose="02010600030101010101" pitchFamily="49" charset="-122"/>
              <a:ea typeface="黑体" panose="02010600030101010101" pitchFamily="49" charset="-122"/>
            </a:endParaRPr>
          </a:p>
          <a:p>
            <a:pPr marL="0" lvl="0" indent="0" eaLnBrk="1" hangingPunct="1">
              <a:lnSpc>
                <a:spcPct val="100000"/>
              </a:lnSpc>
              <a:spcBef>
                <a:spcPct val="0"/>
              </a:spcBef>
              <a:buNone/>
            </a:pPr>
            <a:r>
              <a:rPr lang="zh-CN" altLang="en-US" sz="2400" b="1" dirty="0">
                <a:latin typeface="宋体" panose="02010600030101010101" pitchFamily="2" charset="-122"/>
              </a:rPr>
              <a:t>　　</a:t>
            </a:r>
            <a:r>
              <a:rPr lang="en-US" altLang="zh-CN" sz="2400" b="1" dirty="0">
                <a:latin typeface="黑体" panose="02010600030101010101" pitchFamily="49" charset="-122"/>
                <a:ea typeface="黑体" panose="02010600030101010101" pitchFamily="49" charset="-122"/>
              </a:rPr>
              <a:t>(3)</a:t>
            </a:r>
            <a:r>
              <a:rPr lang="zh-CN" altLang="en-US" sz="2400" b="1" dirty="0">
                <a:latin typeface="黑体" panose="02010600030101010101" pitchFamily="49" charset="-122"/>
                <a:ea typeface="黑体" panose="02010600030101010101" pitchFamily="49" charset="-122"/>
              </a:rPr>
              <a:t>渲染某种气氛。</a:t>
            </a:r>
            <a:r>
              <a:rPr lang="zh-CN" altLang="en-US" sz="2400" b="1" dirty="0">
                <a:latin typeface="宋体" panose="02010600030101010101" pitchFamily="2" charset="-122"/>
              </a:rPr>
              <a:t>作家往往用生动的自然环境描写，来渲染气氛，或喜庆，或清冷，或悲凉，来感染读者。</a:t>
            </a:r>
            <a:endParaRPr lang="zh-CN" altLang="en-US" sz="2400" b="1" dirty="0">
              <a:latin typeface="宋体" panose="02010600030101010101" pitchFamily="2" charset="-122"/>
            </a:endParaRPr>
          </a:p>
          <a:p>
            <a:pPr marL="0" lvl="0" indent="0" eaLnBrk="1" hangingPunct="1">
              <a:lnSpc>
                <a:spcPct val="100000"/>
              </a:lnSpc>
              <a:spcBef>
                <a:spcPct val="0"/>
              </a:spcBef>
              <a:buNone/>
            </a:pPr>
            <a:r>
              <a:rPr lang="zh-CN" altLang="en-US" sz="2400" b="1" dirty="0">
                <a:latin typeface="宋体" panose="02010600030101010101" pitchFamily="2" charset="-122"/>
              </a:rPr>
              <a:t>　　</a:t>
            </a:r>
            <a:r>
              <a:rPr lang="en-US" altLang="zh-CN" sz="2400" b="1" dirty="0">
                <a:latin typeface="黑体" panose="02010600030101010101" pitchFamily="49" charset="-122"/>
                <a:ea typeface="黑体" panose="02010600030101010101" pitchFamily="49" charset="-122"/>
              </a:rPr>
              <a:t>(4)</a:t>
            </a:r>
            <a:r>
              <a:rPr lang="zh-CN" altLang="en-US" sz="2400" b="1" dirty="0">
                <a:latin typeface="黑体" panose="02010600030101010101" pitchFamily="49" charset="-122"/>
                <a:ea typeface="黑体" panose="02010600030101010101" pitchFamily="49" charset="-122"/>
              </a:rPr>
              <a:t>反映人物个性品格和生活情趣。</a:t>
            </a:r>
            <a:endParaRPr lang="zh-CN" altLang="en-US" sz="2400" b="1" dirty="0">
              <a:latin typeface="黑体" panose="02010600030101010101" pitchFamily="49" charset="-122"/>
              <a:ea typeface="黑体" panose="02010600030101010101" pitchFamily="49" charset="-122"/>
            </a:endParaRPr>
          </a:p>
          <a:p>
            <a:pPr marL="0" lvl="0" indent="0" eaLnBrk="1" hangingPunct="1">
              <a:lnSpc>
                <a:spcPct val="100000"/>
              </a:lnSpc>
              <a:spcBef>
                <a:spcPct val="0"/>
              </a:spcBef>
              <a:buNone/>
            </a:pPr>
            <a:r>
              <a:rPr lang="zh-CN" altLang="en-US" sz="2400" b="1" dirty="0">
                <a:latin typeface="黑体" panose="02010600030101010101" pitchFamily="49" charset="-122"/>
                <a:ea typeface="黑体" panose="02010600030101010101" pitchFamily="49" charset="-122"/>
              </a:rPr>
              <a:t>　　</a:t>
            </a:r>
            <a:r>
              <a:rPr lang="en-US" altLang="zh-CN" sz="2400" b="1" dirty="0">
                <a:latin typeface="黑体" panose="02010600030101010101" pitchFamily="49" charset="-122"/>
                <a:ea typeface="黑体" panose="02010600030101010101" pitchFamily="49" charset="-122"/>
              </a:rPr>
              <a:t>(5)</a:t>
            </a:r>
            <a:r>
              <a:rPr lang="zh-CN" altLang="en-US" sz="2400" b="1" dirty="0">
                <a:latin typeface="黑体" panose="02010600030101010101" pitchFamily="49" charset="-122"/>
                <a:ea typeface="黑体" panose="02010600030101010101" pitchFamily="49" charset="-122"/>
              </a:rPr>
              <a:t>烘托人物的心情。</a:t>
            </a:r>
            <a:endParaRPr lang="zh-CN" altLang="en-US" sz="2400" b="1" dirty="0">
              <a:latin typeface="黑体" panose="02010600030101010101" pitchFamily="49" charset="-122"/>
              <a:ea typeface="黑体" panose="02010600030101010101" pitchFamily="49" charset="-122"/>
            </a:endParaRPr>
          </a:p>
          <a:p>
            <a:pPr marL="0" lvl="0" indent="0" eaLnBrk="1" hangingPunct="1">
              <a:lnSpc>
                <a:spcPct val="100000"/>
              </a:lnSpc>
              <a:spcBef>
                <a:spcPct val="0"/>
              </a:spcBef>
              <a:buNone/>
            </a:pPr>
            <a:r>
              <a:rPr lang="zh-CN" altLang="en-US" sz="2400" b="1" dirty="0">
                <a:latin typeface="黑体" panose="02010600030101010101" pitchFamily="49" charset="-122"/>
                <a:ea typeface="黑体" panose="02010600030101010101" pitchFamily="49" charset="-122"/>
              </a:rPr>
              <a:t>　　</a:t>
            </a:r>
            <a:r>
              <a:rPr lang="en-US" altLang="zh-CN" sz="2400" b="1" dirty="0">
                <a:latin typeface="黑体" panose="02010600030101010101" pitchFamily="49" charset="-122"/>
                <a:ea typeface="黑体" panose="02010600030101010101" pitchFamily="49" charset="-122"/>
              </a:rPr>
              <a:t>(6)</a:t>
            </a:r>
            <a:r>
              <a:rPr lang="zh-CN" altLang="en-US" sz="2400" b="1" dirty="0">
                <a:latin typeface="黑体" panose="02010600030101010101" pitchFamily="49" charset="-122"/>
                <a:ea typeface="黑体" panose="02010600030101010101" pitchFamily="49" charset="-122"/>
              </a:rPr>
              <a:t>推动情节的发展。</a:t>
            </a:r>
            <a:endParaRPr lang="zh-CN" altLang="en-US" sz="2400" b="1" dirty="0">
              <a:latin typeface="黑体" panose="02010600030101010101" pitchFamily="49" charset="-122"/>
              <a:ea typeface="黑体" panose="02010600030101010101" pitchFamily="49" charset="-122"/>
            </a:endParaRPr>
          </a:p>
          <a:p>
            <a:pPr marL="0" lvl="0" indent="0" eaLnBrk="1" hangingPunct="1">
              <a:lnSpc>
                <a:spcPct val="100000"/>
              </a:lnSpc>
              <a:spcBef>
                <a:spcPct val="0"/>
              </a:spcBef>
              <a:buNone/>
            </a:pPr>
            <a:r>
              <a:rPr lang="zh-CN" altLang="en-US" sz="2400" b="1" dirty="0">
                <a:latin typeface="黑体" panose="02010600030101010101" pitchFamily="49" charset="-122"/>
                <a:ea typeface="黑体" panose="02010600030101010101" pitchFamily="49" charset="-122"/>
              </a:rPr>
              <a:t>　　</a:t>
            </a:r>
            <a:r>
              <a:rPr lang="en-US" altLang="zh-CN" sz="2400" b="1" dirty="0">
                <a:latin typeface="黑体" panose="02010600030101010101" pitchFamily="49" charset="-122"/>
                <a:ea typeface="黑体" panose="02010600030101010101" pitchFamily="49" charset="-122"/>
              </a:rPr>
              <a:t>(7)</a:t>
            </a:r>
            <a:r>
              <a:rPr lang="zh-CN" altLang="en-US" sz="2400" b="1" dirty="0">
                <a:latin typeface="黑体" panose="02010600030101010101" pitchFamily="49" charset="-122"/>
                <a:ea typeface="黑体" panose="02010600030101010101" pitchFamily="49" charset="-122"/>
              </a:rPr>
              <a:t>深化作品的主题。</a:t>
            </a:r>
            <a:endParaRPr lang="zh-CN" altLang="en-US" sz="2400" b="1" dirty="0">
              <a:latin typeface="黑体" panose="02010600030101010101" pitchFamily="49" charset="-122"/>
              <a:ea typeface="黑体" panose="02010600030101010101" pitchFamily="49" charset="-122"/>
            </a:endParaRPr>
          </a:p>
          <a:p>
            <a:pPr marL="0" lvl="0" indent="0" eaLnBrk="1" hangingPunct="1">
              <a:lnSpc>
                <a:spcPct val="100000"/>
              </a:lnSpc>
              <a:spcBef>
                <a:spcPct val="0"/>
              </a:spcBef>
              <a:buNone/>
            </a:pPr>
            <a:r>
              <a:rPr lang="zh-CN" altLang="en-US" sz="2400" b="1" dirty="0">
                <a:latin typeface="宋体" panose="02010600030101010101" pitchFamily="2" charset="-122"/>
              </a:rPr>
              <a:t>　　当然，环境描写的作用往往是多方面的，这需要根据具体的语言环境去综合分析，切忌生硬地把它归结为某一种作用。</a:t>
            </a:r>
            <a:endParaRPr lang="en-US" altLang="zh-CN" sz="2400" b="1" dirty="0">
              <a:latin typeface="宋体" panose="02010600030101010101" pitchFamily="2" charset="-122"/>
              <a:ea typeface="Times New Roman" panose="02020603050405020304" pitchFamily="18" charset="0"/>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362" name="Picture 2" descr="http://www.910club.cn/kjsc/UploadFiles20081888/200904/2009042318012073.jpg"/>
          <p:cNvPicPr>
            <a:picLocks noChangeAspect="1"/>
          </p:cNvPicPr>
          <p:nvPr/>
        </p:nvPicPr>
        <p:blipFill>
          <a:blip r:embed="rId1"/>
          <a:srcRect l="37500" t="48750" r="6250" b="8749"/>
          <a:stretch>
            <a:fillRect/>
          </a:stretch>
        </p:blipFill>
        <p:spPr>
          <a:xfrm>
            <a:off x="6072188" y="5643563"/>
            <a:ext cx="3071812" cy="785812"/>
          </a:xfrm>
          <a:prstGeom prst="rect">
            <a:avLst/>
          </a:prstGeom>
          <a:noFill/>
          <a:ln w="9525">
            <a:noFill/>
          </a:ln>
        </p:spPr>
      </p:pic>
      <p:sp>
        <p:nvSpPr>
          <p:cNvPr id="15363" name="Rectangle 3"/>
          <p:cNvSpPr/>
          <p:nvPr/>
        </p:nvSpPr>
        <p:spPr>
          <a:xfrm>
            <a:off x="0" y="1000125"/>
            <a:ext cx="9144000" cy="4586288"/>
          </a:xfrm>
          <a:prstGeom prst="rect">
            <a:avLst/>
          </a:prstGeom>
          <a:noFill/>
          <a:ln w="9525">
            <a:noFill/>
          </a:ln>
        </p:spPr>
        <p:txBody>
          <a:bodyPr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r>
              <a:rPr lang="zh-CN" altLang="en-US" b="1" dirty="0">
                <a:solidFill>
                  <a:srgbClr val="FF0000"/>
                </a:solidFill>
                <a:latin typeface="黑体" panose="02010600030101010101" pitchFamily="49" charset="-122"/>
                <a:ea typeface="黑体" panose="02010600030101010101" pitchFamily="49" charset="-122"/>
              </a:rPr>
              <a:t>“社会环境”的作用</a:t>
            </a:r>
            <a:endParaRPr lang="zh-CN" altLang="en-US" sz="2400" b="1" dirty="0">
              <a:latin typeface="黑体" panose="02010600030101010101" pitchFamily="49" charset="-122"/>
              <a:ea typeface="黑体" panose="02010600030101010101" pitchFamily="49" charset="-122"/>
            </a:endParaRPr>
          </a:p>
          <a:p>
            <a:pPr marL="0" lvl="0" indent="0" eaLnBrk="1" hangingPunct="1">
              <a:lnSpc>
                <a:spcPct val="100000"/>
              </a:lnSpc>
              <a:spcBef>
                <a:spcPct val="0"/>
              </a:spcBef>
              <a:buNone/>
            </a:pPr>
            <a:r>
              <a:rPr lang="zh-CN" altLang="en-US" sz="2400" b="1" dirty="0">
                <a:latin typeface="宋体" panose="02010600030101010101" pitchFamily="2" charset="-122"/>
              </a:rPr>
              <a:t>　　</a:t>
            </a:r>
            <a:r>
              <a:rPr lang="en-US" altLang="zh-CN" sz="2400" b="1" dirty="0">
                <a:latin typeface="黑体" panose="02010600030101010101" pitchFamily="49" charset="-122"/>
                <a:ea typeface="黑体" panose="02010600030101010101" pitchFamily="49" charset="-122"/>
              </a:rPr>
              <a:t>(1)</a:t>
            </a:r>
            <a:r>
              <a:rPr lang="zh-CN" altLang="en-US" sz="2400" b="1" dirty="0">
                <a:latin typeface="黑体" panose="02010600030101010101" pitchFamily="49" charset="-122"/>
                <a:ea typeface="黑体" panose="02010600030101010101" pitchFamily="49" charset="-122"/>
              </a:rPr>
              <a:t>交代故事的时代背景。</a:t>
            </a:r>
            <a:r>
              <a:rPr lang="en-US" altLang="zh-CN" sz="2400" b="1" dirty="0">
                <a:latin typeface="宋体" panose="02010600030101010101" pitchFamily="2" charset="-122"/>
              </a:rPr>
              <a:t>《</a:t>
            </a:r>
            <a:r>
              <a:rPr lang="zh-CN" altLang="en-US" sz="2400" b="1" dirty="0">
                <a:latin typeface="宋体" panose="02010600030101010101" pitchFamily="2" charset="-122"/>
              </a:rPr>
              <a:t>孔乙己</a:t>
            </a:r>
            <a:r>
              <a:rPr lang="en-US" altLang="zh-CN" sz="2400" b="1" dirty="0">
                <a:latin typeface="宋体" panose="02010600030101010101" pitchFamily="2" charset="-122"/>
              </a:rPr>
              <a:t>》</a:t>
            </a:r>
            <a:r>
              <a:rPr lang="zh-CN" altLang="en-US" sz="2400" b="1" dirty="0">
                <a:latin typeface="宋体" panose="02010600030101010101" pitchFamily="2" charset="-122"/>
              </a:rPr>
              <a:t>中开头对鲁镇酒店的格局的描写就起到了这种作用。</a:t>
            </a:r>
            <a:endParaRPr lang="zh-CN" altLang="en-US" sz="2400" b="1" dirty="0">
              <a:latin typeface="宋体" panose="02010600030101010101" pitchFamily="2" charset="-122"/>
            </a:endParaRPr>
          </a:p>
          <a:p>
            <a:pPr marL="0" lvl="0" indent="0" eaLnBrk="1" hangingPunct="1">
              <a:lnSpc>
                <a:spcPct val="100000"/>
              </a:lnSpc>
              <a:spcBef>
                <a:spcPct val="0"/>
              </a:spcBef>
              <a:buNone/>
            </a:pPr>
            <a:r>
              <a:rPr lang="zh-CN" altLang="en-US" sz="2400" b="1" dirty="0">
                <a:latin typeface="宋体" panose="02010600030101010101" pitchFamily="2" charset="-122"/>
              </a:rPr>
              <a:t>　　</a:t>
            </a:r>
            <a:r>
              <a:rPr lang="en-US" altLang="zh-CN" sz="2400" b="1" dirty="0">
                <a:latin typeface="黑体" panose="02010600030101010101" pitchFamily="49" charset="-122"/>
                <a:ea typeface="黑体" panose="02010600030101010101" pitchFamily="49" charset="-122"/>
              </a:rPr>
              <a:t>(2)</a:t>
            </a:r>
            <a:r>
              <a:rPr lang="zh-CN" altLang="en-US" sz="2400" b="1" dirty="0">
                <a:latin typeface="黑体" panose="02010600030101010101" pitchFamily="49" charset="-122"/>
                <a:ea typeface="黑体" panose="02010600030101010101" pitchFamily="49" charset="-122"/>
              </a:rPr>
              <a:t>渲染故事的环境气氛。</a:t>
            </a:r>
            <a:endParaRPr lang="zh-CN" altLang="en-US" sz="2400" b="1" dirty="0">
              <a:latin typeface="黑体" panose="02010600030101010101" pitchFamily="49" charset="-122"/>
              <a:ea typeface="黑体" panose="02010600030101010101" pitchFamily="49" charset="-122"/>
            </a:endParaRPr>
          </a:p>
          <a:p>
            <a:pPr marL="0" lvl="0" indent="0" eaLnBrk="1" hangingPunct="1">
              <a:lnSpc>
                <a:spcPct val="100000"/>
              </a:lnSpc>
              <a:spcBef>
                <a:spcPct val="0"/>
              </a:spcBef>
              <a:buNone/>
            </a:pPr>
            <a:r>
              <a:rPr lang="zh-CN" altLang="en-US" sz="2400" b="1" dirty="0">
                <a:latin typeface="宋体" panose="02010600030101010101" pitchFamily="2" charset="-122"/>
              </a:rPr>
              <a:t>　　</a:t>
            </a:r>
            <a:r>
              <a:rPr lang="en-US" altLang="zh-CN" sz="2400" b="1" dirty="0">
                <a:latin typeface="黑体" panose="02010600030101010101" pitchFamily="49" charset="-122"/>
                <a:ea typeface="黑体" panose="02010600030101010101" pitchFamily="49" charset="-122"/>
              </a:rPr>
              <a:t>(3)</a:t>
            </a:r>
            <a:r>
              <a:rPr lang="zh-CN" altLang="en-US" sz="2400" b="1" dirty="0">
                <a:latin typeface="黑体" panose="02010600030101010101" pitchFamily="49" charset="-122"/>
                <a:ea typeface="黑体" panose="02010600030101010101" pitchFamily="49" charset="-122"/>
              </a:rPr>
              <a:t>烘托人物的突出特点，深化小说的主题思想。</a:t>
            </a:r>
            <a:r>
              <a:rPr lang="zh-CN" altLang="en-US" sz="2400" b="1" dirty="0">
                <a:latin typeface="宋体" panose="02010600030101010101" pitchFamily="2" charset="-122"/>
              </a:rPr>
              <a:t>如</a:t>
            </a:r>
            <a:r>
              <a:rPr lang="en-US" altLang="zh-CN" sz="2400" b="1" dirty="0">
                <a:latin typeface="宋体" panose="02010600030101010101" pitchFamily="2" charset="-122"/>
              </a:rPr>
              <a:t>《</a:t>
            </a:r>
            <a:r>
              <a:rPr lang="zh-CN" altLang="en-US" sz="2400" b="1" dirty="0">
                <a:latin typeface="宋体" panose="02010600030101010101" pitchFamily="2" charset="-122"/>
              </a:rPr>
              <a:t>孔乙己</a:t>
            </a:r>
            <a:r>
              <a:rPr lang="en-US" altLang="zh-CN" sz="2400" b="1" dirty="0">
                <a:latin typeface="宋体" panose="02010600030101010101" pitchFamily="2" charset="-122"/>
              </a:rPr>
              <a:t>》</a:t>
            </a:r>
            <a:r>
              <a:rPr lang="zh-CN" altLang="en-US" sz="2400" b="1" dirty="0">
                <a:latin typeface="宋体" panose="02010600030101010101" pitchFamily="2" charset="-122"/>
              </a:rPr>
              <a:t>中开头对鲁镇酒店的格局的描写，赋予人物活动以特定的空间，就像一幅清末江南小镇的世俗画。顾客贫富悬殊，阶级对立明显。展示孔乙己是穿长衫而站着喝酒的唯一的人的另类形象。这咸亨酒店正是当时黑暗社会的缩影，具有鲜明的时代特色。</a:t>
            </a:r>
            <a:endParaRPr lang="zh-CN" altLang="en-US" sz="2400" b="1" dirty="0">
              <a:latin typeface="宋体" panose="02010600030101010101" pitchFamily="2" charset="-122"/>
            </a:endParaRPr>
          </a:p>
          <a:p>
            <a:pPr marL="0" lvl="0" indent="0" eaLnBrk="1" hangingPunct="1">
              <a:lnSpc>
                <a:spcPct val="100000"/>
              </a:lnSpc>
              <a:spcBef>
                <a:spcPct val="0"/>
              </a:spcBef>
              <a:buNone/>
            </a:pPr>
            <a:r>
              <a:rPr lang="zh-CN" altLang="en-US" sz="2400" b="1" dirty="0">
                <a:latin typeface="宋体" panose="02010600030101010101" pitchFamily="2" charset="-122"/>
              </a:rPr>
              <a:t>　　</a:t>
            </a:r>
            <a:r>
              <a:rPr lang="en-US" altLang="zh-CN" sz="2400" b="1" dirty="0">
                <a:latin typeface="黑体" panose="02010600030101010101" pitchFamily="49" charset="-122"/>
                <a:ea typeface="黑体" panose="02010600030101010101" pitchFamily="49" charset="-122"/>
              </a:rPr>
              <a:t>(4)</a:t>
            </a:r>
            <a:r>
              <a:rPr lang="zh-CN" altLang="en-US" sz="2400" b="1" dirty="0">
                <a:latin typeface="黑体" panose="02010600030101010101" pitchFamily="49" charset="-122"/>
                <a:ea typeface="黑体" panose="02010600030101010101" pitchFamily="49" charset="-122"/>
              </a:rPr>
              <a:t>推动情节的发展变化。</a:t>
            </a:r>
            <a:r>
              <a:rPr lang="en-US" altLang="zh-CN" sz="2400" b="1" dirty="0">
                <a:latin typeface="宋体" panose="02010600030101010101" pitchFamily="2" charset="-122"/>
              </a:rPr>
              <a:t>《</a:t>
            </a:r>
            <a:r>
              <a:rPr lang="zh-CN" altLang="en-US" sz="2400" b="1" dirty="0">
                <a:latin typeface="宋体" panose="02010600030101010101" pitchFamily="2" charset="-122"/>
              </a:rPr>
              <a:t>曹操煮酒论英雄</a:t>
            </a:r>
            <a:r>
              <a:rPr lang="en-US" altLang="zh-CN" sz="2400" b="1" dirty="0">
                <a:latin typeface="宋体" panose="02010600030101010101" pitchFamily="2" charset="-122"/>
              </a:rPr>
              <a:t>》</a:t>
            </a:r>
            <a:r>
              <a:rPr lang="zh-CN" altLang="en-US" sz="2400" b="1" dirty="0">
                <a:latin typeface="宋体" panose="02010600030101010101" pitchFamily="2" charset="-122"/>
              </a:rPr>
              <a:t>中“酒至半酣，忽阴云漠漠，骤雨将至。从人遥指天外龙挂”一句，因为天气的变化，引出了对“龙”的评论，从而推动了情节的发展。</a:t>
            </a:r>
            <a:endParaRPr lang="en-US" altLang="zh-CN" sz="2400" b="1" dirty="0">
              <a:latin typeface="宋体" panose="02010600030101010101" pitchFamily="2" charset="-122"/>
              <a:ea typeface="Times New Roman" panose="02020603050405020304" pitchFamily="18" charset="0"/>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6386" name="Picture 2" descr="C:\Users\ADMINI~1.PC-\AppData\Local\Temp\ksohtml\wps_clip_image-29679.png"/>
          <p:cNvPicPr>
            <a:picLocks noChangeAspect="1"/>
          </p:cNvPicPr>
          <p:nvPr/>
        </p:nvPicPr>
        <p:blipFill>
          <a:blip r:embed="rId1"/>
          <a:stretch>
            <a:fillRect/>
          </a:stretch>
        </p:blipFill>
        <p:spPr>
          <a:xfrm>
            <a:off x="6286500" y="5286375"/>
            <a:ext cx="2857500" cy="1143000"/>
          </a:xfrm>
          <a:prstGeom prst="rect">
            <a:avLst/>
          </a:prstGeom>
          <a:noFill/>
          <a:ln w="9525">
            <a:noFill/>
          </a:ln>
        </p:spPr>
      </p:pic>
      <p:sp>
        <p:nvSpPr>
          <p:cNvPr id="16387" name="Rectangle 3"/>
          <p:cNvSpPr/>
          <p:nvPr/>
        </p:nvSpPr>
        <p:spPr>
          <a:xfrm>
            <a:off x="142875" y="592138"/>
            <a:ext cx="8858250" cy="5694362"/>
          </a:xfrm>
          <a:prstGeom prst="rect">
            <a:avLst/>
          </a:prstGeom>
          <a:noFill/>
          <a:ln w="9525">
            <a:noFill/>
          </a:ln>
        </p:spPr>
        <p:txBody>
          <a:bodyPr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r>
              <a:rPr lang="zh-CN" altLang="en-US" b="1" dirty="0">
                <a:solidFill>
                  <a:srgbClr val="FF0000"/>
                </a:solidFill>
                <a:latin typeface="黑体" panose="02010600030101010101" pitchFamily="49" charset="-122"/>
                <a:ea typeface="黑体" panose="02010600030101010101" pitchFamily="49" charset="-122"/>
              </a:rPr>
              <a:t>“具体场景描写”的作用</a:t>
            </a:r>
            <a:endParaRPr lang="zh-CN" altLang="en-US" sz="2400" b="1" dirty="0">
              <a:latin typeface="黑体" panose="02010600030101010101" pitchFamily="49" charset="-122"/>
              <a:ea typeface="黑体" panose="02010600030101010101" pitchFamily="49" charset="-122"/>
            </a:endParaRPr>
          </a:p>
          <a:p>
            <a:pPr marL="0" lvl="0" indent="0" eaLnBrk="1" hangingPunct="1">
              <a:lnSpc>
                <a:spcPct val="100000"/>
              </a:lnSpc>
              <a:spcBef>
                <a:spcPct val="0"/>
              </a:spcBef>
              <a:buNone/>
            </a:pPr>
            <a:r>
              <a:rPr lang="zh-CN" altLang="en-US" sz="2400" b="1" dirty="0">
                <a:latin typeface="宋体" panose="02010600030101010101" pitchFamily="2" charset="-122"/>
              </a:rPr>
              <a:t>　　</a:t>
            </a:r>
            <a:r>
              <a:rPr lang="en-US" altLang="zh-CN" sz="2400" b="1" dirty="0">
                <a:latin typeface="宋体" panose="02010600030101010101" pitchFamily="2" charset="-122"/>
              </a:rPr>
              <a:t>(1)</a:t>
            </a:r>
            <a:r>
              <a:rPr lang="zh-CN" altLang="en-US" sz="2400" b="1" dirty="0">
                <a:latin typeface="宋体" panose="02010600030101010101" pitchFamily="2" charset="-122"/>
              </a:rPr>
              <a:t>如果场景在小说开头，那么其功能是给全篇“定调”。或者定下情感基调，或者定下叙述基调，使得叙述更舒缓自然、顺理成章。</a:t>
            </a:r>
            <a:endParaRPr lang="zh-CN" altLang="en-US" sz="2400" b="1" dirty="0">
              <a:latin typeface="宋体" panose="02010600030101010101" pitchFamily="2" charset="-122"/>
            </a:endParaRPr>
          </a:p>
          <a:p>
            <a:pPr marL="0" lvl="0" indent="0" eaLnBrk="1" hangingPunct="1">
              <a:lnSpc>
                <a:spcPct val="100000"/>
              </a:lnSpc>
              <a:spcBef>
                <a:spcPct val="0"/>
              </a:spcBef>
              <a:buNone/>
            </a:pPr>
            <a:r>
              <a:rPr lang="zh-CN" altLang="en-US" sz="2400" b="1" dirty="0">
                <a:latin typeface="宋体" panose="02010600030101010101" pitchFamily="2" charset="-122"/>
              </a:rPr>
              <a:t>　　</a:t>
            </a:r>
            <a:r>
              <a:rPr lang="en-US" altLang="zh-CN" sz="2400" b="1" dirty="0">
                <a:latin typeface="宋体" panose="02010600030101010101" pitchFamily="2" charset="-122"/>
              </a:rPr>
              <a:t>(2)</a:t>
            </a:r>
            <a:r>
              <a:rPr lang="zh-CN" altLang="en-US" sz="2400" b="1" dirty="0">
                <a:latin typeface="宋体" panose="02010600030101010101" pitchFamily="2" charset="-122"/>
              </a:rPr>
              <a:t>营造特定的意境与渲染特定的气氛，以感染读者或主人公。</a:t>
            </a:r>
            <a:endParaRPr lang="zh-CN" altLang="en-US" sz="2400" b="1" dirty="0">
              <a:latin typeface="宋体" panose="02010600030101010101" pitchFamily="2" charset="-122"/>
            </a:endParaRPr>
          </a:p>
          <a:p>
            <a:pPr marL="0" lvl="0" indent="0" eaLnBrk="1" hangingPunct="1">
              <a:lnSpc>
                <a:spcPct val="100000"/>
              </a:lnSpc>
              <a:spcBef>
                <a:spcPct val="0"/>
              </a:spcBef>
              <a:buNone/>
            </a:pPr>
            <a:r>
              <a:rPr lang="zh-CN" altLang="en-US" sz="2400" b="1" dirty="0">
                <a:latin typeface="宋体" panose="02010600030101010101" pitchFamily="2" charset="-122"/>
              </a:rPr>
              <a:t>　　</a:t>
            </a:r>
            <a:r>
              <a:rPr lang="en-US" altLang="zh-CN" sz="2400" b="1" dirty="0">
                <a:latin typeface="宋体" panose="02010600030101010101" pitchFamily="2" charset="-122"/>
              </a:rPr>
              <a:t>(3)</a:t>
            </a:r>
            <a:r>
              <a:rPr lang="zh-CN" altLang="en-US" sz="2400" b="1" dirty="0">
                <a:latin typeface="宋体" panose="02010600030101010101" pitchFamily="2" charset="-122"/>
              </a:rPr>
              <a:t>如果场景出现在人物出场前，那么其功能便是引导人物出场。如果置于小说的某个情节，其作用可能是推动情节发展。</a:t>
            </a:r>
            <a:endParaRPr lang="zh-CN" altLang="en-US" sz="2400" b="1" dirty="0">
              <a:latin typeface="宋体" panose="02010600030101010101" pitchFamily="2" charset="-122"/>
            </a:endParaRPr>
          </a:p>
          <a:p>
            <a:pPr marL="0" lvl="0" indent="0" eaLnBrk="1" hangingPunct="1">
              <a:lnSpc>
                <a:spcPct val="100000"/>
              </a:lnSpc>
              <a:spcBef>
                <a:spcPct val="0"/>
              </a:spcBef>
              <a:buNone/>
            </a:pPr>
            <a:r>
              <a:rPr lang="zh-CN" altLang="en-US" sz="2400" b="1" dirty="0">
                <a:latin typeface="宋体" panose="02010600030101010101" pitchFamily="2" charset="-122"/>
              </a:rPr>
              <a:t>　　</a:t>
            </a:r>
            <a:r>
              <a:rPr lang="en-US" altLang="zh-CN" sz="2400" b="1" dirty="0">
                <a:latin typeface="宋体" panose="02010600030101010101" pitchFamily="2" charset="-122"/>
              </a:rPr>
              <a:t>(4)</a:t>
            </a:r>
            <a:r>
              <a:rPr lang="zh-CN" altLang="en-US" sz="2400" b="1" dirty="0">
                <a:latin typeface="宋体" panose="02010600030101010101" pitchFamily="2" charset="-122"/>
              </a:rPr>
              <a:t>如果场景置于人物的描写之中，那么其功能可能是揭示人物的性格。</a:t>
            </a:r>
            <a:endParaRPr lang="zh-CN" altLang="en-US" sz="2400" b="1" dirty="0">
              <a:latin typeface="宋体" panose="02010600030101010101" pitchFamily="2" charset="-122"/>
            </a:endParaRPr>
          </a:p>
          <a:p>
            <a:pPr marL="0" lvl="0" indent="0" eaLnBrk="1" hangingPunct="1">
              <a:lnSpc>
                <a:spcPct val="100000"/>
              </a:lnSpc>
              <a:spcBef>
                <a:spcPct val="0"/>
              </a:spcBef>
              <a:buNone/>
            </a:pPr>
            <a:r>
              <a:rPr lang="zh-CN" altLang="en-US" sz="2400" b="1" dirty="0">
                <a:latin typeface="宋体" panose="02010600030101010101" pitchFamily="2" charset="-122"/>
              </a:rPr>
              <a:t>　　</a:t>
            </a:r>
            <a:r>
              <a:rPr lang="en-US" altLang="zh-CN" sz="2400" b="1" dirty="0">
                <a:latin typeface="宋体" panose="02010600030101010101" pitchFamily="2" charset="-122"/>
              </a:rPr>
              <a:t>(5)</a:t>
            </a:r>
            <a:r>
              <a:rPr lang="zh-CN" altLang="en-US" sz="2400" b="1" dirty="0">
                <a:latin typeface="宋体" panose="02010600030101010101" pitchFamily="2" charset="-122"/>
              </a:rPr>
              <a:t>如果某个场景作为小说的主背景，那么其作用很可能是作为一种象征。如海明威</a:t>
            </a:r>
            <a:r>
              <a:rPr lang="en-US" altLang="zh-CN" sz="2400" b="1" dirty="0">
                <a:latin typeface="宋体" panose="02010600030101010101" pitchFamily="2" charset="-122"/>
              </a:rPr>
              <a:t>《</a:t>
            </a:r>
            <a:r>
              <a:rPr lang="zh-CN" altLang="en-US" sz="2400" b="1" dirty="0">
                <a:latin typeface="宋体" panose="02010600030101010101" pitchFamily="2" charset="-122"/>
              </a:rPr>
              <a:t>老人与海</a:t>
            </a:r>
            <a:r>
              <a:rPr lang="en-US" altLang="zh-CN" sz="2400" b="1" dirty="0">
                <a:latin typeface="宋体" panose="02010600030101010101" pitchFamily="2" charset="-122"/>
              </a:rPr>
              <a:t>》</a:t>
            </a:r>
            <a:r>
              <a:rPr lang="zh-CN" altLang="en-US" sz="2400" b="1" dirty="0">
                <a:latin typeface="宋体" panose="02010600030101010101" pitchFamily="2" charset="-122"/>
              </a:rPr>
              <a:t>中的大海，便是人生的象征；老人与海的斗争，是人与自己命运斗争的象征。小说中某个场景的功能不是单一的，而是综合的，这要结合具体的小说文本进行具体分析。</a:t>
            </a:r>
            <a:endParaRPr lang="en-US" altLang="zh-CN" sz="2400" b="1" dirty="0">
              <a:latin typeface="宋体" panose="02010600030101010101" pitchFamily="2" charset="-122"/>
              <a:ea typeface="Times New Roman" panose="02020603050405020304" pitchFamily="18" charset="0"/>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7410" name="圆角矩形 2"/>
          <p:cNvGrpSpPr/>
          <p:nvPr/>
        </p:nvGrpSpPr>
        <p:grpSpPr>
          <a:xfrm>
            <a:off x="2017713" y="2882900"/>
            <a:ext cx="5089525" cy="1633538"/>
            <a:chOff x="0" y="0"/>
            <a:chExt cx="3206" cy="1029"/>
          </a:xfrm>
        </p:grpSpPr>
        <p:pic>
          <p:nvPicPr>
            <p:cNvPr id="17411" name="圆角矩形 2">
              <a:hlinkClick r:id="" action="ppaction://noaction"/>
            </p:cNvPr>
            <p:cNvPicPr/>
            <p:nvPr/>
          </p:nvPicPr>
          <p:blipFill>
            <a:blip r:embed="rId1"/>
            <a:stretch>
              <a:fillRect/>
            </a:stretch>
          </p:blipFill>
          <p:spPr>
            <a:xfrm>
              <a:off x="0" y="0"/>
              <a:ext cx="3206" cy="1029"/>
            </a:xfrm>
            <a:prstGeom prst="rect">
              <a:avLst/>
            </a:prstGeom>
            <a:noFill/>
            <a:ln w="9525">
              <a:noFill/>
            </a:ln>
          </p:spPr>
        </p:pic>
        <p:sp>
          <p:nvSpPr>
            <p:cNvPr id="17412" name="Text Box 5"/>
            <p:cNvSpPr txBox="1"/>
            <p:nvPr/>
          </p:nvSpPr>
          <p:spPr>
            <a:xfrm>
              <a:off x="111" y="177"/>
              <a:ext cx="2986" cy="540"/>
            </a:xfrm>
            <a:prstGeom prst="rect">
              <a:avLst/>
            </a:prstGeom>
            <a:noFill/>
            <a:ln w="9525">
              <a:noFill/>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285750" lvl="0" indent="-285750" algn="ctr" eaLnBrk="1" hangingPunct="1">
                <a:lnSpc>
                  <a:spcPct val="100000"/>
                </a:lnSpc>
                <a:spcBef>
                  <a:spcPct val="0"/>
                </a:spcBef>
                <a:buClr>
                  <a:srgbClr val="FF0000"/>
                </a:buClr>
                <a:buFont typeface="Wingdings" panose="05000000000000000000" pitchFamily="2" charset="2"/>
                <a:buChar char="Ø"/>
              </a:pPr>
              <a:r>
                <a:rPr lang="en-US" altLang="zh-CN" sz="5400" b="1" dirty="0">
                  <a:solidFill>
                    <a:srgbClr val="000000"/>
                  </a:solidFill>
                </a:rPr>
                <a:t>4. </a:t>
              </a:r>
              <a:r>
                <a:rPr lang="zh-CN" altLang="en-US" sz="5400" b="1" dirty="0">
                  <a:solidFill>
                    <a:srgbClr val="000000"/>
                  </a:solidFill>
                </a:rPr>
                <a:t>拓展提升</a:t>
              </a:r>
              <a:endParaRPr lang="zh-CN" altLang="en-US" sz="5400" b="1" dirty="0">
                <a:solidFill>
                  <a:srgbClr val="000000"/>
                </a:solidFil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 name="TextBox 15"/>
          <p:cNvSpPr txBox="1">
            <a:spLocks noChangeArrowheads="1"/>
          </p:cNvSpPr>
          <p:nvPr/>
        </p:nvSpPr>
        <p:spPr bwMode="auto">
          <a:xfrm>
            <a:off x="180340" y="3216275"/>
            <a:ext cx="8783638" cy="3078480"/>
          </a:xfrm>
          <a:prstGeom prst="rect">
            <a:avLst/>
          </a:prstGeom>
          <a:solidFill>
            <a:schemeClr val="tx2">
              <a:lumMod val="20000"/>
              <a:lumOff val="80000"/>
            </a:schemeClr>
          </a:solidFill>
          <a:ln>
            <a:solidFill>
              <a:srgbClr val="FF0000"/>
            </a:solidFill>
          </a:ln>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smtClean="0">
                <a:ln>
                  <a:noFill/>
                </a:ln>
                <a:solidFill>
                  <a:srgbClr val="FF0000"/>
                </a:solidFill>
                <a:effectLst/>
                <a:uLnTx/>
                <a:uFillTx/>
                <a:latin typeface="黑体" panose="02010600030101010101" pitchFamily="49" charset="-122"/>
                <a:ea typeface="黑体" panose="02010600030101010101" pitchFamily="49" charset="-122"/>
                <a:cs typeface="+mn-cs"/>
              </a:rPr>
              <a:t>答案</a:t>
            </a:r>
            <a:r>
              <a:rPr kumimoji="0" lang="zh-CN" altLang="en-US" sz="28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  </a:t>
            </a:r>
            <a:r>
              <a:rPr kumimoji="0" lang="en-US" altLang="zh-CN" sz="28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 </a:t>
            </a:r>
            <a:r>
              <a:rPr kumimoji="0" lang="zh-CN" altLang="en-US" sz="28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28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1</a:t>
            </a:r>
            <a:r>
              <a:rPr kumimoji="0" lang="zh-CN" altLang="en-US" sz="28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）自然环境：滋水河边空旷少人，春天中午的阳光已见热力（春日暖阳照耀）。劳动环境：挖沙石劳动量大，繁重，辛苦。</a:t>
            </a:r>
            <a:endParaRPr kumimoji="0" lang="zh-CN" altLang="en-US" sz="28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28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2</a:t>
            </a:r>
            <a:r>
              <a:rPr kumimoji="0" lang="zh-CN" altLang="en-US" sz="28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）①表明时间的推移，照应前文关于</a:t>
            </a:r>
            <a:r>
              <a:rPr kumimoji="0" lang="en-US" altLang="zh-CN" sz="28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en-US" sz="28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早春中午的太阳已见热力</a:t>
            </a:r>
            <a:r>
              <a:rPr kumimoji="0" lang="en-US" altLang="zh-CN" sz="28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en-US" sz="28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的描写。②通过对美好景物的描写，衬托主人翁与</a:t>
            </a:r>
            <a:r>
              <a:rPr kumimoji="0" lang="en-US" altLang="zh-CN" sz="28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en-US" sz="28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我</a:t>
            </a:r>
            <a:r>
              <a:rPr kumimoji="0" lang="en-US" altLang="zh-CN" sz="28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en-US" sz="28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相见后的兴奋心情。③交代季节，推动故事情节发展，为写</a:t>
            </a:r>
            <a:r>
              <a:rPr kumimoji="0" lang="en-US" altLang="zh-CN" sz="28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en-US" sz="28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我</a:t>
            </a:r>
            <a:r>
              <a:rPr kumimoji="0" lang="en-US" altLang="zh-CN" sz="28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en-US" sz="28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再来感受小麦吐穗扬花埋下伏笔。</a:t>
            </a:r>
            <a:endParaRPr kumimoji="0" lang="zh-CN" altLang="en-US" sz="28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 name="矩形 11"/>
          <p:cNvSpPr>
            <a:spLocks noChangeArrowheads="1"/>
          </p:cNvSpPr>
          <p:nvPr/>
        </p:nvSpPr>
        <p:spPr bwMode="auto">
          <a:xfrm>
            <a:off x="152400" y="1339850"/>
            <a:ext cx="8783638" cy="1543685"/>
          </a:xfrm>
          <a:prstGeom prst="rect">
            <a:avLst/>
          </a:prstGeom>
          <a:solidFill>
            <a:schemeClr val="accent6">
              <a:lumMod val="20000"/>
              <a:lumOff val="80000"/>
            </a:schemeClr>
          </a:solidFill>
          <a:ln w="12700">
            <a:solidFill>
              <a:srgbClr val="FF0000"/>
            </a:solidFill>
            <a:miter lim="800000"/>
          </a:ln>
        </p:spPr>
        <p:txBody>
          <a:bodyPr>
            <a:spAutoFit/>
          </a:bodyPr>
          <a:lstStyle/>
          <a:p>
            <a:pPr marL="0" marR="0" lvl="0" indent="0" algn="l" defTabSz="914400" rtl="0" eaLnBrk="0" fontAlgn="base" latinLnBrk="0" hangingPunct="0">
              <a:lnSpc>
                <a:spcPts val="2800"/>
              </a:lnSpc>
              <a:spcBef>
                <a:spcPct val="0"/>
              </a:spcBef>
              <a:spcAft>
                <a:spcPct val="0"/>
              </a:spcAft>
              <a:buClrTx/>
              <a:buSzTx/>
              <a:buFontTx/>
              <a:buNone/>
              <a:defRPr/>
            </a:pPr>
            <a:r>
              <a:rPr kumimoji="0" lang="en-US" altLang="zh-CN" sz="2800" b="1" i="0" u="none" strike="noStrike" kern="1200" cap="none" spc="0" normalizeH="0" baseline="0" noProof="0" dirty="0">
                <a:ln>
                  <a:noFill/>
                </a:ln>
                <a:solidFill>
                  <a:schemeClr val="tx1"/>
                </a:solidFill>
                <a:effectLst/>
                <a:uLnTx/>
                <a:uFillTx/>
                <a:latin typeface="黑体" panose="02010600030101010101" pitchFamily="49" charset="-122"/>
                <a:ea typeface="黑体" panose="02010600030101010101" pitchFamily="49" charset="-122"/>
                <a:cs typeface="+mn-cs"/>
              </a:rPr>
              <a:t>1.</a:t>
            </a:r>
            <a:r>
              <a:rPr kumimoji="0" lang="zh-CN" altLang="en-US" sz="2800" b="1" i="0" u="none" strike="noStrike" kern="1200" cap="none" spc="0" normalizeH="0" baseline="0" noProof="0" dirty="0">
                <a:ln>
                  <a:noFill/>
                </a:ln>
                <a:solidFill>
                  <a:schemeClr val="tx1"/>
                </a:solidFill>
                <a:effectLst/>
                <a:uLnTx/>
                <a:uFillTx/>
                <a:latin typeface="黑体" panose="02010600030101010101" pitchFamily="49" charset="-122"/>
                <a:ea typeface="黑体" panose="02010600030101010101" pitchFamily="49" charset="-122"/>
                <a:cs typeface="+mn-cs"/>
              </a:rPr>
              <a:t>阅读</a:t>
            </a:r>
            <a:r>
              <a:rPr kumimoji="0" lang="en-US" altLang="zh-CN" sz="2800" b="1" i="0" u="none" strike="noStrike" kern="1200" cap="none" spc="0" normalizeH="0" baseline="0" noProof="0" dirty="0">
                <a:ln>
                  <a:noFill/>
                </a:ln>
                <a:solidFill>
                  <a:schemeClr val="tx1"/>
                </a:solidFill>
                <a:effectLst/>
                <a:uLnTx/>
                <a:uFillTx/>
                <a:latin typeface="黑体" panose="02010600030101010101" pitchFamily="49" charset="-122"/>
                <a:ea typeface="黑体" panose="02010600030101010101" pitchFamily="49" charset="-122"/>
                <a:cs typeface="+mn-cs"/>
              </a:rPr>
              <a:t>《</a:t>
            </a:r>
            <a:r>
              <a:rPr kumimoji="0" lang="zh-CN" altLang="zh-CN" sz="2800" b="1" i="0" u="none" strike="noStrike" kern="1200" cap="none" spc="0" normalizeH="0" baseline="0" noProof="0" dirty="0">
                <a:ln>
                  <a:noFill/>
                </a:ln>
                <a:solidFill>
                  <a:schemeClr val="tx1"/>
                </a:solidFill>
                <a:effectLst/>
                <a:uLnTx/>
                <a:uFillTx/>
                <a:latin typeface="黑体" panose="02010600030101010101" pitchFamily="49" charset="-122"/>
                <a:ea typeface="黑体" panose="02010600030101010101" pitchFamily="49" charset="-122"/>
                <a:cs typeface="+mn-cs"/>
              </a:rPr>
              <a:t>日子</a:t>
            </a:r>
            <a:r>
              <a:rPr kumimoji="0" lang="en-US" altLang="zh-CN" sz="2800" b="1" i="0" u="none" strike="noStrike" kern="1200" cap="none" spc="0" normalizeH="0" baseline="0" noProof="0" dirty="0">
                <a:ln>
                  <a:noFill/>
                </a:ln>
                <a:solidFill>
                  <a:schemeClr val="tx1"/>
                </a:solidFill>
                <a:effectLst/>
                <a:uLnTx/>
                <a:uFillTx/>
                <a:latin typeface="黑体" panose="02010600030101010101" pitchFamily="49" charset="-122"/>
                <a:ea typeface="黑体" panose="02010600030101010101" pitchFamily="49" charset="-122"/>
                <a:cs typeface="+mn-cs"/>
              </a:rPr>
              <a:t>》</a:t>
            </a:r>
            <a:r>
              <a:rPr kumimoji="0" lang="zh-CN" altLang="en-US" sz="2400" b="1" i="0" u="none" strike="noStrike" kern="1200" cap="none" spc="0" normalizeH="0" baseline="0" noProof="0" dirty="0">
                <a:ln>
                  <a:noFill/>
                </a:ln>
                <a:solidFill>
                  <a:schemeClr val="tx1"/>
                </a:solidFill>
                <a:effectLst/>
                <a:uLnTx/>
                <a:uFillTx/>
                <a:latin typeface="黑体" panose="02010600030101010101" pitchFamily="49" charset="-122"/>
                <a:ea typeface="黑体" panose="02010600030101010101" pitchFamily="49" charset="-122"/>
                <a:cs typeface="+mn-cs"/>
              </a:rPr>
              <a:t>，</a:t>
            </a:r>
            <a:r>
              <a:rPr kumimoji="0" lang="zh-CN" altLang="en-US" sz="2800" b="1" i="0" u="none" strike="noStrike" kern="1200" cap="none" spc="0" normalizeH="0" baseline="0" noProof="0" dirty="0">
                <a:ln>
                  <a:noFill/>
                </a:ln>
                <a:solidFill>
                  <a:schemeClr val="tx1"/>
                </a:solidFill>
                <a:effectLst/>
                <a:uLnTx/>
                <a:uFillTx/>
                <a:latin typeface="黑体" panose="02010600030101010101" pitchFamily="49" charset="-122"/>
                <a:ea typeface="黑体" panose="02010600030101010101" pitchFamily="49" charset="-122"/>
                <a:cs typeface="+mn-cs"/>
              </a:rPr>
              <a:t>完成下面的题目。</a:t>
            </a:r>
            <a:endParaRPr kumimoji="0" lang="zh-CN" altLang="en-US" sz="2800" b="1" i="0" u="none" strike="noStrike" kern="1200" cap="none" spc="0" normalizeH="0" baseline="0" noProof="0" dirty="0">
              <a:ln>
                <a:noFill/>
              </a:ln>
              <a:solidFill>
                <a:schemeClr val="tx1"/>
              </a:solidFill>
              <a:effectLst/>
              <a:uLnTx/>
              <a:uFillTx/>
              <a:latin typeface="黑体" panose="02010600030101010101" pitchFamily="49" charset="-122"/>
              <a:ea typeface="黑体" panose="02010600030101010101" pitchFamily="49" charset="-122"/>
              <a:cs typeface="+mn-cs"/>
            </a:endParaRPr>
          </a:p>
          <a:p>
            <a:pPr marL="0" marR="0" lvl="0" indent="0" algn="l" defTabSz="914400" rtl="0" eaLnBrk="0" fontAlgn="base" latinLnBrk="0" hangingPunct="0">
              <a:lnSpc>
                <a:spcPts val="28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黑体" panose="02010600030101010101" pitchFamily="49" charset="-122"/>
                <a:ea typeface="黑体" panose="02010600030101010101" pitchFamily="49" charset="-122"/>
                <a:cs typeface="+mn-cs"/>
              </a:rPr>
              <a:t>（</a:t>
            </a:r>
            <a:r>
              <a:rPr kumimoji="0" lang="en-US" altLang="zh-CN" sz="2800" b="1" i="0" u="none" strike="noStrike" kern="1200" cap="none" spc="0" normalizeH="0" baseline="0" noProof="0" dirty="0">
                <a:ln>
                  <a:noFill/>
                </a:ln>
                <a:solidFill>
                  <a:schemeClr val="tx1"/>
                </a:solidFill>
                <a:effectLst/>
                <a:uLnTx/>
                <a:uFillTx/>
                <a:latin typeface="黑体" panose="02010600030101010101" pitchFamily="49" charset="-122"/>
                <a:ea typeface="黑体" panose="02010600030101010101" pitchFamily="49" charset="-122"/>
                <a:cs typeface="+mn-cs"/>
              </a:rPr>
              <a:t>1</a:t>
            </a:r>
            <a:r>
              <a:rPr kumimoji="0" lang="zh-CN" altLang="en-US" sz="2800" b="1" i="0" u="none" strike="noStrike" kern="1200" cap="none" spc="0" normalizeH="0" baseline="0" noProof="0" dirty="0">
                <a:ln>
                  <a:noFill/>
                </a:ln>
                <a:solidFill>
                  <a:schemeClr val="tx1"/>
                </a:solidFill>
                <a:effectLst/>
                <a:uLnTx/>
                <a:uFillTx/>
                <a:latin typeface="黑体" panose="02010600030101010101" pitchFamily="49" charset="-122"/>
                <a:ea typeface="黑体" panose="02010600030101010101" pitchFamily="49" charset="-122"/>
                <a:cs typeface="+mn-cs"/>
              </a:rPr>
              <a:t>）试归纳小说所描写的农村环境的特点</a:t>
            </a:r>
            <a:r>
              <a:rPr kumimoji="0" lang="zh-CN" altLang="en-US"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endParaRPr kumimoji="0" lang="zh-CN" altLang="en-US"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ts val="2800"/>
              </a:lnSpc>
              <a:spcBef>
                <a:spcPct val="0"/>
              </a:spcBef>
              <a:spcAft>
                <a:spcPct val="0"/>
              </a:spcAft>
              <a:buClrTx/>
              <a:buSzTx/>
              <a:buFontTx/>
              <a:buNone/>
              <a:defRPr/>
            </a:pPr>
            <a:r>
              <a:rPr kumimoji="0" lang="zh-CN" altLang="en-US" sz="2800" b="1" i="0" baseline="0" noProof="0" dirty="0">
                <a:ln>
                  <a:noFill/>
                </a:ln>
                <a:solidFill>
                  <a:schemeClr val="tx1"/>
                </a:solidFill>
                <a:effectLst/>
                <a:uLnTx/>
                <a:uFillTx/>
                <a:latin typeface="黑体" panose="02010600030101010101" pitchFamily="49" charset="-122"/>
                <a:ea typeface="黑体" panose="02010600030101010101" pitchFamily="49" charset="-122"/>
                <a:cs typeface="+mn-cs"/>
              </a:rPr>
              <a:t>（</a:t>
            </a:r>
            <a:r>
              <a:rPr kumimoji="0" lang="en-US" altLang="zh-CN" sz="2800" b="1" i="0" baseline="0" noProof="0" dirty="0">
                <a:ln>
                  <a:noFill/>
                </a:ln>
                <a:solidFill>
                  <a:schemeClr val="tx1"/>
                </a:solidFill>
                <a:effectLst/>
                <a:uLnTx/>
                <a:uFillTx/>
                <a:latin typeface="黑体" panose="02010600030101010101" pitchFamily="49" charset="-122"/>
                <a:ea typeface="黑体" panose="02010600030101010101" pitchFamily="49" charset="-122"/>
                <a:cs typeface="+mn-cs"/>
              </a:rPr>
              <a:t>2</a:t>
            </a:r>
            <a:r>
              <a:rPr kumimoji="0" lang="zh-CN" altLang="en-US" sz="2800" b="1" i="0" baseline="0" noProof="0" dirty="0">
                <a:ln>
                  <a:noFill/>
                </a:ln>
                <a:solidFill>
                  <a:schemeClr val="tx1"/>
                </a:solidFill>
                <a:effectLst/>
                <a:uLnTx/>
                <a:uFillTx/>
                <a:latin typeface="黑体" panose="02010600030101010101" pitchFamily="49" charset="-122"/>
                <a:ea typeface="黑体" panose="02010600030101010101" pitchFamily="49" charset="-122"/>
                <a:cs typeface="+mn-cs"/>
              </a:rPr>
              <a:t>）小说中画横线的句子有什么作用？请简要分析。</a:t>
            </a:r>
            <a:endParaRPr kumimoji="0" lang="zh-CN" altLang="en-US" sz="2800" b="1" i="0" baseline="0" noProof="0" dirty="0">
              <a:ln>
                <a:noFill/>
              </a:ln>
              <a:solidFill>
                <a:schemeClr val="tx1"/>
              </a:solidFill>
              <a:effectLst/>
              <a:uLnTx/>
              <a:uFillTx/>
              <a:latin typeface="黑体" panose="02010600030101010101" pitchFamily="49" charset="-122"/>
              <a:ea typeface="黑体" panose="02010600030101010101" pitchFamily="49" charset="-122"/>
              <a:cs typeface="+mn-cs"/>
            </a:endParaRPr>
          </a:p>
          <a:p>
            <a:pPr marL="0" marR="0" lvl="0" indent="0" algn="l" defTabSz="914400" rtl="0" eaLnBrk="0" fontAlgn="base" latinLnBrk="0" hangingPunct="0">
              <a:lnSpc>
                <a:spcPts val="2800"/>
              </a:lnSpc>
              <a:spcBef>
                <a:spcPct val="0"/>
              </a:spcBef>
              <a:spcAft>
                <a:spcPct val="0"/>
              </a:spcAft>
              <a:buClrTx/>
              <a:buSzTx/>
              <a:buFontTx/>
              <a:buNone/>
              <a:defRPr/>
            </a:pPr>
            <a:endParaRPr kumimoji="0" lang="zh-CN" altLang="en-US" sz="2800" b="1" i="0" u="none" strike="noStrike" kern="1200" cap="none" spc="0" normalizeH="0" baseline="0" noProof="0" dirty="0">
              <a:ln>
                <a:noFill/>
              </a:ln>
              <a:solidFill>
                <a:schemeClr val="tx1"/>
              </a:solidFill>
              <a:effectLst/>
              <a:uLnTx/>
              <a:uFillTx/>
              <a:latin typeface="楷体_GB2312" panose="02010609030101010101" pitchFamily="49" charset="-122"/>
              <a:ea typeface="楷体_GB2312" panose="02010609030101010101" pitchFamily="49"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000000"/>
                                          </p:val>
                                        </p:tav>
                                        <p:tav tm="100000">
                                          <p:val>
                                            <p:strVal val="#ppt_w"/>
                                          </p:val>
                                        </p:tav>
                                      </p:tavLst>
                                    </p:anim>
                                    <p:anim calcmode="lin" valueType="num">
                                      <p:cBhvr>
                                        <p:cTn id="8" dur="500" fill="hold"/>
                                        <p:tgtEl>
                                          <p:spTgt spid="16"/>
                                        </p:tgtEl>
                                        <p:attrNameLst>
                                          <p:attrName>ppt_h</p:attrName>
                                        </p:attrNameLst>
                                      </p:cBhvr>
                                      <p:tavLst>
                                        <p:tav tm="0">
                                          <p:val>
                                            <p:fltVal val="0.000000"/>
                                          </p:val>
                                        </p:tav>
                                        <p:tav tm="100000">
                                          <p:val>
                                            <p:strVal val="#ppt_h"/>
                                          </p:val>
                                        </p:tav>
                                      </p:tavLst>
                                    </p:anim>
                                    <p:animEffect transition="in" filter="fade">
                                      <p:cBhvr>
                                        <p:cTn id="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41" name="Rectangle 2"/>
          <p:cNvSpPr txBox="1">
            <a:spLocks noChangeArrowheads="1"/>
          </p:cNvSpPr>
          <p:nvPr/>
        </p:nvSpPr>
        <p:spPr bwMode="auto">
          <a:xfrm>
            <a:off x="112713" y="755650"/>
            <a:ext cx="8891588" cy="2339975"/>
          </a:xfrm>
          <a:prstGeom prst="rect">
            <a:avLst/>
          </a:prstGeom>
          <a:solidFill>
            <a:schemeClr val="bg1">
              <a:lumMod val="95000"/>
            </a:schemeClr>
          </a:solidFill>
          <a:ln w="12700">
            <a:solidFill>
              <a:srgbClr val="79FFFF"/>
            </a:solidFill>
            <a:miter lim="800000"/>
          </a:ln>
        </p:spPr>
        <p:txBody>
          <a:bodyPr/>
          <a:p>
            <a:pPr lvl="0"/>
            <a:r>
              <a:rPr lang="en-US" altLang="zh-CN" sz="2400" b="1" dirty="0">
                <a:latin typeface="黑体" panose="02010600030101010101" pitchFamily="49" charset="-122"/>
                <a:ea typeface="黑体" panose="02010600030101010101" pitchFamily="49" charset="-122"/>
              </a:rPr>
              <a:t>2.</a:t>
            </a:r>
            <a:r>
              <a:rPr lang="zh-CN" altLang="en-US" sz="2400" b="1" dirty="0">
                <a:latin typeface="黑体" panose="02010600030101010101" pitchFamily="49" charset="-122"/>
                <a:ea typeface="黑体" panose="02010600030101010101" pitchFamily="49" charset="-122"/>
              </a:rPr>
              <a:t>阅读下面的文字，完成后面的题目</a:t>
            </a:r>
            <a:endParaRPr lang="zh-CN" altLang="en-US" sz="2400" b="1" dirty="0">
              <a:latin typeface="黑体" panose="02010600030101010101" pitchFamily="49" charset="-122"/>
              <a:ea typeface="黑体" panose="02010600030101010101" pitchFamily="49" charset="-122"/>
            </a:endParaRPr>
          </a:p>
          <a:p>
            <a:pPr lvl="0" algn="ctr"/>
            <a:r>
              <a:rPr lang="zh-CN" altLang="en-US" sz="2400" b="1" dirty="0">
                <a:latin typeface="黑体" panose="02010600030101010101" pitchFamily="49" charset="-122"/>
                <a:ea typeface="黑体" panose="02010600030101010101" pitchFamily="49" charset="-122"/>
              </a:rPr>
              <a:t>　　</a:t>
            </a:r>
            <a:r>
              <a:rPr lang="zh-CN" altLang="en-US" sz="2400" b="1" dirty="0">
                <a:latin typeface="宋体" panose="02010600030101010101" pitchFamily="2" charset="-122"/>
                <a:ea typeface="宋体" panose="02010600030101010101" pitchFamily="2" charset="-122"/>
              </a:rPr>
              <a:t>丰　碑</a:t>
            </a:r>
            <a:r>
              <a:rPr lang="zh-CN" altLang="en-US" sz="2400" b="1" dirty="0">
                <a:latin typeface="黑体" panose="02010600030101010101" pitchFamily="49" charset="-122"/>
                <a:ea typeface="黑体" panose="02010600030101010101" pitchFamily="49" charset="-122"/>
              </a:rPr>
              <a:t>  </a:t>
            </a:r>
            <a:r>
              <a:rPr lang="zh-CN" altLang="en-US" sz="2000" b="1" dirty="0">
                <a:latin typeface="楷体_GB2312" panose="02010609030101010101" pitchFamily="49" charset="-122"/>
                <a:ea typeface="楷体_GB2312" panose="02010609030101010101" pitchFamily="49" charset="-122"/>
              </a:rPr>
              <a:t>李本深</a:t>
            </a:r>
            <a:endParaRPr lang="zh-CN" altLang="en-US" sz="2400" b="1" dirty="0">
              <a:latin typeface="楷体_GB2312" panose="02010609030101010101" pitchFamily="49" charset="-122"/>
              <a:ea typeface="楷体_GB2312" panose="02010609030101010101" pitchFamily="49" charset="-122"/>
            </a:endParaRPr>
          </a:p>
          <a:p>
            <a:pPr lvl="0"/>
            <a:r>
              <a:rPr lang="zh-CN" altLang="en-US" sz="2400" b="1" dirty="0">
                <a:latin typeface="黑体" panose="02010600030101010101" pitchFamily="49" charset="-122"/>
                <a:ea typeface="黑体" panose="02010600030101010101" pitchFamily="49" charset="-122"/>
              </a:rPr>
              <a:t>　　</a:t>
            </a:r>
            <a:r>
              <a:rPr lang="zh-CN" altLang="en-US" sz="2400" b="1" dirty="0">
                <a:latin typeface="楷体" pitchFamily="49" charset="-122"/>
                <a:ea typeface="楷体" pitchFamily="49" charset="-122"/>
              </a:rPr>
              <a:t>一支长长的红军队伍，在云中山的冰天雪地里，顶着混沌迷蒙的飞雪前进。</a:t>
            </a:r>
            <a:r>
              <a:rPr lang="zh-CN" altLang="en-US" sz="2400" b="1" u="sng" dirty="0">
                <a:latin typeface="楷体" pitchFamily="49" charset="-122"/>
                <a:ea typeface="楷体" pitchFamily="49" charset="-122"/>
              </a:rPr>
              <a:t>严寒把云中山冻成了一块大冰坨，狂风狼似的嗥叫着，要征服这支装备很差的队伍。</a:t>
            </a:r>
            <a:endParaRPr lang="en-US" altLang="x-none" sz="2400" b="1" u="sng" dirty="0">
              <a:latin typeface="楷体" pitchFamily="49" charset="-122"/>
              <a:ea typeface="楷体" pitchFamily="49" charset="-122"/>
            </a:endParaRPr>
          </a:p>
          <a:p>
            <a:pPr lvl="0"/>
            <a:r>
              <a:rPr lang="zh-CN" altLang="en-US" sz="2800"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请指出小说开头画线部分景物描写的主要作用。</a:t>
            </a:r>
            <a:endParaRPr lang="zh-CN" altLang="en-US" sz="2800" b="1" dirty="0">
              <a:latin typeface="宋体" panose="02010600030101010101" pitchFamily="2" charset="-122"/>
              <a:ea typeface="宋体" panose="02010600030101010101" pitchFamily="2" charset="-122"/>
            </a:endParaRPr>
          </a:p>
        </p:txBody>
      </p:sp>
      <p:sp>
        <p:nvSpPr>
          <p:cNvPr id="15367" name="矩形 11"/>
          <p:cNvSpPr>
            <a:spLocks noChangeArrowheads="1"/>
          </p:cNvSpPr>
          <p:nvPr/>
        </p:nvSpPr>
        <p:spPr bwMode="auto">
          <a:xfrm>
            <a:off x="112713" y="5310188"/>
            <a:ext cx="8891588" cy="1008063"/>
          </a:xfrm>
          <a:prstGeom prst="rect">
            <a:avLst/>
          </a:prstGeom>
          <a:solidFill>
            <a:schemeClr val="accent6">
              <a:lumMod val="20000"/>
              <a:lumOff val="80000"/>
            </a:schemeClr>
          </a:solidFill>
          <a:ln w="28575" cmpd="sng">
            <a:solidFill>
              <a:srgbClr val="FF0000"/>
            </a:solidFill>
            <a:miter lim="800000"/>
          </a:ln>
          <a:effectLst>
            <a:outerShdw dist="23000" dir="5400000" algn="ctr" rotWithShape="0">
              <a:srgbClr val="000000">
                <a:alpha val="34000"/>
              </a:srgbClr>
            </a:outerShdw>
          </a:effec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黑体" panose="02010600030101010101" pitchFamily="49" charset="-122"/>
                <a:ea typeface="黑体" panose="02010600030101010101" pitchFamily="49" charset="-122"/>
                <a:cs typeface="+mn-cs"/>
              </a:rPr>
              <a:t>答案  </a:t>
            </a:r>
            <a:r>
              <a:rPr kumimoji="0"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渲染寒冷气氛，表现环境十分恶劣，暗示战斗十分残酷；烘托人物形象；推动情节发展，为下文写军需处长冻死作铺垫。</a:t>
            </a:r>
            <a:endParaRPr kumimoji="0"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15363" name="矩形 29"/>
          <p:cNvSpPr>
            <a:spLocks noChangeArrowheads="1"/>
          </p:cNvSpPr>
          <p:nvPr/>
        </p:nvSpPr>
        <p:spPr bwMode="auto">
          <a:xfrm>
            <a:off x="76200" y="3233738"/>
            <a:ext cx="8928100" cy="1938338"/>
          </a:xfrm>
          <a:prstGeom prst="rect">
            <a:avLst/>
          </a:prstGeom>
          <a:solidFill>
            <a:schemeClr val="tx2">
              <a:lumMod val="20000"/>
              <a:lumOff val="80000"/>
            </a:schemeClr>
          </a:solidFill>
          <a:ln w="28575" cmpd="sng">
            <a:solidFill>
              <a:srgbClr val="000066"/>
            </a:solidFill>
            <a:miter lim="800000"/>
          </a:ln>
          <a:effectLst>
            <a:outerShdw dist="23000" dir="5400000" algn="ctr" rotWithShape="0">
              <a:srgbClr val="000000">
                <a:alpha val="31999"/>
              </a:srgbClr>
            </a:outerShdw>
          </a:effec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FF0000"/>
                </a:solidFill>
                <a:effectLst/>
                <a:uLnTx/>
                <a:uFillTx/>
                <a:latin typeface="黑体" panose="02010600030101010101" pitchFamily="49" charset="-122"/>
                <a:ea typeface="黑体" panose="02010600030101010101" pitchFamily="49" charset="-122"/>
                <a:cs typeface="+mn-cs"/>
              </a:rPr>
              <a:t>解析</a:t>
            </a:r>
            <a:r>
              <a:rPr kumimoji="0" lang="zh-CN" altLang="en-US" sz="2400" b="1" i="0" u="none" strike="noStrike" kern="1200" cap="none" spc="0" normalizeH="0" baseline="0" noProof="0" dirty="0">
                <a:ln>
                  <a:noFill/>
                </a:ln>
                <a:solidFill>
                  <a:srgbClr val="FFFFFF"/>
                </a:solidFill>
                <a:effectLst/>
                <a:uLnTx/>
                <a:uFillTx/>
                <a:latin typeface="宋体" panose="02010600030101010101" pitchFamily="2" charset="-122"/>
                <a:ea typeface="宋体" panose="02010600030101010101" pitchFamily="2" charset="-122"/>
                <a:cs typeface="+mn-cs"/>
              </a:rPr>
              <a:t>　</a:t>
            </a:r>
            <a:r>
              <a:rPr kumimoji="0"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环境描写的基本作用：①交代故事发生的时间、地点；②暗示社会环境</a:t>
            </a:r>
            <a:r>
              <a:rPr kumimoji="0" 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0"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背景、习俗、思想观念以及人与人之间的关系等</a:t>
            </a:r>
            <a:r>
              <a:rPr kumimoji="0" 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0"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；③衬托人物心情，表现人物身份、地位、性格；④渲染气氛，为后文做感情铺垫；⑤推动情节发展或作为情节线索；⑥揭示或深化主旨。</a:t>
            </a:r>
            <a:endParaRPr kumimoji="0"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5363"/>
                                        </p:tgtEl>
                                        <p:attrNameLst>
                                          <p:attrName>style.visibility</p:attrName>
                                        </p:attrNameLst>
                                      </p:cBhvr>
                                      <p:to>
                                        <p:strVal val="visible"/>
                                      </p:to>
                                    </p:set>
                                    <p:anim calcmode="lin" valueType="num">
                                      <p:cBhvr>
                                        <p:cTn id="7" dur="1000" fill="hold"/>
                                        <p:tgtEl>
                                          <p:spTgt spid="15363"/>
                                        </p:tgtEl>
                                        <p:attrNameLst>
                                          <p:attrName>ppt_w</p:attrName>
                                        </p:attrNameLst>
                                      </p:cBhvr>
                                      <p:tavLst>
                                        <p:tav tm="0">
                                          <p:val>
                                            <p:fltVal val="0.000000"/>
                                          </p:val>
                                        </p:tav>
                                        <p:tav tm="100000">
                                          <p:val>
                                            <p:strVal val="#ppt_w"/>
                                          </p:val>
                                        </p:tav>
                                      </p:tavLst>
                                    </p:anim>
                                    <p:anim calcmode="lin" valueType="num">
                                      <p:cBhvr>
                                        <p:cTn id="8" dur="1000" fill="hold"/>
                                        <p:tgtEl>
                                          <p:spTgt spid="15363"/>
                                        </p:tgtEl>
                                        <p:attrNameLst>
                                          <p:attrName>ppt_h</p:attrName>
                                        </p:attrNameLst>
                                      </p:cBhvr>
                                      <p:tavLst>
                                        <p:tav tm="0">
                                          <p:val>
                                            <p:fltVal val="0.00000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5367"/>
                                        </p:tgtEl>
                                        <p:attrNameLst>
                                          <p:attrName>style.visibility</p:attrName>
                                        </p:attrNameLst>
                                      </p:cBhvr>
                                      <p:to>
                                        <p:strVal val="visible"/>
                                      </p:to>
                                    </p:set>
                                    <p:animEffect transition="in" filter="fade">
                                      <p:cBhvr>
                                        <p:cTn id="13" dur="1000"/>
                                        <p:tgtEl>
                                          <p:spTgt spid="15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7" grpId="0" animBg="1"/>
      <p:bldP spid="1536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 2"/>
          <p:cNvSpPr txBox="1">
            <a:spLocks noChangeArrowheads="1"/>
          </p:cNvSpPr>
          <p:nvPr/>
        </p:nvSpPr>
        <p:spPr>
          <a:xfrm>
            <a:off x="715963" y="2676525"/>
            <a:ext cx="7848600" cy="2005013"/>
          </a:xfrm>
          <a:prstGeom prst="rect">
            <a:avLst/>
          </a:prstGeom>
          <a:solidFill>
            <a:schemeClr val="bg1">
              <a:lumMod val="95000"/>
            </a:schemeClr>
          </a:solidFill>
          <a:ln>
            <a:solidFill>
              <a:srgbClr val="00B050"/>
            </a:solidFill>
          </a:ln>
        </p:spPr>
        <p: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000000"/>
                </a:solidFill>
                <a:effectLst/>
                <a:uLnTx/>
                <a:uFillTx/>
                <a:latin typeface="+mn-ea"/>
                <a:ea typeface="+mn-ea"/>
                <a:cs typeface="Times New Roman" panose="02020603050405020304" pitchFamily="18" charset="0"/>
              </a:rPr>
              <a:t>　　小说中的环境描写，有时是为了用看似无心之笔推动故事情节发展；有时是为了烘云托月，塑造人物形象；有时是映射或暗示主旨。它是小说中不可或缺的组成部分。因此，备受高考命题者的青睐。当然，自然环境描写的作用和社会环境描写的作用是不同的。</a:t>
            </a:r>
            <a:endParaRPr kumimoji="0" lang="zh-CN" altLang="en-US" sz="2400" b="1" i="0" u="none" strike="noStrike" kern="0" cap="none" spc="0" normalizeH="0" baseline="0" noProof="0" dirty="0">
              <a:ln>
                <a:noFill/>
              </a:ln>
              <a:solidFill>
                <a:srgbClr val="000000"/>
              </a:solidFill>
              <a:effectLst/>
              <a:uLnTx/>
              <a:uFillTx/>
              <a:latin typeface="+mn-ea"/>
              <a:ea typeface="+mn-ea"/>
              <a:cs typeface="Times New Roman" panose="02020603050405020304" pitchFamily="18" charset="0"/>
            </a:endParaRPr>
          </a:p>
        </p:txBody>
      </p:sp>
      <p:pic>
        <p:nvPicPr>
          <p:cNvPr id="7" name="图片 6" descr="经典1.jpg"/>
          <p:cNvPicPr>
            <a:picLocks noChangeAspect="1"/>
          </p:cNvPicPr>
          <p:nvPr/>
        </p:nvPicPr>
        <p:blipFill>
          <a:blip r:embed="rId1" cstate="print"/>
          <a:stretch>
            <a:fillRect/>
          </a:stretch>
        </p:blipFill>
        <p:spPr>
          <a:xfrm>
            <a:off x="5715008" y="5105400"/>
            <a:ext cx="3286148" cy="1350837"/>
          </a:xfrm>
          <a:prstGeom prst="rect">
            <a:avLst/>
          </a:prstGeom>
          <a:effectLst>
            <a:softEdge rad="31750"/>
          </a:effectLst>
        </p:spPr>
      </p:pic>
      <p:grpSp>
        <p:nvGrpSpPr>
          <p:cNvPr id="9220" name="圆角矩形 32"/>
          <p:cNvGrpSpPr/>
          <p:nvPr/>
        </p:nvGrpSpPr>
        <p:grpSpPr>
          <a:xfrm>
            <a:off x="111125" y="976313"/>
            <a:ext cx="3600450" cy="1116012"/>
            <a:chOff x="0" y="0"/>
            <a:chExt cx="1282" cy="426"/>
          </a:xfrm>
        </p:grpSpPr>
        <p:pic>
          <p:nvPicPr>
            <p:cNvPr id="9221" name="圆角矩形 32">
              <a:hlinkClick r:id="rId2" action="ppaction://hlinksldjump"/>
            </p:cNvPr>
            <p:cNvPicPr/>
            <p:nvPr/>
          </p:nvPicPr>
          <p:blipFill>
            <a:blip r:embed="rId3"/>
            <a:stretch>
              <a:fillRect/>
            </a:stretch>
          </p:blipFill>
          <p:spPr>
            <a:xfrm>
              <a:off x="0" y="0"/>
              <a:ext cx="1282" cy="426"/>
            </a:xfrm>
            <a:prstGeom prst="rect">
              <a:avLst/>
            </a:prstGeom>
            <a:noFill/>
            <a:ln w="9525">
              <a:noFill/>
            </a:ln>
          </p:spPr>
        </p:pic>
        <p:sp>
          <p:nvSpPr>
            <p:cNvPr id="9222" name="Text Box 6"/>
            <p:cNvSpPr txBox="1"/>
            <p:nvPr/>
          </p:nvSpPr>
          <p:spPr>
            <a:xfrm>
              <a:off x="96" y="71"/>
              <a:ext cx="1144" cy="213"/>
            </a:xfrm>
            <a:prstGeom prst="rect">
              <a:avLst/>
            </a:prstGeom>
            <a:noFill/>
            <a:ln w="9525">
              <a:noFill/>
            </a:ln>
          </p:spPr>
          <p:txBody>
            <a:bodyPr wrap="none" lIns="0" rIns="0"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285750" lvl="0" indent="-285750" eaLnBrk="1" hangingPunct="1">
                <a:lnSpc>
                  <a:spcPct val="100000"/>
                </a:lnSpc>
                <a:spcBef>
                  <a:spcPct val="0"/>
                </a:spcBef>
                <a:buClr>
                  <a:srgbClr val="FF0000"/>
                </a:buClr>
                <a:buFont typeface="Wingdings" panose="05000000000000000000" pitchFamily="2" charset="2"/>
                <a:buChar char="Ø"/>
              </a:pPr>
              <a:endParaRPr lang="en-US" altLang="zh-CN" sz="4000" b="1" dirty="0"/>
            </a:p>
            <a:p>
              <a:pPr marL="285750" lvl="0" indent="-285750" eaLnBrk="1" hangingPunct="1">
                <a:lnSpc>
                  <a:spcPct val="100000"/>
                </a:lnSpc>
                <a:spcBef>
                  <a:spcPct val="0"/>
                </a:spcBef>
                <a:buClr>
                  <a:srgbClr val="FF0000"/>
                </a:buClr>
                <a:buFont typeface="Wingdings" panose="05000000000000000000" pitchFamily="2" charset="2"/>
                <a:buChar char="Ø"/>
              </a:pPr>
              <a:r>
                <a:rPr lang="en-US" altLang="zh-CN" sz="4000" b="1" dirty="0"/>
                <a:t>1. </a:t>
              </a:r>
              <a:r>
                <a:rPr lang="zh-CN" altLang="en-US" sz="4000" b="1" dirty="0"/>
                <a:t>考点阐释</a:t>
              </a:r>
              <a:endParaRPr lang="en-US" altLang="zh-CN" sz="4000" b="1" dirty="0"/>
            </a:p>
            <a:p>
              <a:pPr marL="285750" lvl="0" indent="-285750" eaLnBrk="1" hangingPunct="1">
                <a:lnSpc>
                  <a:spcPct val="100000"/>
                </a:lnSpc>
                <a:spcBef>
                  <a:spcPct val="0"/>
                </a:spcBef>
                <a:buClr>
                  <a:srgbClr val="FF0000"/>
                </a:buClr>
                <a:buFont typeface="Wingdings" panose="05000000000000000000" pitchFamily="2" charset="2"/>
                <a:buChar char="Ø"/>
              </a:pPr>
              <a:endParaRPr lang="zh-CN" altLang="en-US" sz="4000" b="1" dirty="0"/>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242" name="圆角矩形 2"/>
          <p:cNvGrpSpPr/>
          <p:nvPr/>
        </p:nvGrpSpPr>
        <p:grpSpPr>
          <a:xfrm>
            <a:off x="2017713" y="2882900"/>
            <a:ext cx="5089525" cy="1633538"/>
            <a:chOff x="0" y="0"/>
            <a:chExt cx="3206" cy="1029"/>
          </a:xfrm>
        </p:grpSpPr>
        <p:pic>
          <p:nvPicPr>
            <p:cNvPr id="10243" name="圆角矩形 2">
              <a:hlinkClick r:id="" action="ppaction://noaction"/>
            </p:cNvPr>
            <p:cNvPicPr/>
            <p:nvPr/>
          </p:nvPicPr>
          <p:blipFill>
            <a:blip r:embed="rId1"/>
            <a:stretch>
              <a:fillRect/>
            </a:stretch>
          </p:blipFill>
          <p:spPr>
            <a:xfrm>
              <a:off x="0" y="0"/>
              <a:ext cx="3206" cy="1029"/>
            </a:xfrm>
            <a:prstGeom prst="rect">
              <a:avLst/>
            </a:prstGeom>
            <a:noFill/>
            <a:ln w="9525">
              <a:noFill/>
            </a:ln>
          </p:spPr>
        </p:pic>
        <p:sp>
          <p:nvSpPr>
            <p:cNvPr id="10244" name="Text Box 5"/>
            <p:cNvSpPr txBox="1"/>
            <p:nvPr/>
          </p:nvSpPr>
          <p:spPr>
            <a:xfrm>
              <a:off x="111" y="177"/>
              <a:ext cx="2986" cy="540"/>
            </a:xfrm>
            <a:prstGeom prst="rect">
              <a:avLst/>
            </a:prstGeom>
            <a:noFill/>
            <a:ln w="9525">
              <a:noFill/>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285750" lvl="0" indent="-285750" algn="ctr" eaLnBrk="1" hangingPunct="1">
                <a:lnSpc>
                  <a:spcPct val="100000"/>
                </a:lnSpc>
                <a:spcBef>
                  <a:spcPct val="0"/>
                </a:spcBef>
                <a:buClr>
                  <a:srgbClr val="FF0000"/>
                </a:buClr>
                <a:buFont typeface="Wingdings" panose="05000000000000000000" pitchFamily="2" charset="2"/>
                <a:buChar char="Ø"/>
              </a:pPr>
              <a:r>
                <a:rPr lang="en-US" altLang="zh-CN" sz="5400" b="1" dirty="0">
                  <a:solidFill>
                    <a:srgbClr val="000000"/>
                  </a:solidFill>
                </a:rPr>
                <a:t>2. </a:t>
              </a:r>
              <a:r>
                <a:rPr lang="zh-CN" altLang="en-US" sz="5400" b="1" dirty="0">
                  <a:solidFill>
                    <a:srgbClr val="000000"/>
                  </a:solidFill>
                </a:rPr>
                <a:t>考点精讲</a:t>
              </a:r>
              <a:endParaRPr lang="zh-CN" altLang="en-US" sz="5400" b="1" dirty="0">
                <a:solidFill>
                  <a:srgbClr val="000000"/>
                </a:solidFil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890" y="669290"/>
            <a:ext cx="9083675" cy="5577840"/>
          </a:xfrm>
          <a:prstGeom prst="rect">
            <a:avLst/>
          </a:prstGeom>
          <a:noFill/>
        </p:spPr>
        <p:txBody>
          <a:bodyPr wrap="square" rtlCol="0">
            <a:spAutoFit/>
          </a:bodyPr>
          <a:p>
            <a:pPr algn="ctr"/>
            <a:r>
              <a:rPr lang="zh-CN" altLang="en-US" sz="2400" b="1">
                <a:latin typeface="楷体_GB2312" panose="02010609030101010101" pitchFamily="49" charset="-122"/>
                <a:ea typeface="楷体_GB2312" panose="02010609030101010101" pitchFamily="49" charset="-122"/>
              </a:rPr>
              <a:t>晚　秋  [亚美尼亚]埃·格林</a:t>
            </a:r>
            <a:endParaRPr lang="zh-CN" altLang="en-US" sz="2400" b="1">
              <a:latin typeface="楷体_GB2312" panose="02010609030101010101" pitchFamily="49" charset="-122"/>
              <a:ea typeface="楷体_GB2312" panose="02010609030101010101" pitchFamily="49" charset="-122"/>
            </a:endParaRPr>
          </a:p>
          <a:p>
            <a:pPr algn="l"/>
            <a:r>
              <a:rPr lang="zh-CN" altLang="en-US" sz="2400" b="1">
                <a:latin typeface="楷体_GB2312" panose="02010609030101010101" pitchFamily="49" charset="-122"/>
                <a:ea typeface="楷体_GB2312" panose="02010609030101010101" pitchFamily="49" charset="-122"/>
              </a:rPr>
              <a:t>　　瓦萨卡在一所大学对面的网球场旁停下了脚步。</a:t>
            </a:r>
            <a:endParaRPr lang="zh-CN" altLang="en-US" sz="2400" b="1">
              <a:latin typeface="楷体_GB2312" panose="02010609030101010101" pitchFamily="49" charset="-122"/>
              <a:ea typeface="楷体_GB2312" panose="02010609030101010101" pitchFamily="49" charset="-122"/>
            </a:endParaRPr>
          </a:p>
          <a:p>
            <a:pPr algn="l"/>
            <a:r>
              <a:rPr lang="zh-CN" altLang="en-US" sz="2400" b="1">
                <a:latin typeface="楷体_GB2312" panose="02010609030101010101" pitchFamily="49" charset="-122"/>
                <a:ea typeface="楷体_GB2312" panose="02010609030101010101" pitchFamily="49" charset="-122"/>
              </a:rPr>
              <a:t>　　秋季里的这一天阳光明媚，风和日丽，但这却让他的心情更加烦闷。温暖晴和的晚秋好像在故意戏弄他，嘲笑他，鄙视他……</a:t>
            </a:r>
            <a:endParaRPr lang="zh-CN" altLang="en-US" sz="2400" b="1">
              <a:latin typeface="楷体_GB2312" panose="02010609030101010101" pitchFamily="49" charset="-122"/>
              <a:ea typeface="楷体_GB2312" panose="02010609030101010101" pitchFamily="49" charset="-122"/>
            </a:endParaRPr>
          </a:p>
          <a:p>
            <a:pPr algn="l"/>
            <a:r>
              <a:rPr lang="zh-CN" altLang="en-US" sz="2400" b="1">
                <a:latin typeface="楷体_GB2312" panose="02010609030101010101" pitchFamily="49" charset="-122"/>
                <a:ea typeface="楷体_GB2312" panose="02010609030101010101" pitchFamily="49" charset="-122"/>
              </a:rPr>
              <a:t>    一阵已有几分凉意的秋风吹了过来，几片金黄的叶子在空中划着美丽的弧线轻盈地飘落到了地上。两个身材姣好的姑娘从瓦萨卡的身边走了过去，飘过一阵沁人的香水的芳香。这样的姑娘瓦萨卡连想都不敢想，即使在年轻的时候，他也没敢奢望过，她们对他来说来自另一个世界。他和孤儿院长大的玛妮克结了婚。但那个曾经安安静静、勤快能干的玛妮克现在却好像换了个人，每天唠唠叨叨，不停地数落他，甚至连在床上也是一肚子怨气。想到这儿，瓦萨卡感到了一阵良心的责备，仿佛侮辱了自己的妻子。毕竟他们一起忍受了失去第一个孩子的伤痛，后来又生育了一个女儿。最近玛妮克不幸伤了胳膊，肿得很厉害，大概是骨折了，他需要尽快筹到钱给玛妮克拍X光片和治疗……</a:t>
            </a:r>
            <a:endParaRPr lang="zh-CN" altLang="en-US" sz="2400" b="1">
              <a:latin typeface="楷体_GB2312" panose="02010609030101010101" pitchFamily="49" charset="-122"/>
              <a:ea typeface="楷体_GB2312" panose="02010609030101010101"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5880" y="602615"/>
            <a:ext cx="9018270" cy="4846320"/>
          </a:xfrm>
          <a:prstGeom prst="rect">
            <a:avLst/>
          </a:prstGeom>
          <a:noFill/>
        </p:spPr>
        <p:txBody>
          <a:bodyPr wrap="square" rtlCol="0" anchor="t">
            <a:spAutoFit/>
          </a:bodyPr>
          <a:p>
            <a:pPr algn="just"/>
            <a:r>
              <a:rPr lang="en-US" altLang="zh-CN" sz="2400" b="1">
                <a:latin typeface="楷体_GB2312" panose="02010609030101010101" pitchFamily="49" charset="-122"/>
                <a:ea typeface="楷体_GB2312" panose="02010609030101010101" pitchFamily="49" charset="-122"/>
                <a:sym typeface="+mn-ea"/>
              </a:rPr>
              <a:t>    </a:t>
            </a:r>
            <a:r>
              <a:rPr lang="zh-CN" altLang="en-US" sz="2400" b="1">
                <a:latin typeface="楷体_GB2312" panose="02010609030101010101" pitchFamily="49" charset="-122"/>
                <a:ea typeface="楷体_GB2312" panose="02010609030101010101" pitchFamily="49" charset="-122"/>
                <a:sym typeface="+mn-ea"/>
              </a:rPr>
              <a:t>瓦萨卡的心底一阵绝望。现在他就是在到处找工作，对他来说，时间非常紧迫，每一分钟都很重要！</a:t>
            </a:r>
            <a:endParaRPr lang="zh-CN" altLang="en-US" sz="2400" b="1">
              <a:latin typeface="楷体_GB2312" panose="02010609030101010101" pitchFamily="49" charset="-122"/>
              <a:ea typeface="楷体_GB2312" panose="02010609030101010101" pitchFamily="49" charset="-122"/>
              <a:sym typeface="+mn-ea"/>
            </a:endParaRPr>
          </a:p>
          <a:p>
            <a:pPr algn="just"/>
            <a:r>
              <a:rPr lang="zh-CN" altLang="en-US" sz="2400" b="1">
                <a:latin typeface="楷体_GB2312" panose="02010609030101010101" pitchFamily="49" charset="-122"/>
                <a:ea typeface="楷体_GB2312" panose="02010609030101010101" pitchFamily="49" charset="-122"/>
                <a:sym typeface="+mn-ea"/>
              </a:rPr>
              <a:t>    以前不管怎么说他还能干粗活，当搬运工，可现在却得了疝气，粗活干不了了，可要治好疝气也得一大笔钱哪！</a:t>
            </a:r>
            <a:endParaRPr lang="zh-CN" altLang="en-US" sz="2400" b="1">
              <a:latin typeface="楷体_GB2312" panose="02010609030101010101" pitchFamily="49" charset="-122"/>
              <a:ea typeface="楷体_GB2312" panose="02010609030101010101" pitchFamily="49" charset="-122"/>
              <a:sym typeface="+mn-ea"/>
            </a:endParaRPr>
          </a:p>
          <a:p>
            <a:pPr algn="just"/>
            <a:r>
              <a:rPr lang="zh-CN" altLang="en-US" sz="2400" b="1">
                <a:latin typeface="楷体_GB2312" panose="02010609030101010101" pitchFamily="49" charset="-122"/>
                <a:ea typeface="楷体_GB2312" panose="02010609030101010101" pitchFamily="49" charset="-122"/>
                <a:sym typeface="+mn-ea"/>
              </a:rPr>
              <a:t>    又是一阵略带凉意的微风吹了过来，一种像翠菊似的黄色小花随风摇动着小小的脑袋。瓦萨卡想起了自己的童年。那时他们家住在市中心，后来他们的房子被拆掉了，只得到了一点点少得可怜的补偿金。他和父母颠沛流离，几经辗转，最后才在邻近市郊的一个地方落下了脚，生活也随之落到了贫困线之下。</a:t>
            </a:r>
            <a:endParaRPr lang="zh-CN" altLang="en-US" sz="2400" b="1">
              <a:latin typeface="楷体_GB2312" panose="02010609030101010101" pitchFamily="49" charset="-122"/>
              <a:ea typeface="楷体_GB2312" panose="02010609030101010101" pitchFamily="49" charset="-122"/>
              <a:sym typeface="+mn-ea"/>
            </a:endParaRPr>
          </a:p>
          <a:p>
            <a:pPr algn="just"/>
            <a:r>
              <a:rPr lang="zh-CN" altLang="en-US" sz="2400" b="1">
                <a:latin typeface="楷体_GB2312" panose="02010609030101010101" pitchFamily="49" charset="-122"/>
                <a:ea typeface="楷体_GB2312" panose="02010609030101010101" pitchFamily="49" charset="-122"/>
                <a:sym typeface="+mn-ea"/>
              </a:rPr>
              <a:t>    瓦萨卡低声骂了一句，两腿突然不听使唤地朝学校方向走了过去。是啊，他以前真的很喜欢学习，他可不像那个留级生梅鲁日。梅鲁日当年和他同桌，可现在这个梅鲁日已经是大富翁了……</a:t>
            </a:r>
            <a:endParaRPr lang="zh-CN" altLang="en-US" sz="2400" b="1">
              <a:latin typeface="楷体_GB2312" panose="02010609030101010101" pitchFamily="49" charset="-122"/>
              <a:ea typeface="楷体_GB2312" panose="02010609030101010101" pitchFamily="49" charset="-122"/>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5880" y="602615"/>
            <a:ext cx="9018270" cy="4846320"/>
          </a:xfrm>
          <a:prstGeom prst="rect">
            <a:avLst/>
          </a:prstGeom>
          <a:noFill/>
        </p:spPr>
        <p:txBody>
          <a:bodyPr wrap="square" rtlCol="0" anchor="t">
            <a:spAutoFit/>
          </a:bodyPr>
          <a:p>
            <a:pPr algn="just"/>
            <a:r>
              <a:rPr lang="en-US" altLang="zh-CN" sz="2400" b="1">
                <a:latin typeface="楷体_GB2312" panose="02010609030101010101" pitchFamily="49" charset="-122"/>
                <a:ea typeface="楷体_GB2312" panose="02010609030101010101" pitchFamily="49" charset="-122"/>
                <a:sym typeface="+mn-ea"/>
              </a:rPr>
              <a:t>    </a:t>
            </a:r>
            <a:r>
              <a:rPr lang="zh-CN" altLang="en-US" sz="2400" b="1">
                <a:latin typeface="楷体_GB2312" panose="02010609030101010101" pitchFamily="49" charset="-122"/>
                <a:ea typeface="楷体_GB2312" panose="02010609030101010101" pitchFamily="49" charset="-122"/>
                <a:sym typeface="+mn-ea"/>
              </a:rPr>
              <a:t>一个穿着绿风衣的女人轻轻地碰了一下瓦萨卡，侧着身子从沿着人行道停着的两辆汽车间穿了过去，急着过马路。瓦萨卡迅速瞥了这个女人一眼：她也来自另一个世界。于是瓦萨卡马上把目光移到了别处。突然他被一阵刺耳的刹车声和令人恐怖的尖叫声吓了一哆嗦。他顺着声音望了过去，那个穿绿风衣的女人一动不动地躺在了一辆大客车的底下。第一个从汽车驾驶室跳出来的是已经吓得半死了的司机，随后乘客们也慌慌张张地从车上走了下来。有一个姑娘第一个跑到了躺在地上的女人跟前。她动作敏捷、手脚麻利地摘下受伤女人耳朵上那对亮闪闪的耳环，迅速放到自己的上衣兜里，然后大声地喊了起来：“快来人啊！快来人啊！”</a:t>
            </a:r>
            <a:endParaRPr lang="zh-CN" altLang="en-US" sz="2400" b="1">
              <a:latin typeface="楷体_GB2312" panose="02010609030101010101" pitchFamily="49" charset="-122"/>
              <a:ea typeface="楷体_GB2312" panose="02010609030101010101" pitchFamily="49" charset="-122"/>
              <a:sym typeface="+mn-ea"/>
            </a:endParaRPr>
          </a:p>
          <a:p>
            <a:pPr algn="just"/>
            <a:r>
              <a:rPr lang="zh-CN" altLang="en-US" sz="2400" b="1">
                <a:latin typeface="楷体_GB2312" panose="02010609030101010101" pitchFamily="49" charset="-122"/>
                <a:ea typeface="楷体_GB2312" panose="02010609030101010101" pitchFamily="49" charset="-122"/>
                <a:sym typeface="+mn-ea"/>
              </a:rPr>
              <a:t>    瓦萨卡把这一切都清清楚楚地看在了眼里，他愤愤地骂了一声：“这条母狗！偷了人家的耳环，还像没事似的！”</a:t>
            </a:r>
            <a:endParaRPr lang="zh-CN" altLang="en-US" sz="2400" b="1">
              <a:latin typeface="楷体_GB2312" panose="02010609030101010101" pitchFamily="49" charset="-122"/>
              <a:ea typeface="楷体_GB2312" panose="02010609030101010101" pitchFamily="49" charset="-122"/>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5880" y="602615"/>
            <a:ext cx="9163050" cy="5943600"/>
          </a:xfrm>
          <a:prstGeom prst="rect">
            <a:avLst/>
          </a:prstGeom>
          <a:noFill/>
        </p:spPr>
        <p:txBody>
          <a:bodyPr wrap="square" rtlCol="0" anchor="t">
            <a:spAutoFit/>
          </a:bodyPr>
          <a:p>
            <a:pPr algn="just"/>
            <a:r>
              <a:rPr lang="en-US" altLang="zh-CN" sz="2400" b="1">
                <a:latin typeface="楷体_GB2312" panose="02010609030101010101" pitchFamily="49" charset="-122"/>
                <a:ea typeface="楷体_GB2312" panose="02010609030101010101" pitchFamily="49" charset="-122"/>
                <a:sym typeface="+mn-ea"/>
              </a:rPr>
              <a:t>    </a:t>
            </a:r>
            <a:r>
              <a:rPr lang="zh-CN" altLang="en-US" sz="2400" b="1">
                <a:latin typeface="楷体_GB2312" panose="02010609030101010101" pitchFamily="49" charset="-122"/>
                <a:ea typeface="楷体_GB2312" panose="02010609030101010101" pitchFamily="49" charset="-122"/>
                <a:sym typeface="+mn-ea"/>
              </a:rPr>
              <a:t>突然，瓦萨卡发现了一个绿色的东西，就在左边，离他只有一二十米远。瓦萨卡仔细地打量了一下，好像是一个女式小包，崭新的，样式非常精巧。这个小包最有可能就是那个受伤的女人的。现在众人正要把那个女人抬起来。瓦萨卡的注意力现在已经不能集中了。他又要留意那个女人，又要留意这个包。这时候救护车开过来了，车上下来几个穿白大褂的救护人员，把受伤的女人放到救护车里拉走了。出事地点只剩下了一片发黑的血迹。</a:t>
            </a:r>
            <a:endParaRPr lang="zh-CN" altLang="en-US" sz="2400" b="1">
              <a:latin typeface="楷体_GB2312" panose="02010609030101010101" pitchFamily="49" charset="-122"/>
              <a:ea typeface="楷体_GB2312" panose="02010609030101010101" pitchFamily="49" charset="-122"/>
              <a:sym typeface="+mn-ea"/>
            </a:endParaRPr>
          </a:p>
          <a:p>
            <a:pPr algn="just"/>
            <a:r>
              <a:rPr lang="zh-CN" altLang="en-US" sz="2400" b="1">
                <a:latin typeface="楷体_GB2312" panose="02010609030101010101" pitchFamily="49" charset="-122"/>
                <a:ea typeface="楷体_GB2312" panose="02010609030101010101" pitchFamily="49" charset="-122"/>
                <a:sym typeface="+mn-ea"/>
              </a:rPr>
              <a:t>    阳光照到了那个小包上，包上的小锁扣和装饰链在阳光下熠熠生辉。小包真漂亮，肯定价格不菲！它就这么神奇地被抛到了瓦萨卡的眼前，离他只有一二十步远……</a:t>
            </a:r>
            <a:endParaRPr lang="zh-CN" altLang="en-US" sz="2400" b="1">
              <a:latin typeface="楷体_GB2312" panose="02010609030101010101" pitchFamily="49" charset="-122"/>
              <a:ea typeface="楷体_GB2312" panose="02010609030101010101" pitchFamily="49" charset="-122"/>
              <a:sym typeface="+mn-ea"/>
            </a:endParaRPr>
          </a:p>
          <a:p>
            <a:pPr algn="just"/>
            <a:r>
              <a:rPr lang="zh-CN" altLang="en-US" sz="2400" b="1">
                <a:latin typeface="楷体_GB2312" panose="02010609030101010101" pitchFamily="49" charset="-122"/>
                <a:ea typeface="楷体_GB2312" panose="02010609030101010101" pitchFamily="49" charset="-122"/>
                <a:sym typeface="+mn-ea"/>
              </a:rPr>
              <a:t>    瓦萨卡心里一阵紧张，他屏住呼吸，朝那个小包的方向走了过去。他刚走了两步，马上又停住了：他心怦怦跳地想等身后响起的脚步声走远。同时，他又忍不住朝那个小包的方向看了一眼，结果他惊恐地发现，一个体态臃肿、手里拿着公文包的中年男人快速地倒着两条腿，像跳舞似的径直朝小包走了过去，一把捡起小包，然后又像什么事也没发生似的朝着一个小花园的方向走去。</a:t>
            </a:r>
            <a:endParaRPr lang="zh-CN" altLang="en-US" sz="2400" b="1">
              <a:latin typeface="楷体_GB2312" panose="02010609030101010101" pitchFamily="49" charset="-122"/>
              <a:ea typeface="楷体_GB2312" panose="02010609030101010101" pitchFamily="49" charset="-122"/>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5880" y="602615"/>
            <a:ext cx="9018270" cy="3749040"/>
          </a:xfrm>
          <a:prstGeom prst="rect">
            <a:avLst/>
          </a:prstGeom>
          <a:noFill/>
        </p:spPr>
        <p:txBody>
          <a:bodyPr wrap="square" rtlCol="0" anchor="t">
            <a:spAutoFit/>
          </a:bodyPr>
          <a:p>
            <a:pPr algn="just"/>
            <a:r>
              <a:rPr lang="en-US" altLang="zh-CN" sz="2400" b="1">
                <a:latin typeface="楷体_GB2312" panose="02010609030101010101" pitchFamily="49" charset="-122"/>
                <a:ea typeface="楷体_GB2312" panose="02010609030101010101" pitchFamily="49" charset="-122"/>
                <a:sym typeface="+mn-ea"/>
              </a:rPr>
              <a:t>    </a:t>
            </a:r>
            <a:r>
              <a:rPr lang="zh-CN" altLang="en-US" sz="2400" b="1">
                <a:latin typeface="楷体_GB2312" panose="02010609030101010101" pitchFamily="49" charset="-122"/>
                <a:ea typeface="楷体_GB2312" panose="02010609030101010101" pitchFamily="49" charset="-122"/>
                <a:sym typeface="+mn-ea"/>
              </a:rPr>
              <a:t>瓦萨卡心里一阵慌乱，额头上立刻渗出了汗珠。这简直就是当着他的面把他偷光了！</a:t>
            </a:r>
            <a:endParaRPr lang="zh-CN" altLang="en-US" sz="2400" b="1">
              <a:latin typeface="楷体_GB2312" panose="02010609030101010101" pitchFamily="49" charset="-122"/>
              <a:ea typeface="楷体_GB2312" panose="02010609030101010101" pitchFamily="49" charset="-122"/>
              <a:sym typeface="+mn-ea"/>
            </a:endParaRPr>
          </a:p>
          <a:p>
            <a:pPr algn="just"/>
            <a:r>
              <a:rPr lang="zh-CN" altLang="en-US" sz="2400" b="1">
                <a:latin typeface="楷体_GB2312" panose="02010609030101010101" pitchFamily="49" charset="-122"/>
                <a:ea typeface="楷体_GB2312" panose="02010609030101010101" pitchFamily="49" charset="-122"/>
                <a:sym typeface="+mn-ea"/>
              </a:rPr>
              <a:t>    那个胖男人已经从瓦萨卡的视野中消失了，但他还站在原地发愣，眼睛呆呆地盯着一个地方。</a:t>
            </a:r>
            <a:endParaRPr lang="zh-CN" altLang="en-US" sz="2400" b="1">
              <a:latin typeface="楷体_GB2312" panose="02010609030101010101" pitchFamily="49" charset="-122"/>
              <a:ea typeface="楷体_GB2312" panose="02010609030101010101" pitchFamily="49" charset="-122"/>
              <a:sym typeface="+mn-ea"/>
            </a:endParaRPr>
          </a:p>
          <a:p>
            <a:pPr algn="just"/>
            <a:r>
              <a:rPr lang="zh-CN" altLang="en-US" sz="2400" b="1">
                <a:latin typeface="楷体_GB2312" panose="02010609030101010101" pitchFamily="49" charset="-122"/>
                <a:ea typeface="楷体_GB2312" panose="02010609030101010101" pitchFamily="49" charset="-122"/>
                <a:sym typeface="+mn-ea"/>
              </a:rPr>
              <a:t>    但过了一会儿，瓦萨卡突然又感到一阵轻松，如释重负。“我鬼迷心窍了，”他嘟囔了一句，“真是鬼迷心窍了……”</a:t>
            </a:r>
            <a:endParaRPr lang="zh-CN" altLang="en-US" sz="2400" b="1">
              <a:latin typeface="楷体_GB2312" panose="02010609030101010101" pitchFamily="49" charset="-122"/>
              <a:ea typeface="楷体_GB2312" panose="02010609030101010101" pitchFamily="49" charset="-122"/>
              <a:sym typeface="+mn-ea"/>
            </a:endParaRPr>
          </a:p>
          <a:p>
            <a:pPr algn="just"/>
            <a:r>
              <a:rPr lang="zh-CN" altLang="en-US" sz="2400" b="1">
                <a:latin typeface="楷体_GB2312" panose="02010609030101010101" pitchFamily="49" charset="-122"/>
                <a:ea typeface="楷体_GB2312" panose="02010609030101010101" pitchFamily="49" charset="-122"/>
                <a:sym typeface="+mn-ea"/>
              </a:rPr>
              <a:t>    凉爽的秋风轻拂在他的脸上，他的呼吸也变得自如了。</a:t>
            </a:r>
            <a:endParaRPr lang="zh-CN" altLang="en-US" sz="2400" b="1">
              <a:latin typeface="楷体_GB2312" panose="02010609030101010101" pitchFamily="49" charset="-122"/>
              <a:ea typeface="楷体_GB2312" panose="02010609030101010101" pitchFamily="49" charset="-122"/>
              <a:sym typeface="+mn-ea"/>
            </a:endParaRPr>
          </a:p>
          <a:p>
            <a:pPr algn="just"/>
            <a:r>
              <a:rPr lang="zh-CN" altLang="en-US" sz="2400" b="1">
                <a:latin typeface="楷体_GB2312" panose="02010609030101010101" pitchFamily="49" charset="-122"/>
                <a:ea typeface="楷体_GB2312" panose="02010609030101010101" pitchFamily="49" charset="-122"/>
                <a:sym typeface="+mn-ea"/>
              </a:rPr>
              <a:t>    他信步在街上，孤身一人，漫无目的。只是当他在不知不觉中来到了从前的老同学梅鲁日正在建的那个小独楼的工地上时，他才明白，其实他的双脚一直在朝这个他早就该来的地方走。</a:t>
            </a:r>
            <a:endParaRPr lang="zh-CN" altLang="en-US" sz="2400" b="1">
              <a:latin typeface="楷体_GB2312" panose="02010609030101010101" pitchFamily="49" charset="-122"/>
              <a:ea typeface="楷体_GB2312" panose="02010609030101010101" pitchFamily="49" charset="-122"/>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16"/>
          <p:cNvSpPr/>
          <p:nvPr/>
        </p:nvSpPr>
        <p:spPr>
          <a:xfrm>
            <a:off x="0" y="509588"/>
            <a:ext cx="9144000" cy="4156075"/>
          </a:xfrm>
          <a:prstGeom prst="rect">
            <a:avLst/>
          </a:prstGeom>
          <a:noFill/>
          <a:ln w="9525">
            <a:noFill/>
          </a:ln>
        </p:spPr>
        <p:txBody>
          <a:bodyPr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zh-CN" altLang="en-US" sz="2400" b="1" dirty="0">
                <a:latin typeface="黑体" panose="02010600030101010101" pitchFamily="49" charset="-122"/>
                <a:ea typeface="黑体" panose="02010600030101010101" pitchFamily="49" charset="-122"/>
              </a:rPr>
              <a:t>阅读下面的文字，完成后面的题目。</a:t>
            </a:r>
            <a:endParaRPr lang="en-US" altLang="zh-CN" b="1" dirty="0">
              <a:solidFill>
                <a:srgbClr val="FF0000"/>
              </a:solidFill>
              <a:latin typeface="黑体" panose="02010600030101010101" pitchFamily="49" charset="-122"/>
              <a:ea typeface="黑体" panose="02010600030101010101" pitchFamily="49" charset="-122"/>
            </a:endParaRPr>
          </a:p>
          <a:p>
            <a:pPr marL="0" lvl="0" indent="0" algn="ctr" eaLnBrk="1" hangingPunct="1">
              <a:lnSpc>
                <a:spcPct val="100000"/>
              </a:lnSpc>
              <a:spcBef>
                <a:spcPct val="0"/>
              </a:spcBef>
              <a:buNone/>
            </a:pPr>
            <a:r>
              <a:rPr lang="zh-CN" altLang="en-US" sz="2400" b="1" dirty="0">
                <a:latin typeface="宋体" panose="02010600030101010101" pitchFamily="2" charset="-122"/>
              </a:rPr>
              <a:t>晚　秋  </a:t>
            </a:r>
            <a:r>
              <a:rPr lang="en-US" altLang="zh-CN" sz="2000" b="1" dirty="0">
                <a:latin typeface="楷体_GB2312" panose="02010609030101010101" pitchFamily="49" charset="-122"/>
                <a:ea typeface="楷体_GB2312" panose="02010609030101010101" pitchFamily="49" charset="-122"/>
              </a:rPr>
              <a:t>[</a:t>
            </a:r>
            <a:r>
              <a:rPr lang="zh-CN" altLang="en-US" sz="2000" b="1" dirty="0">
                <a:latin typeface="楷体_GB2312" panose="02010609030101010101" pitchFamily="49" charset="-122"/>
                <a:ea typeface="楷体_GB2312" panose="02010609030101010101" pitchFamily="49" charset="-122"/>
              </a:rPr>
              <a:t>亚美尼亚</a:t>
            </a:r>
            <a:r>
              <a:rPr lang="en-US" altLang="zh-CN" sz="2000" b="1" dirty="0">
                <a:latin typeface="楷体_GB2312" panose="02010609030101010101" pitchFamily="49" charset="-122"/>
                <a:ea typeface="楷体_GB2312" panose="02010609030101010101" pitchFamily="49" charset="-122"/>
              </a:rPr>
              <a:t>]</a:t>
            </a:r>
            <a:r>
              <a:rPr lang="zh-CN" altLang="en-US" sz="2000" b="1" dirty="0">
                <a:latin typeface="楷体_GB2312" panose="02010609030101010101" pitchFamily="49" charset="-122"/>
                <a:ea typeface="楷体_GB2312" panose="02010609030101010101" pitchFamily="49" charset="-122"/>
              </a:rPr>
              <a:t>埃</a:t>
            </a:r>
            <a:r>
              <a:rPr lang="en-US" altLang="zh-CN" sz="2000" b="1" dirty="0">
                <a:latin typeface="楷体_GB2312" panose="02010609030101010101" pitchFamily="49" charset="-122"/>
                <a:ea typeface="楷体_GB2312" panose="02010609030101010101" pitchFamily="49" charset="-122"/>
              </a:rPr>
              <a:t>·</a:t>
            </a:r>
            <a:r>
              <a:rPr lang="zh-CN" altLang="en-US" sz="2000" b="1" dirty="0">
                <a:latin typeface="楷体_GB2312" panose="02010609030101010101" pitchFamily="49" charset="-122"/>
                <a:ea typeface="楷体_GB2312" panose="02010609030101010101" pitchFamily="49" charset="-122"/>
              </a:rPr>
              <a:t>格林</a:t>
            </a:r>
            <a:endParaRPr lang="zh-CN" altLang="en-US" sz="2400" b="1" dirty="0">
              <a:latin typeface="楷体_GB2312" panose="02010609030101010101" pitchFamily="49" charset="-122"/>
              <a:ea typeface="楷体_GB2312" panose="02010609030101010101" pitchFamily="49" charset="-122"/>
            </a:endParaRPr>
          </a:p>
          <a:p>
            <a:pPr marL="0" lvl="0" indent="0" eaLnBrk="1" hangingPunct="1">
              <a:lnSpc>
                <a:spcPct val="100000"/>
              </a:lnSpc>
              <a:spcBef>
                <a:spcPct val="0"/>
              </a:spcBef>
              <a:buNone/>
            </a:pPr>
            <a:r>
              <a:rPr lang="zh-CN" altLang="en-US" sz="2400" b="1" dirty="0">
                <a:latin typeface="楷体_GB2312" panose="02010609030101010101" pitchFamily="49" charset="-122"/>
                <a:ea typeface="楷体_GB2312" panose="02010609030101010101" pitchFamily="49" charset="-122"/>
              </a:rPr>
              <a:t>　　</a:t>
            </a:r>
            <a:r>
              <a:rPr lang="zh-CN" altLang="en-US" sz="2400" b="1" dirty="0">
                <a:latin typeface="楷体" pitchFamily="49" charset="-122"/>
                <a:ea typeface="楷体" pitchFamily="49" charset="-122"/>
              </a:rPr>
              <a:t>瓦萨卡在一所大学对面的网球场旁停下了脚步。</a:t>
            </a:r>
            <a:endParaRPr lang="zh-CN" altLang="en-US" sz="2400" b="1" dirty="0">
              <a:latin typeface="楷体" pitchFamily="49" charset="-122"/>
              <a:ea typeface="楷体" pitchFamily="49" charset="-122"/>
            </a:endParaRPr>
          </a:p>
          <a:p>
            <a:pPr marL="0" lvl="0" indent="0" eaLnBrk="1" hangingPunct="1">
              <a:lnSpc>
                <a:spcPct val="100000"/>
              </a:lnSpc>
              <a:spcBef>
                <a:spcPct val="0"/>
              </a:spcBef>
              <a:buNone/>
            </a:pPr>
            <a:r>
              <a:rPr lang="zh-CN" altLang="en-US" sz="2400" b="1" dirty="0">
                <a:latin typeface="楷体" pitchFamily="49" charset="-122"/>
                <a:ea typeface="楷体" pitchFamily="49" charset="-122"/>
              </a:rPr>
              <a:t>　　</a:t>
            </a:r>
            <a:r>
              <a:rPr lang="zh-CN" altLang="en-US" sz="2400" b="1" u="sng" dirty="0">
                <a:latin typeface="楷体" pitchFamily="49" charset="-122"/>
                <a:ea typeface="楷体" pitchFamily="49" charset="-122"/>
              </a:rPr>
              <a:t>秋季里的这一天阳光明媚，风和日丽，但这却让他的心情更加烦闷。温暖晴和的晚秋好像在故意戏弄他，嘲笑他，鄙视他</a:t>
            </a:r>
            <a:r>
              <a:rPr lang="en-US" altLang="zh-CN" sz="2400" b="1" u="sng" dirty="0">
                <a:latin typeface="楷体" pitchFamily="49" charset="-122"/>
                <a:ea typeface="楷体" pitchFamily="49" charset="-122"/>
              </a:rPr>
              <a:t>……</a:t>
            </a:r>
            <a:endParaRPr lang="en-US" altLang="zh-CN" sz="2400" b="1" u="sng" dirty="0">
              <a:latin typeface="楷体" pitchFamily="49" charset="-122"/>
              <a:ea typeface="楷体" pitchFamily="49" charset="-122"/>
            </a:endParaRPr>
          </a:p>
          <a:p>
            <a:pPr marL="0" lvl="0" indent="0" eaLnBrk="1" hangingPunct="1">
              <a:lnSpc>
                <a:spcPct val="100000"/>
              </a:lnSpc>
              <a:spcBef>
                <a:spcPct val="0"/>
              </a:spcBef>
              <a:buNone/>
            </a:pPr>
            <a:r>
              <a:rPr lang="zh-CN" altLang="en-US" sz="2400" b="1" dirty="0">
                <a:latin typeface="楷体" pitchFamily="49" charset="-122"/>
                <a:ea typeface="楷体" pitchFamily="49" charset="-122"/>
              </a:rPr>
              <a:t>    </a:t>
            </a:r>
            <a:r>
              <a:rPr lang="zh-CN" altLang="en-US" sz="2400" b="1" u="sng" dirty="0">
                <a:latin typeface="楷体" pitchFamily="49" charset="-122"/>
                <a:ea typeface="楷体" pitchFamily="49" charset="-122"/>
              </a:rPr>
              <a:t>一阵已有几分凉意的秋风吹了过来，几片金黄的叶子在空中划着美丽的弧线轻盈地飘落到了地上。</a:t>
            </a:r>
            <a:r>
              <a:rPr lang="zh-CN" altLang="en-US" sz="2400" b="1" dirty="0">
                <a:latin typeface="楷体" pitchFamily="49" charset="-122"/>
                <a:ea typeface="楷体" pitchFamily="49" charset="-122"/>
              </a:rPr>
              <a:t>两个身材姣好的姑娘从瓦萨卡的身边走了过去，飘过一阵沁人的香水的芳香。这样的姑娘瓦萨卡连想都不敢想，即使在年轻的时候，他也没敢奢望过，她们对他来说来自另一个世界。</a:t>
            </a:r>
            <a:r>
              <a:rPr lang="en-US" altLang="zh-CN" sz="2400" b="1" dirty="0">
                <a:latin typeface="楷体" pitchFamily="49" charset="-122"/>
                <a:ea typeface="楷体" pitchFamily="49" charset="-122"/>
              </a:rPr>
              <a:t>……</a:t>
            </a:r>
            <a:endParaRPr lang="en-US" altLang="zh-CN" sz="2400" b="1" dirty="0">
              <a:latin typeface="楷体" pitchFamily="49" charset="-122"/>
              <a:ea typeface="楷体" pitchFamily="49" charset="-122"/>
            </a:endParaRPr>
          </a:p>
          <a:p>
            <a:pPr marL="0" lvl="0" indent="0" eaLnBrk="1" hangingPunct="1">
              <a:lnSpc>
                <a:spcPct val="100000"/>
              </a:lnSpc>
              <a:spcBef>
                <a:spcPct val="0"/>
              </a:spcBef>
              <a:buNone/>
            </a:pPr>
            <a:r>
              <a:rPr lang="zh-CN" altLang="en-US" sz="2400" b="1" dirty="0">
                <a:latin typeface="楷体_GB2312" panose="02010609030101010101" pitchFamily="49" charset="-122"/>
                <a:ea typeface="楷体_GB2312" panose="02010609030101010101" pitchFamily="49" charset="-122"/>
              </a:rPr>
              <a:t>　　</a:t>
            </a:r>
            <a:r>
              <a:rPr lang="zh-CN" altLang="en-US" sz="2400" b="1" dirty="0">
                <a:latin typeface="宋体" panose="02010600030101010101" pitchFamily="2" charset="-122"/>
              </a:rPr>
              <a:t>请指出小说开头画线部分景物描写的主要作用。</a:t>
            </a:r>
            <a:endParaRPr lang="zh-CN" altLang="en-US" sz="2400" b="1" dirty="0">
              <a:latin typeface="宋体" panose="02010600030101010101" pitchFamily="2" charset="-122"/>
            </a:endParaRPr>
          </a:p>
        </p:txBody>
      </p:sp>
      <p:sp>
        <p:nvSpPr>
          <p:cNvPr id="9219" name="动作按钮: 自定义 17"/>
          <p:cNvSpPr/>
          <p:nvPr/>
        </p:nvSpPr>
        <p:spPr>
          <a:xfrm>
            <a:off x="8139113" y="4419600"/>
            <a:ext cx="928687" cy="285750"/>
          </a:xfrm>
          <a:prstGeom prst="actionButtonBlank">
            <a:avLst/>
          </a:prstGeom>
          <a:solidFill>
            <a:schemeClr val="accent2"/>
          </a:solidFill>
          <a:ln w="25400" cap="flat" cmpd="sng">
            <a:solidFill>
              <a:srgbClr val="23236F"/>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r>
              <a:rPr lang="zh-CN" altLang="en-US" sz="1800" b="1" dirty="0">
                <a:solidFill>
                  <a:srgbClr val="FFFFFF"/>
                </a:solidFill>
                <a:latin typeface="Arial" panose="020B0604020202020204" pitchFamily="34" charset="0"/>
              </a:rPr>
              <a:t>答案</a:t>
            </a:r>
            <a:endParaRPr lang="zh-CN" altLang="en-US" sz="1800" b="1" dirty="0">
              <a:solidFill>
                <a:srgbClr val="FFFFFF"/>
              </a:solidFill>
              <a:latin typeface="Arial" panose="020B0604020202020204" pitchFamily="34" charset="0"/>
            </a:endParaRPr>
          </a:p>
        </p:txBody>
      </p:sp>
      <p:sp>
        <p:nvSpPr>
          <p:cNvPr id="9220" name="动作按钮: 自定义 9"/>
          <p:cNvSpPr/>
          <p:nvPr/>
        </p:nvSpPr>
        <p:spPr>
          <a:xfrm>
            <a:off x="7072313" y="4419600"/>
            <a:ext cx="928687" cy="285750"/>
          </a:xfrm>
          <a:prstGeom prst="actionButtonBlank">
            <a:avLst/>
          </a:prstGeom>
          <a:solidFill>
            <a:schemeClr val="accent2"/>
          </a:solidFill>
          <a:ln w="25400" cap="flat" cmpd="sng">
            <a:solidFill>
              <a:srgbClr val="23236F"/>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r>
              <a:rPr lang="zh-CN" altLang="en-US" sz="1800" b="1" dirty="0">
                <a:solidFill>
                  <a:srgbClr val="FFFFFF"/>
                </a:solidFill>
                <a:latin typeface="Arial" panose="020B0604020202020204" pitchFamily="34" charset="0"/>
              </a:rPr>
              <a:t>解析</a:t>
            </a:r>
            <a:endParaRPr lang="zh-CN" altLang="en-US" sz="1800" b="1" dirty="0">
              <a:solidFill>
                <a:srgbClr val="FFFFFF"/>
              </a:solidFill>
              <a:latin typeface="Arial" panose="020B0604020202020204" pitchFamily="34" charset="0"/>
            </a:endParaRPr>
          </a:p>
        </p:txBody>
      </p:sp>
      <p:sp>
        <p:nvSpPr>
          <p:cNvPr id="9222" name="矩形 7"/>
          <p:cNvSpPr>
            <a:spLocks noChangeArrowheads="1"/>
          </p:cNvSpPr>
          <p:nvPr/>
        </p:nvSpPr>
        <p:spPr bwMode="auto">
          <a:xfrm>
            <a:off x="0" y="4876800"/>
            <a:ext cx="9144000" cy="1371600"/>
          </a:xfrm>
          <a:prstGeom prst="rect">
            <a:avLst/>
          </a:prstGeom>
          <a:solidFill>
            <a:schemeClr val="bg1">
              <a:lumMod val="95000"/>
            </a:schemeClr>
          </a:solidFill>
          <a:ln w="25400">
            <a:solidFill>
              <a:schemeClr val="accent1"/>
            </a:solidFill>
            <a:miter lim="800000"/>
          </a:ln>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tx1"/>
                </a:solidFill>
                <a:effectLst/>
                <a:uLnTx/>
                <a:uFillTx/>
                <a:latin typeface="黑体" panose="02010600030101010101" pitchFamily="49" charset="-122"/>
                <a:ea typeface="黑体" panose="02010600030101010101" pitchFamily="49" charset="-122"/>
                <a:cs typeface="+mn-cs"/>
              </a:rPr>
              <a:t>答案   </a:t>
            </a:r>
            <a:r>
              <a:rPr kumimoji="0" lang="en-US" altLang="zh-CN" sz="3200" b="1" i="0" u="none" strike="noStrike" kern="1200" cap="none" spc="0" normalizeH="0" baseline="0" noProof="0" dirty="0">
                <a:ln>
                  <a:noFill/>
                </a:ln>
                <a:solidFill>
                  <a:schemeClr val="tx1"/>
                </a:solidFill>
                <a:effectLst/>
                <a:uLnTx/>
                <a:uFillTx/>
                <a:latin typeface="楷体_GB2312" panose="02010609030101010101" pitchFamily="49" charset="-122"/>
                <a:ea typeface="楷体_GB2312" panose="02010609030101010101" pitchFamily="49" charset="-122"/>
                <a:cs typeface="+mn-cs"/>
              </a:rPr>
              <a:t>(1)</a:t>
            </a:r>
            <a:r>
              <a:rPr kumimoji="0" lang="zh-CN" altLang="en-US" sz="3200" b="1" i="0" u="none" strike="noStrike" kern="1200" cap="none" spc="0" normalizeH="0" baseline="0" noProof="0" dirty="0">
                <a:ln>
                  <a:noFill/>
                </a:ln>
                <a:solidFill>
                  <a:schemeClr val="tx1"/>
                </a:solidFill>
                <a:effectLst/>
                <a:uLnTx/>
                <a:uFillTx/>
                <a:latin typeface="楷体_GB2312" panose="02010609030101010101" pitchFamily="49" charset="-122"/>
                <a:ea typeface="楷体_GB2312" panose="02010609030101010101" pitchFamily="49" charset="-122"/>
                <a:cs typeface="+mn-cs"/>
              </a:rPr>
              <a:t>反衬瓦萨卡心情烦闷，处境凄凉；</a:t>
            </a:r>
            <a:r>
              <a:rPr kumimoji="0" lang="en-US" altLang="zh-CN" sz="3200" b="1" i="0" u="none" strike="noStrike" kern="1200" cap="none" spc="0" normalizeH="0" baseline="0" noProof="0" dirty="0">
                <a:ln>
                  <a:noFill/>
                </a:ln>
                <a:solidFill>
                  <a:schemeClr val="tx1"/>
                </a:solidFill>
                <a:effectLst/>
                <a:uLnTx/>
                <a:uFillTx/>
                <a:latin typeface="楷体_GB2312" panose="02010609030101010101" pitchFamily="49" charset="-122"/>
                <a:ea typeface="楷体_GB2312" panose="02010609030101010101" pitchFamily="49" charset="-122"/>
                <a:cs typeface="+mn-cs"/>
              </a:rPr>
              <a:t>(2)</a:t>
            </a:r>
            <a:r>
              <a:rPr kumimoji="0" lang="zh-CN" altLang="en-US" sz="3200" b="1" i="0" u="none" strike="noStrike" kern="1200" cap="none" spc="0" normalizeH="0" baseline="0" noProof="0" dirty="0">
                <a:ln>
                  <a:noFill/>
                </a:ln>
                <a:solidFill>
                  <a:schemeClr val="tx1"/>
                </a:solidFill>
                <a:effectLst/>
                <a:uLnTx/>
                <a:uFillTx/>
                <a:latin typeface="楷体_GB2312" panose="02010609030101010101" pitchFamily="49" charset="-122"/>
                <a:ea typeface="楷体_GB2312" panose="02010609030101010101" pitchFamily="49" charset="-122"/>
                <a:cs typeface="+mn-cs"/>
              </a:rPr>
              <a:t>照应标题</a:t>
            </a:r>
            <a:r>
              <a:rPr kumimoji="0" lang="en-US" altLang="zh-CN" sz="3200" b="1" i="0" u="none" strike="noStrike" kern="1200" cap="none" spc="0" normalizeH="0" baseline="0" noProof="0" dirty="0">
                <a:ln>
                  <a:noFill/>
                </a:ln>
                <a:solidFill>
                  <a:schemeClr val="tx1"/>
                </a:solidFill>
                <a:effectLst/>
                <a:uLnTx/>
                <a:uFillTx/>
                <a:latin typeface="楷体_GB2312" panose="02010609030101010101" pitchFamily="49" charset="-122"/>
                <a:ea typeface="楷体_GB2312" panose="02010609030101010101" pitchFamily="49" charset="-122"/>
                <a:cs typeface="+mn-cs"/>
              </a:rPr>
              <a:t>(</a:t>
            </a:r>
            <a:r>
              <a:rPr kumimoji="0" lang="zh-CN" altLang="en-US" sz="3200" b="1" i="0" u="none" strike="noStrike" kern="1200" cap="none" spc="0" normalizeH="0" baseline="0" noProof="0" dirty="0">
                <a:ln>
                  <a:noFill/>
                </a:ln>
                <a:solidFill>
                  <a:schemeClr val="tx1"/>
                </a:solidFill>
                <a:effectLst/>
                <a:uLnTx/>
                <a:uFillTx/>
                <a:latin typeface="楷体_GB2312" panose="02010609030101010101" pitchFamily="49" charset="-122"/>
                <a:ea typeface="楷体_GB2312" panose="02010609030101010101" pitchFamily="49" charset="-122"/>
                <a:cs typeface="+mn-cs"/>
              </a:rPr>
              <a:t>或渲染气氛</a:t>
            </a:r>
            <a:r>
              <a:rPr kumimoji="0" lang="en-US" altLang="zh-CN" sz="3200" b="1" i="0" u="none" strike="noStrike" kern="1200" cap="none" spc="0" normalizeH="0" baseline="0" noProof="0" dirty="0">
                <a:ln>
                  <a:noFill/>
                </a:ln>
                <a:solidFill>
                  <a:schemeClr val="tx1"/>
                </a:solidFill>
                <a:effectLst/>
                <a:uLnTx/>
                <a:uFillTx/>
                <a:latin typeface="楷体_GB2312" panose="02010609030101010101" pitchFamily="49" charset="-122"/>
                <a:ea typeface="楷体_GB2312" panose="02010609030101010101" pitchFamily="49" charset="-122"/>
                <a:cs typeface="+mn-cs"/>
              </a:rPr>
              <a:t>)</a:t>
            </a:r>
            <a:r>
              <a:rPr kumimoji="0" lang="zh-CN" altLang="en-US" sz="3200" b="1" i="0" u="none" strike="noStrike" kern="1200" cap="none" spc="0" normalizeH="0" baseline="0" noProof="0" dirty="0">
                <a:ln>
                  <a:noFill/>
                </a:ln>
                <a:solidFill>
                  <a:schemeClr val="tx1"/>
                </a:solidFill>
                <a:effectLst/>
                <a:uLnTx/>
                <a:uFillTx/>
                <a:latin typeface="楷体_GB2312" panose="02010609030101010101" pitchFamily="49" charset="-122"/>
                <a:ea typeface="楷体_GB2312" panose="02010609030101010101" pitchFamily="49" charset="-122"/>
                <a:cs typeface="+mn-cs"/>
              </a:rPr>
              <a:t>。</a:t>
            </a:r>
            <a:endParaRPr kumimoji="0" lang="zh-CN" altLang="en-US" sz="3200" b="1" i="0" u="none" strike="noStrike" kern="1200" cap="none" spc="0" normalizeH="0" baseline="0" noProof="0" dirty="0">
              <a:ln>
                <a:noFill/>
              </a:ln>
              <a:solidFill>
                <a:schemeClr val="tx1"/>
              </a:solidFill>
              <a:effectLst/>
              <a:uLnTx/>
              <a:uFillTx/>
              <a:latin typeface="楷体_GB2312" panose="02010609030101010101" pitchFamily="49" charset="-122"/>
              <a:ea typeface="楷体_GB2312" panose="02010609030101010101" pitchFamily="49" charset="-122"/>
              <a:cs typeface="+mn-cs"/>
            </a:endParaRPr>
          </a:p>
        </p:txBody>
      </p:sp>
      <p:sp>
        <p:nvSpPr>
          <p:cNvPr id="9221" name="矩形 11"/>
          <p:cNvSpPr>
            <a:spLocks noChangeArrowheads="1"/>
          </p:cNvSpPr>
          <p:nvPr/>
        </p:nvSpPr>
        <p:spPr bwMode="auto">
          <a:xfrm>
            <a:off x="0" y="4724400"/>
            <a:ext cx="9144000" cy="1655763"/>
          </a:xfrm>
          <a:prstGeom prst="rect">
            <a:avLst/>
          </a:prstGeom>
          <a:solidFill>
            <a:schemeClr val="accent6">
              <a:lumMod val="20000"/>
              <a:lumOff val="80000"/>
            </a:schemeClr>
          </a:solidFill>
          <a:ln w="19050" cmpd="sng">
            <a:solidFill>
              <a:srgbClr val="FFFF00"/>
            </a:solidFill>
            <a:miter lim="800000"/>
          </a:ln>
          <a:effectLst>
            <a:outerShdw dist="23000" dir="5400000" algn="ctr" rotWithShape="0">
              <a:srgbClr val="000000">
                <a:alpha val="34000"/>
              </a:srgbClr>
            </a:outerShdw>
          </a:effec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a:ln>
                  <a:noFill/>
                </a:ln>
                <a:solidFill>
                  <a:schemeClr val="tx1"/>
                </a:solidFill>
                <a:effectLst/>
                <a:uLnTx/>
                <a:uFillTx/>
                <a:latin typeface="黑体" panose="02010600030101010101" pitchFamily="49" charset="-122"/>
                <a:ea typeface="黑体" panose="02010600030101010101" pitchFamily="49" charset="-122"/>
                <a:cs typeface="+mn-cs"/>
              </a:rPr>
              <a:t>解析  </a:t>
            </a:r>
            <a:r>
              <a:rPr kumimoji="0" lang="zh-CN" altLang="en-US" sz="2400" b="1"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rPr>
              <a:t>要考虑此处景物描写与全文的关系及景物描写的作用。描写了秋天的景物，自然想到题目“晚秋”，景物特点是萧瑟的，可以联想到后文瓦萨卡的处境、心情，以及小说渲染的气氛。刻画人物心理、渲染气氛等是景物描写的作用。</a:t>
            </a:r>
            <a:endParaRPr kumimoji="0" lang="zh-CN" altLang="en-US" sz="2400" b="1"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transition advClick="0"/>
  <p:timing>
    <p:tnLst>
      <p:par>
        <p:cTn id="1" dur="indefinite" restart="never" nodeType="tmRoot">
          <p:childTnLst>
            <p:seq concurrent="1" nextAc="seek">
              <p:cTn id="2" restart="whenNotActive" fill="hold" evtFilter="cancelBubble" nodeType="interactiveSeq">
                <p:stCondLst>
                  <p:cond evt="onClick" delay="0">
                    <p:tgtEl>
                      <p:spTgt spid="9220"/>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21"/>
                                        </p:tgtEl>
                                        <p:attrNameLst>
                                          <p:attrName>style.visibility</p:attrName>
                                        </p:attrNameLst>
                                      </p:cBhvr>
                                      <p:to>
                                        <p:strVal val="visible"/>
                                      </p:to>
                                    </p:set>
                                    <p:animEffect transition="in" filter="fade">
                                      <p:cBhvr>
                                        <p:cTn id="7" dur="1000"/>
                                        <p:tgtEl>
                                          <p:spTgt spid="9221"/>
                                        </p:tgtEl>
                                      </p:cBhvr>
                                    </p:animEffect>
                                  </p:childTnLst>
                                </p:cTn>
                              </p:par>
                            </p:childTnLst>
                          </p:cTn>
                        </p:par>
                      </p:childTnLst>
                    </p:cTn>
                  </p:par>
                </p:childTnLst>
              </p:cTn>
              <p:nextCondLst>
                <p:cond evt="onClick" delay="0">
                  <p:tgtEl>
                    <p:spTgt spid="9220"/>
                  </p:tgtEl>
                </p:cond>
              </p:nextCondLst>
            </p:seq>
            <p:seq concurrent="1" nextAc="seek">
              <p:cTn id="8" restart="whenNotActive" fill="hold" evtFilter="cancelBubble" nodeType="interactiveSeq">
                <p:stCondLst>
                  <p:cond evt="onClick" delay="0">
                    <p:tgtEl>
                      <p:spTgt spid="9219"/>
                    </p:tgtEl>
                  </p:cond>
                </p:stCondLst>
                <p:endSync evt="end" delay="0">
                  <p:rtn val="all"/>
                </p:endSync>
                <p:childTnLst>
                  <p:par>
                    <p:cTn id="9" fill="hold">
                      <p:stCondLst>
                        <p:cond delay="0"/>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9222"/>
                                        </p:tgtEl>
                                        <p:attrNameLst>
                                          <p:attrName>style.visibility</p:attrName>
                                        </p:attrNameLst>
                                      </p:cBhvr>
                                      <p:to>
                                        <p:strVal val="visible"/>
                                      </p:to>
                                    </p:set>
                                    <p:animEffect transition="in" filter="fade">
                                      <p:cBhvr>
                                        <p:cTn id="13" dur="1000"/>
                                        <p:tgtEl>
                                          <p:spTgt spid="9222"/>
                                        </p:tgtEl>
                                      </p:cBhvr>
                                    </p:animEffect>
                                  </p:childTnLst>
                                </p:cTn>
                              </p:par>
                            </p:childTnLst>
                          </p:cTn>
                        </p:par>
                        <p:par>
                          <p:cTn id="14" fill="hold">
                            <p:stCondLst>
                              <p:cond delay="1000"/>
                            </p:stCondLst>
                            <p:childTnLst>
                              <p:par>
                                <p:cTn id="15" presetID="10" presetClass="exit" presetSubtype="0" fill="hold" nodeType="afterEffect">
                                  <p:stCondLst>
                                    <p:cond delay="0"/>
                                  </p:stCondLst>
                                  <p:childTnLst>
                                    <p:animEffect transition="out" filter="fade">
                                      <p:cBhvr>
                                        <p:cTn id="16" dur="500"/>
                                        <p:tgtEl>
                                          <p:spTgt spid="9221"/>
                                        </p:tgtEl>
                                      </p:cBhvr>
                                    </p:animEffect>
                                    <p:set>
                                      <p:cBhvr>
                                        <p:cTn id="17" dur="1" fill="hold">
                                          <p:stCondLst>
                                            <p:cond delay="499"/>
                                          </p:stCondLst>
                                        </p:cTn>
                                        <p:tgtEl>
                                          <p:spTgt spid="9221"/>
                                        </p:tgtEl>
                                        <p:attrNameLst>
                                          <p:attrName>style.visibility</p:attrName>
                                        </p:attrNameLst>
                                      </p:cBhvr>
                                      <p:to>
                                        <p:strVal val="hidden"/>
                                      </p:to>
                                    </p:set>
                                  </p:childTnLst>
                                </p:cTn>
                              </p:par>
                            </p:childTnLst>
                          </p:cTn>
                        </p:par>
                      </p:childTnLst>
                    </p:cTn>
                  </p:par>
                </p:childTnLst>
              </p:cTn>
              <p:nextCondLst>
                <p:cond evt="onClick" delay="0">
                  <p:tgtEl>
                    <p:spTgt spid="9219"/>
                  </p:tgtEl>
                </p:cond>
              </p:nextCondLst>
            </p:seq>
          </p:childTnLst>
        </p:cTn>
      </p:par>
    </p:tnLst>
    <p:bldLst>
      <p:bldP spid="9222" grpId="0" animBg="1"/>
    </p:bldLst>
  </p:timing>
</p:sld>
</file>

<file path=ppt/theme/theme1.xml><?xml version="1.0" encoding="utf-8"?>
<a:theme xmlns:a="http://schemas.openxmlformats.org/drawingml/2006/main" name="自定义设计方案">
  <a:themeElements>
    <a:clrScheme name="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1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1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自定义设计方案">
  <a:themeElements>
    <a:clrScheme name="2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2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2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自定义设计方案">
  <a:themeElements>
    <a:clrScheme name="3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3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3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4_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自定义设计方案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3960</Words>
  <Application>WPS 演示</Application>
  <PresentationFormat>全屏显示(4:3)</PresentationFormat>
  <Paragraphs>109</Paragraphs>
  <Slides>17</Slides>
  <Notes>0</Notes>
  <HiddenSlides>0</HiddenSlides>
  <MMClips>0</MMClips>
  <ScaleCrop>false</ScaleCrop>
  <HeadingPairs>
    <vt:vector size="6" baseType="variant">
      <vt:variant>
        <vt:lpstr>已用的字体</vt:lpstr>
      </vt:variant>
      <vt:variant>
        <vt:i4>10</vt:i4>
      </vt:variant>
      <vt:variant>
        <vt:lpstr>主题</vt:lpstr>
      </vt:variant>
      <vt:variant>
        <vt:i4>6</vt:i4>
      </vt:variant>
      <vt:variant>
        <vt:lpstr>幻灯片标题</vt:lpstr>
      </vt:variant>
      <vt:variant>
        <vt:i4>17</vt:i4>
      </vt:variant>
    </vt:vector>
  </HeadingPairs>
  <TitlesOfParts>
    <vt:vector size="33" baseType="lpstr">
      <vt:lpstr>Arial</vt:lpstr>
      <vt:lpstr>宋体</vt:lpstr>
      <vt:lpstr>Wingdings</vt:lpstr>
      <vt:lpstr>Calibri</vt:lpstr>
      <vt:lpstr>Calibri Light</vt:lpstr>
      <vt:lpstr>楷体</vt:lpstr>
      <vt:lpstr>Times New Roman</vt:lpstr>
      <vt:lpstr>黑体</vt:lpstr>
      <vt:lpstr>楷体_GB2312</vt:lpstr>
      <vt:lpstr>微软雅黑</vt:lpstr>
      <vt:lpstr>自定义设计方案</vt:lpstr>
      <vt:lpstr>1_自定义设计方案</vt:lpstr>
      <vt:lpstr>Office 主题</vt:lpstr>
      <vt:lpstr>2_自定义设计方案</vt:lpstr>
      <vt:lpstr>3_自定义设计方案</vt:lpstr>
      <vt:lpstr>4_自定义设计方案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john</dc:creator>
  <cp:lastModifiedBy>online</cp:lastModifiedBy>
  <cp:revision>194</cp:revision>
  <dcterms:created xsi:type="dcterms:W3CDTF">2014-10-23T06:30:00Z</dcterms:created>
  <dcterms:modified xsi:type="dcterms:W3CDTF">2017-02-10T01:07:04Z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2052-10.1.0.6205</vt:lpwstr>
  </property>
</Properties>
</file>