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22"/>
  </p:notesMasterIdLst>
  <p:sldIdLst>
    <p:sldId id="265" r:id="rId8"/>
    <p:sldId id="910" r:id="rId9"/>
    <p:sldId id="835" r:id="rId10"/>
    <p:sldId id="898" r:id="rId11"/>
    <p:sldId id="899" r:id="rId12"/>
    <p:sldId id="894" r:id="rId13"/>
    <p:sldId id="902" r:id="rId14"/>
    <p:sldId id="903" r:id="rId15"/>
    <p:sldId id="904" r:id="rId16"/>
    <p:sldId id="905" r:id="rId17"/>
    <p:sldId id="906" r:id="rId18"/>
    <p:sldId id="907" r:id="rId19"/>
    <p:sldId id="862" r:id="rId20"/>
    <p:sldId id="909" r:id="rId2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9DCFF"/>
    <a:srgbClr val="B7ECFF"/>
    <a:srgbClr val="B9FFB9"/>
    <a:srgbClr val="ECF5E7"/>
    <a:srgbClr val="0000FF"/>
    <a:srgbClr val="4BD0FF"/>
    <a:srgbClr val="8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86" y="24"/>
      </p:cViewPr>
      <p:guideLst>
        <p:guide orient="horz" pos="2138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幻灯片图像占位符 3"/>
          <p:cNvSpPr>
            <a:spLocks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0000EFA-368D-4C5E-A17C-F36A70738E7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049463"/>
            <a:ext cx="386715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49463"/>
            <a:ext cx="386715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623888"/>
            <a:ext cx="1971675" cy="5776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623888"/>
            <a:ext cx="5762625" cy="5776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2" Type="http://schemas.openxmlformats.org/officeDocument/2006/relationships/theme" Target="../theme/theme3.xml"/><Relationship Id="rId21" Type="http://schemas.openxmlformats.org/officeDocument/2006/relationships/image" Target="../media/image11.png"/><Relationship Id="rId20" Type="http://schemas.openxmlformats.org/officeDocument/2006/relationships/image" Target="../media/image10.png"/><Relationship Id="rId2" Type="http://schemas.openxmlformats.org/officeDocument/2006/relationships/slideLayout" Target="../slideLayouts/slideLayout24.xml"/><Relationship Id="rId19" Type="http://schemas.openxmlformats.org/officeDocument/2006/relationships/image" Target="../media/image9.png"/><Relationship Id="rId18" Type="http://schemas.openxmlformats.org/officeDocument/2006/relationships/image" Target="../media/image8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15" Type="http://schemas.openxmlformats.org/officeDocument/2006/relationships/slide" Target="../slides/slid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5" Type="http://schemas.openxmlformats.org/officeDocument/2006/relationships/theme" Target="../theme/theme6.xml"/><Relationship Id="rId14" Type="http://schemas.openxmlformats.org/officeDocument/2006/relationships/hyperlink" Target="http://www.zxjkw.com/chuangxin/cx_index.html" TargetMode="Externa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2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628650" y="623888"/>
            <a:ext cx="7886700" cy="13255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49463"/>
            <a:ext cx="7886700" cy="43513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052" name="Freeform 102"/>
          <p:cNvSpPr>
            <a:spLocks noEditPoints="1"/>
          </p:cNvSpPr>
          <p:nvPr userDrawn="1"/>
        </p:nvSpPr>
        <p:spPr>
          <a:xfrm>
            <a:off x="0" y="5922963"/>
            <a:ext cx="1041400" cy="9350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06" h="1219">
                <a:moveTo>
                  <a:pt x="102" y="852"/>
                </a:moveTo>
                <a:cubicBezTo>
                  <a:pt x="100" y="849"/>
                  <a:pt x="99" y="847"/>
                  <a:pt x="99" y="845"/>
                </a:cubicBezTo>
                <a:cubicBezTo>
                  <a:pt x="98" y="843"/>
                  <a:pt x="97" y="841"/>
                  <a:pt x="96" y="840"/>
                </a:cubicBezTo>
                <a:cubicBezTo>
                  <a:pt x="84" y="823"/>
                  <a:pt x="71" y="816"/>
                  <a:pt x="57" y="819"/>
                </a:cubicBezTo>
                <a:cubicBezTo>
                  <a:pt x="42" y="822"/>
                  <a:pt x="28" y="829"/>
                  <a:pt x="13" y="840"/>
                </a:cubicBezTo>
                <a:cubicBezTo>
                  <a:pt x="8" y="843"/>
                  <a:pt x="4" y="847"/>
                  <a:pt x="0" y="850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58" y="1219"/>
                  <a:pt x="58" y="1219"/>
                  <a:pt x="58" y="1219"/>
                </a:cubicBezTo>
                <a:cubicBezTo>
                  <a:pt x="62" y="1198"/>
                  <a:pt x="64" y="1175"/>
                  <a:pt x="65" y="1150"/>
                </a:cubicBezTo>
                <a:cubicBezTo>
                  <a:pt x="65" y="1116"/>
                  <a:pt x="64" y="1086"/>
                  <a:pt x="62" y="1060"/>
                </a:cubicBezTo>
                <a:cubicBezTo>
                  <a:pt x="64" y="1062"/>
                  <a:pt x="79" y="1078"/>
                  <a:pt x="106" y="1108"/>
                </a:cubicBezTo>
                <a:cubicBezTo>
                  <a:pt x="133" y="1139"/>
                  <a:pt x="168" y="1168"/>
                  <a:pt x="212" y="1196"/>
                </a:cubicBezTo>
                <a:cubicBezTo>
                  <a:pt x="210" y="1204"/>
                  <a:pt x="207" y="1211"/>
                  <a:pt x="205" y="1219"/>
                </a:cubicBezTo>
                <a:cubicBezTo>
                  <a:pt x="224" y="1219"/>
                  <a:pt x="224" y="1219"/>
                  <a:pt x="224" y="1219"/>
                </a:cubicBezTo>
                <a:cubicBezTo>
                  <a:pt x="226" y="1215"/>
                  <a:pt x="227" y="1211"/>
                  <a:pt x="228" y="1206"/>
                </a:cubicBezTo>
                <a:cubicBezTo>
                  <a:pt x="235" y="1211"/>
                  <a:pt x="243" y="1215"/>
                  <a:pt x="250" y="1219"/>
                </a:cubicBezTo>
                <a:cubicBezTo>
                  <a:pt x="291" y="1219"/>
                  <a:pt x="291" y="1219"/>
                  <a:pt x="291" y="1219"/>
                </a:cubicBezTo>
                <a:cubicBezTo>
                  <a:pt x="271" y="1209"/>
                  <a:pt x="252" y="1199"/>
                  <a:pt x="234" y="1188"/>
                </a:cubicBezTo>
                <a:cubicBezTo>
                  <a:pt x="248" y="1150"/>
                  <a:pt x="262" y="1112"/>
                  <a:pt x="276" y="1074"/>
                </a:cubicBezTo>
                <a:cubicBezTo>
                  <a:pt x="291" y="1037"/>
                  <a:pt x="307" y="999"/>
                  <a:pt x="325" y="962"/>
                </a:cubicBezTo>
                <a:cubicBezTo>
                  <a:pt x="337" y="969"/>
                  <a:pt x="349" y="976"/>
                  <a:pt x="361" y="984"/>
                </a:cubicBezTo>
                <a:cubicBezTo>
                  <a:pt x="373" y="992"/>
                  <a:pt x="386" y="999"/>
                  <a:pt x="399" y="1006"/>
                </a:cubicBezTo>
                <a:cubicBezTo>
                  <a:pt x="392" y="1019"/>
                  <a:pt x="383" y="1033"/>
                  <a:pt x="372" y="1045"/>
                </a:cubicBezTo>
                <a:cubicBezTo>
                  <a:pt x="360" y="1058"/>
                  <a:pt x="349" y="1072"/>
                  <a:pt x="339" y="1086"/>
                </a:cubicBezTo>
                <a:cubicBezTo>
                  <a:pt x="328" y="1102"/>
                  <a:pt x="325" y="1116"/>
                  <a:pt x="329" y="1128"/>
                </a:cubicBezTo>
                <a:cubicBezTo>
                  <a:pt x="333" y="1140"/>
                  <a:pt x="335" y="1154"/>
                  <a:pt x="337" y="1170"/>
                </a:cubicBezTo>
                <a:cubicBezTo>
                  <a:pt x="370" y="1219"/>
                  <a:pt x="370" y="1219"/>
                  <a:pt x="370" y="1219"/>
                </a:cubicBezTo>
                <a:cubicBezTo>
                  <a:pt x="618" y="1219"/>
                  <a:pt x="618" y="1219"/>
                  <a:pt x="618" y="1219"/>
                </a:cubicBezTo>
                <a:cubicBezTo>
                  <a:pt x="636" y="1208"/>
                  <a:pt x="655" y="1203"/>
                  <a:pt x="675" y="1203"/>
                </a:cubicBezTo>
                <a:cubicBezTo>
                  <a:pt x="697" y="1204"/>
                  <a:pt x="721" y="1196"/>
                  <a:pt x="746" y="1178"/>
                </a:cubicBezTo>
                <a:cubicBezTo>
                  <a:pt x="757" y="1172"/>
                  <a:pt x="765" y="1164"/>
                  <a:pt x="771" y="1156"/>
                </a:cubicBezTo>
                <a:cubicBezTo>
                  <a:pt x="777" y="1148"/>
                  <a:pt x="783" y="1140"/>
                  <a:pt x="789" y="1130"/>
                </a:cubicBezTo>
                <a:cubicBezTo>
                  <a:pt x="785" y="1159"/>
                  <a:pt x="781" y="1189"/>
                  <a:pt x="776" y="1219"/>
                </a:cubicBezTo>
                <a:cubicBezTo>
                  <a:pt x="796" y="1219"/>
                  <a:pt x="796" y="1219"/>
                  <a:pt x="796" y="1219"/>
                </a:cubicBezTo>
                <a:cubicBezTo>
                  <a:pt x="801" y="1185"/>
                  <a:pt x="805" y="1152"/>
                  <a:pt x="809" y="1120"/>
                </a:cubicBezTo>
                <a:cubicBezTo>
                  <a:pt x="813" y="1120"/>
                  <a:pt x="831" y="1119"/>
                  <a:pt x="863" y="1117"/>
                </a:cubicBezTo>
                <a:cubicBezTo>
                  <a:pt x="895" y="1115"/>
                  <a:pt x="936" y="1108"/>
                  <a:pt x="985" y="1094"/>
                </a:cubicBezTo>
                <a:cubicBezTo>
                  <a:pt x="988" y="1130"/>
                  <a:pt x="990" y="1168"/>
                  <a:pt x="992" y="1207"/>
                </a:cubicBezTo>
                <a:cubicBezTo>
                  <a:pt x="993" y="1211"/>
                  <a:pt x="993" y="1215"/>
                  <a:pt x="993" y="1219"/>
                </a:cubicBezTo>
                <a:cubicBezTo>
                  <a:pt x="1011" y="1219"/>
                  <a:pt x="1011" y="1219"/>
                  <a:pt x="1011" y="1219"/>
                </a:cubicBezTo>
                <a:cubicBezTo>
                  <a:pt x="1011" y="1214"/>
                  <a:pt x="1011" y="1209"/>
                  <a:pt x="1010" y="1203"/>
                </a:cubicBezTo>
                <a:cubicBezTo>
                  <a:pt x="1008" y="1164"/>
                  <a:pt x="1006" y="1126"/>
                  <a:pt x="1003" y="1088"/>
                </a:cubicBezTo>
                <a:cubicBezTo>
                  <a:pt x="1036" y="1078"/>
                  <a:pt x="1070" y="1064"/>
                  <a:pt x="1107" y="1047"/>
                </a:cubicBezTo>
                <a:cubicBezTo>
                  <a:pt x="1144" y="1030"/>
                  <a:pt x="1181" y="1010"/>
                  <a:pt x="1218" y="984"/>
                </a:cubicBezTo>
                <a:cubicBezTo>
                  <a:pt x="1229" y="1017"/>
                  <a:pt x="1238" y="1053"/>
                  <a:pt x="1246" y="1091"/>
                </a:cubicBezTo>
                <a:cubicBezTo>
                  <a:pt x="1254" y="1129"/>
                  <a:pt x="1261" y="1170"/>
                  <a:pt x="1266" y="1212"/>
                </a:cubicBezTo>
                <a:cubicBezTo>
                  <a:pt x="1263" y="1215"/>
                  <a:pt x="1260" y="1217"/>
                  <a:pt x="1257" y="1219"/>
                </a:cubicBezTo>
                <a:cubicBezTo>
                  <a:pt x="1289" y="1219"/>
                  <a:pt x="1289" y="1219"/>
                  <a:pt x="1289" y="1219"/>
                </a:cubicBezTo>
                <a:cubicBezTo>
                  <a:pt x="1339" y="1135"/>
                  <a:pt x="1373" y="1044"/>
                  <a:pt x="1389" y="946"/>
                </a:cubicBezTo>
                <a:cubicBezTo>
                  <a:pt x="1406" y="851"/>
                  <a:pt x="1406" y="757"/>
                  <a:pt x="1389" y="664"/>
                </a:cubicBezTo>
                <a:cubicBezTo>
                  <a:pt x="1372" y="570"/>
                  <a:pt x="1339" y="482"/>
                  <a:pt x="1291" y="399"/>
                </a:cubicBezTo>
                <a:cubicBezTo>
                  <a:pt x="1285" y="390"/>
                  <a:pt x="1280" y="381"/>
                  <a:pt x="1274" y="372"/>
                </a:cubicBezTo>
                <a:cubicBezTo>
                  <a:pt x="1269" y="364"/>
                  <a:pt x="1263" y="355"/>
                  <a:pt x="1256" y="345"/>
                </a:cubicBezTo>
                <a:cubicBezTo>
                  <a:pt x="1229" y="308"/>
                  <a:pt x="1200" y="273"/>
                  <a:pt x="1168" y="241"/>
                </a:cubicBezTo>
                <a:cubicBezTo>
                  <a:pt x="1136" y="209"/>
                  <a:pt x="1102" y="180"/>
                  <a:pt x="1068" y="155"/>
                </a:cubicBezTo>
                <a:cubicBezTo>
                  <a:pt x="1068" y="153"/>
                  <a:pt x="1068" y="153"/>
                  <a:pt x="1068" y="153"/>
                </a:cubicBezTo>
                <a:cubicBezTo>
                  <a:pt x="1064" y="153"/>
                  <a:pt x="1064" y="153"/>
                  <a:pt x="1064" y="153"/>
                </a:cubicBezTo>
                <a:cubicBezTo>
                  <a:pt x="928" y="57"/>
                  <a:pt x="776" y="7"/>
                  <a:pt x="605" y="4"/>
                </a:cubicBezTo>
                <a:cubicBezTo>
                  <a:pt x="434" y="0"/>
                  <a:pt x="277" y="49"/>
                  <a:pt x="134" y="149"/>
                </a:cubicBezTo>
                <a:cubicBezTo>
                  <a:pt x="84" y="184"/>
                  <a:pt x="39" y="223"/>
                  <a:pt x="0" y="267"/>
                </a:cubicBezTo>
                <a:cubicBezTo>
                  <a:pt x="0" y="563"/>
                  <a:pt x="0" y="563"/>
                  <a:pt x="0" y="563"/>
                </a:cubicBezTo>
                <a:cubicBezTo>
                  <a:pt x="4" y="558"/>
                  <a:pt x="9" y="554"/>
                  <a:pt x="13" y="550"/>
                </a:cubicBezTo>
                <a:cubicBezTo>
                  <a:pt x="27" y="535"/>
                  <a:pt x="32" y="518"/>
                  <a:pt x="30" y="497"/>
                </a:cubicBezTo>
                <a:cubicBezTo>
                  <a:pt x="28" y="477"/>
                  <a:pt x="37" y="461"/>
                  <a:pt x="56" y="447"/>
                </a:cubicBezTo>
                <a:cubicBezTo>
                  <a:pt x="81" y="430"/>
                  <a:pt x="102" y="423"/>
                  <a:pt x="119" y="427"/>
                </a:cubicBezTo>
                <a:cubicBezTo>
                  <a:pt x="136" y="431"/>
                  <a:pt x="152" y="430"/>
                  <a:pt x="168" y="423"/>
                </a:cubicBezTo>
                <a:cubicBezTo>
                  <a:pt x="172" y="429"/>
                  <a:pt x="177" y="437"/>
                  <a:pt x="183" y="447"/>
                </a:cubicBezTo>
                <a:cubicBezTo>
                  <a:pt x="189" y="458"/>
                  <a:pt x="197" y="470"/>
                  <a:pt x="206" y="483"/>
                </a:cubicBezTo>
                <a:cubicBezTo>
                  <a:pt x="173" y="505"/>
                  <a:pt x="140" y="529"/>
                  <a:pt x="108" y="557"/>
                </a:cubicBezTo>
                <a:cubicBezTo>
                  <a:pt x="76" y="584"/>
                  <a:pt x="44" y="614"/>
                  <a:pt x="13" y="648"/>
                </a:cubicBezTo>
                <a:cubicBezTo>
                  <a:pt x="8" y="639"/>
                  <a:pt x="4" y="631"/>
                  <a:pt x="0" y="624"/>
                </a:cubicBezTo>
                <a:cubicBezTo>
                  <a:pt x="0" y="693"/>
                  <a:pt x="0" y="693"/>
                  <a:pt x="0" y="693"/>
                </a:cubicBezTo>
                <a:cubicBezTo>
                  <a:pt x="4" y="688"/>
                  <a:pt x="8" y="684"/>
                  <a:pt x="11" y="680"/>
                </a:cubicBezTo>
                <a:cubicBezTo>
                  <a:pt x="23" y="697"/>
                  <a:pt x="39" y="717"/>
                  <a:pt x="59" y="740"/>
                </a:cubicBezTo>
                <a:cubicBezTo>
                  <a:pt x="78" y="762"/>
                  <a:pt x="101" y="787"/>
                  <a:pt x="128" y="814"/>
                </a:cubicBezTo>
                <a:cubicBezTo>
                  <a:pt x="124" y="819"/>
                  <a:pt x="120" y="825"/>
                  <a:pt x="116" y="832"/>
                </a:cubicBezTo>
                <a:cubicBezTo>
                  <a:pt x="112" y="839"/>
                  <a:pt x="107" y="845"/>
                  <a:pt x="102" y="852"/>
                </a:cubicBezTo>
                <a:close/>
                <a:moveTo>
                  <a:pt x="317" y="936"/>
                </a:moveTo>
                <a:cubicBezTo>
                  <a:pt x="283" y="913"/>
                  <a:pt x="253" y="892"/>
                  <a:pt x="226" y="871"/>
                </a:cubicBezTo>
                <a:cubicBezTo>
                  <a:pt x="200" y="850"/>
                  <a:pt x="175" y="830"/>
                  <a:pt x="154" y="810"/>
                </a:cubicBezTo>
                <a:cubicBezTo>
                  <a:pt x="169" y="788"/>
                  <a:pt x="184" y="768"/>
                  <a:pt x="199" y="750"/>
                </a:cubicBezTo>
                <a:cubicBezTo>
                  <a:pt x="215" y="731"/>
                  <a:pt x="231" y="712"/>
                  <a:pt x="248" y="694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319" y="804"/>
                  <a:pt x="319" y="804"/>
                  <a:pt x="319" y="804"/>
                </a:cubicBezTo>
                <a:cubicBezTo>
                  <a:pt x="321" y="820"/>
                  <a:pt x="321" y="834"/>
                  <a:pt x="318" y="847"/>
                </a:cubicBezTo>
                <a:cubicBezTo>
                  <a:pt x="314" y="860"/>
                  <a:pt x="317" y="873"/>
                  <a:pt x="327" y="888"/>
                </a:cubicBezTo>
                <a:cubicBezTo>
                  <a:pt x="329" y="889"/>
                  <a:pt x="331" y="891"/>
                  <a:pt x="333" y="892"/>
                </a:cubicBezTo>
                <a:cubicBezTo>
                  <a:pt x="334" y="893"/>
                  <a:pt x="335" y="895"/>
                  <a:pt x="337" y="896"/>
                </a:cubicBezTo>
                <a:cubicBezTo>
                  <a:pt x="334" y="903"/>
                  <a:pt x="331" y="909"/>
                  <a:pt x="327" y="916"/>
                </a:cubicBezTo>
                <a:cubicBezTo>
                  <a:pt x="323" y="923"/>
                  <a:pt x="319" y="929"/>
                  <a:pt x="317" y="936"/>
                </a:cubicBezTo>
                <a:close/>
                <a:moveTo>
                  <a:pt x="371" y="151"/>
                </a:moveTo>
                <a:cubicBezTo>
                  <a:pt x="387" y="154"/>
                  <a:pt x="402" y="157"/>
                  <a:pt x="417" y="161"/>
                </a:cubicBezTo>
                <a:cubicBezTo>
                  <a:pt x="432" y="165"/>
                  <a:pt x="446" y="170"/>
                  <a:pt x="461" y="175"/>
                </a:cubicBezTo>
                <a:cubicBezTo>
                  <a:pt x="456" y="182"/>
                  <a:pt x="450" y="189"/>
                  <a:pt x="445" y="198"/>
                </a:cubicBezTo>
                <a:cubicBezTo>
                  <a:pt x="440" y="207"/>
                  <a:pt x="435" y="216"/>
                  <a:pt x="431" y="225"/>
                </a:cubicBezTo>
                <a:cubicBezTo>
                  <a:pt x="430" y="230"/>
                  <a:pt x="428" y="236"/>
                  <a:pt x="427" y="241"/>
                </a:cubicBezTo>
                <a:cubicBezTo>
                  <a:pt x="426" y="246"/>
                  <a:pt x="424" y="252"/>
                  <a:pt x="423" y="257"/>
                </a:cubicBezTo>
                <a:cubicBezTo>
                  <a:pt x="414" y="258"/>
                  <a:pt x="405" y="259"/>
                  <a:pt x="396" y="260"/>
                </a:cubicBezTo>
                <a:cubicBezTo>
                  <a:pt x="387" y="261"/>
                  <a:pt x="378" y="262"/>
                  <a:pt x="369" y="263"/>
                </a:cubicBezTo>
                <a:cubicBezTo>
                  <a:pt x="376" y="242"/>
                  <a:pt x="379" y="220"/>
                  <a:pt x="380" y="199"/>
                </a:cubicBezTo>
                <a:cubicBezTo>
                  <a:pt x="381" y="178"/>
                  <a:pt x="378" y="162"/>
                  <a:pt x="371" y="151"/>
                </a:cubicBezTo>
                <a:close/>
                <a:moveTo>
                  <a:pt x="842" y="464"/>
                </a:moveTo>
                <a:cubicBezTo>
                  <a:pt x="828" y="437"/>
                  <a:pt x="815" y="414"/>
                  <a:pt x="803" y="395"/>
                </a:cubicBezTo>
                <a:cubicBezTo>
                  <a:pt x="805" y="393"/>
                  <a:pt x="808" y="390"/>
                  <a:pt x="811" y="387"/>
                </a:cubicBezTo>
                <a:cubicBezTo>
                  <a:pt x="815" y="385"/>
                  <a:pt x="817" y="382"/>
                  <a:pt x="819" y="379"/>
                </a:cubicBezTo>
                <a:cubicBezTo>
                  <a:pt x="840" y="395"/>
                  <a:pt x="863" y="415"/>
                  <a:pt x="889" y="437"/>
                </a:cubicBezTo>
                <a:cubicBezTo>
                  <a:pt x="914" y="460"/>
                  <a:pt x="940" y="487"/>
                  <a:pt x="965" y="517"/>
                </a:cubicBezTo>
                <a:cubicBezTo>
                  <a:pt x="954" y="527"/>
                  <a:pt x="942" y="535"/>
                  <a:pt x="928" y="541"/>
                </a:cubicBezTo>
                <a:cubicBezTo>
                  <a:pt x="914" y="548"/>
                  <a:pt x="899" y="554"/>
                  <a:pt x="883" y="558"/>
                </a:cubicBezTo>
                <a:cubicBezTo>
                  <a:pt x="870" y="523"/>
                  <a:pt x="856" y="492"/>
                  <a:pt x="842" y="464"/>
                </a:cubicBezTo>
                <a:close/>
                <a:moveTo>
                  <a:pt x="877" y="590"/>
                </a:moveTo>
                <a:cubicBezTo>
                  <a:pt x="873" y="590"/>
                  <a:pt x="873" y="590"/>
                  <a:pt x="873" y="590"/>
                </a:cubicBezTo>
                <a:cubicBezTo>
                  <a:pt x="863" y="591"/>
                  <a:pt x="854" y="591"/>
                  <a:pt x="846" y="590"/>
                </a:cubicBezTo>
                <a:cubicBezTo>
                  <a:pt x="837" y="588"/>
                  <a:pt x="829" y="587"/>
                  <a:pt x="821" y="586"/>
                </a:cubicBezTo>
                <a:cubicBezTo>
                  <a:pt x="830" y="586"/>
                  <a:pt x="839" y="585"/>
                  <a:pt x="847" y="584"/>
                </a:cubicBezTo>
                <a:cubicBezTo>
                  <a:pt x="855" y="582"/>
                  <a:pt x="863" y="581"/>
                  <a:pt x="873" y="580"/>
                </a:cubicBezTo>
                <a:lnTo>
                  <a:pt x="877" y="590"/>
                </a:lnTo>
                <a:close/>
                <a:moveTo>
                  <a:pt x="616" y="293"/>
                </a:moveTo>
                <a:cubicBezTo>
                  <a:pt x="616" y="289"/>
                  <a:pt x="616" y="286"/>
                  <a:pt x="618" y="283"/>
                </a:cubicBezTo>
                <a:cubicBezTo>
                  <a:pt x="631" y="284"/>
                  <a:pt x="643" y="286"/>
                  <a:pt x="654" y="288"/>
                </a:cubicBezTo>
                <a:cubicBezTo>
                  <a:pt x="665" y="290"/>
                  <a:pt x="673" y="292"/>
                  <a:pt x="680" y="293"/>
                </a:cubicBezTo>
                <a:cubicBezTo>
                  <a:pt x="673" y="295"/>
                  <a:pt x="665" y="296"/>
                  <a:pt x="654" y="298"/>
                </a:cubicBezTo>
                <a:cubicBezTo>
                  <a:pt x="643" y="300"/>
                  <a:pt x="631" y="302"/>
                  <a:pt x="618" y="305"/>
                </a:cubicBezTo>
                <a:cubicBezTo>
                  <a:pt x="616" y="301"/>
                  <a:pt x="616" y="297"/>
                  <a:pt x="616" y="293"/>
                </a:cubicBezTo>
                <a:close/>
                <a:moveTo>
                  <a:pt x="618" y="351"/>
                </a:moveTo>
                <a:cubicBezTo>
                  <a:pt x="602" y="362"/>
                  <a:pt x="584" y="374"/>
                  <a:pt x="565" y="388"/>
                </a:cubicBezTo>
                <a:cubicBezTo>
                  <a:pt x="545" y="402"/>
                  <a:pt x="524" y="418"/>
                  <a:pt x="501" y="435"/>
                </a:cubicBezTo>
                <a:cubicBezTo>
                  <a:pt x="492" y="425"/>
                  <a:pt x="484" y="414"/>
                  <a:pt x="477" y="404"/>
                </a:cubicBezTo>
                <a:cubicBezTo>
                  <a:pt x="470" y="394"/>
                  <a:pt x="465" y="384"/>
                  <a:pt x="459" y="373"/>
                </a:cubicBezTo>
                <a:cubicBezTo>
                  <a:pt x="487" y="363"/>
                  <a:pt x="514" y="354"/>
                  <a:pt x="539" y="346"/>
                </a:cubicBezTo>
                <a:cubicBezTo>
                  <a:pt x="563" y="339"/>
                  <a:pt x="586" y="333"/>
                  <a:pt x="606" y="327"/>
                </a:cubicBezTo>
                <a:cubicBezTo>
                  <a:pt x="607" y="333"/>
                  <a:pt x="609" y="337"/>
                  <a:pt x="612" y="341"/>
                </a:cubicBezTo>
                <a:cubicBezTo>
                  <a:pt x="614" y="345"/>
                  <a:pt x="616" y="349"/>
                  <a:pt x="618" y="351"/>
                </a:cubicBezTo>
                <a:close/>
                <a:moveTo>
                  <a:pt x="664" y="262"/>
                </a:moveTo>
                <a:cubicBezTo>
                  <a:pt x="673" y="268"/>
                  <a:pt x="681" y="272"/>
                  <a:pt x="686" y="275"/>
                </a:cubicBezTo>
                <a:cubicBezTo>
                  <a:pt x="686" y="277"/>
                  <a:pt x="686" y="277"/>
                  <a:pt x="686" y="277"/>
                </a:cubicBezTo>
                <a:cubicBezTo>
                  <a:pt x="679" y="274"/>
                  <a:pt x="671" y="272"/>
                  <a:pt x="660" y="270"/>
                </a:cubicBezTo>
                <a:cubicBezTo>
                  <a:pt x="649" y="268"/>
                  <a:pt x="637" y="266"/>
                  <a:pt x="622" y="265"/>
                </a:cubicBezTo>
                <a:cubicBezTo>
                  <a:pt x="622" y="263"/>
                  <a:pt x="622" y="263"/>
                  <a:pt x="622" y="263"/>
                </a:cubicBezTo>
                <a:cubicBezTo>
                  <a:pt x="624" y="261"/>
                  <a:pt x="624" y="261"/>
                  <a:pt x="624" y="261"/>
                </a:cubicBezTo>
                <a:cubicBezTo>
                  <a:pt x="625" y="258"/>
                  <a:pt x="626" y="256"/>
                  <a:pt x="628" y="253"/>
                </a:cubicBezTo>
                <a:cubicBezTo>
                  <a:pt x="629" y="250"/>
                  <a:pt x="630" y="248"/>
                  <a:pt x="632" y="245"/>
                </a:cubicBezTo>
                <a:cubicBezTo>
                  <a:pt x="644" y="250"/>
                  <a:pt x="655" y="256"/>
                  <a:pt x="664" y="262"/>
                </a:cubicBezTo>
                <a:close/>
                <a:moveTo>
                  <a:pt x="646" y="233"/>
                </a:moveTo>
                <a:cubicBezTo>
                  <a:pt x="653" y="228"/>
                  <a:pt x="660" y="224"/>
                  <a:pt x="667" y="221"/>
                </a:cubicBezTo>
                <a:cubicBezTo>
                  <a:pt x="674" y="218"/>
                  <a:pt x="682" y="216"/>
                  <a:pt x="690" y="215"/>
                </a:cubicBezTo>
                <a:cubicBezTo>
                  <a:pt x="693" y="223"/>
                  <a:pt x="695" y="230"/>
                  <a:pt x="698" y="237"/>
                </a:cubicBezTo>
                <a:cubicBezTo>
                  <a:pt x="701" y="244"/>
                  <a:pt x="703" y="250"/>
                  <a:pt x="704" y="257"/>
                </a:cubicBezTo>
                <a:cubicBezTo>
                  <a:pt x="703" y="257"/>
                  <a:pt x="702" y="257"/>
                  <a:pt x="701" y="258"/>
                </a:cubicBezTo>
                <a:cubicBezTo>
                  <a:pt x="700" y="259"/>
                  <a:pt x="699" y="260"/>
                  <a:pt x="698" y="261"/>
                </a:cubicBezTo>
                <a:cubicBezTo>
                  <a:pt x="693" y="257"/>
                  <a:pt x="685" y="253"/>
                  <a:pt x="676" y="248"/>
                </a:cubicBezTo>
                <a:cubicBezTo>
                  <a:pt x="667" y="243"/>
                  <a:pt x="657" y="238"/>
                  <a:pt x="646" y="233"/>
                </a:cubicBezTo>
                <a:close/>
                <a:moveTo>
                  <a:pt x="656" y="317"/>
                </a:moveTo>
                <a:cubicBezTo>
                  <a:pt x="665" y="316"/>
                  <a:pt x="673" y="315"/>
                  <a:pt x="680" y="313"/>
                </a:cubicBezTo>
                <a:cubicBezTo>
                  <a:pt x="675" y="316"/>
                  <a:pt x="668" y="320"/>
                  <a:pt x="660" y="324"/>
                </a:cubicBezTo>
                <a:cubicBezTo>
                  <a:pt x="652" y="329"/>
                  <a:pt x="643" y="335"/>
                  <a:pt x="634" y="341"/>
                </a:cubicBezTo>
                <a:cubicBezTo>
                  <a:pt x="633" y="339"/>
                  <a:pt x="631" y="336"/>
                  <a:pt x="629" y="332"/>
                </a:cubicBezTo>
                <a:cubicBezTo>
                  <a:pt x="627" y="329"/>
                  <a:pt x="625" y="326"/>
                  <a:pt x="624" y="323"/>
                </a:cubicBezTo>
                <a:cubicBezTo>
                  <a:pt x="636" y="321"/>
                  <a:pt x="647" y="318"/>
                  <a:pt x="656" y="317"/>
                </a:cubicBezTo>
                <a:close/>
                <a:moveTo>
                  <a:pt x="675" y="339"/>
                </a:moveTo>
                <a:cubicBezTo>
                  <a:pt x="684" y="334"/>
                  <a:pt x="691" y="329"/>
                  <a:pt x="696" y="325"/>
                </a:cubicBezTo>
                <a:cubicBezTo>
                  <a:pt x="692" y="331"/>
                  <a:pt x="687" y="337"/>
                  <a:pt x="681" y="344"/>
                </a:cubicBezTo>
                <a:cubicBezTo>
                  <a:pt x="675" y="352"/>
                  <a:pt x="669" y="360"/>
                  <a:pt x="662" y="369"/>
                </a:cubicBezTo>
                <a:cubicBezTo>
                  <a:pt x="659" y="367"/>
                  <a:pt x="657" y="364"/>
                  <a:pt x="654" y="362"/>
                </a:cubicBezTo>
                <a:cubicBezTo>
                  <a:pt x="651" y="360"/>
                  <a:pt x="649" y="359"/>
                  <a:pt x="646" y="357"/>
                </a:cubicBezTo>
                <a:cubicBezTo>
                  <a:pt x="657" y="351"/>
                  <a:pt x="666" y="345"/>
                  <a:pt x="675" y="339"/>
                </a:cubicBezTo>
                <a:close/>
                <a:moveTo>
                  <a:pt x="692" y="361"/>
                </a:moveTo>
                <a:cubicBezTo>
                  <a:pt x="696" y="356"/>
                  <a:pt x="699" y="351"/>
                  <a:pt x="702" y="347"/>
                </a:cubicBezTo>
                <a:cubicBezTo>
                  <a:pt x="694" y="387"/>
                  <a:pt x="694" y="387"/>
                  <a:pt x="694" y="387"/>
                </a:cubicBezTo>
                <a:cubicBezTo>
                  <a:pt x="693" y="386"/>
                  <a:pt x="691" y="385"/>
                  <a:pt x="690" y="385"/>
                </a:cubicBezTo>
                <a:cubicBezTo>
                  <a:pt x="689" y="385"/>
                  <a:pt x="687" y="385"/>
                  <a:pt x="686" y="383"/>
                </a:cubicBezTo>
                <a:cubicBezTo>
                  <a:pt x="685" y="383"/>
                  <a:pt x="683" y="383"/>
                  <a:pt x="682" y="382"/>
                </a:cubicBezTo>
                <a:cubicBezTo>
                  <a:pt x="681" y="382"/>
                  <a:pt x="679" y="381"/>
                  <a:pt x="678" y="379"/>
                </a:cubicBezTo>
                <a:cubicBezTo>
                  <a:pt x="683" y="373"/>
                  <a:pt x="688" y="367"/>
                  <a:pt x="692" y="361"/>
                </a:cubicBezTo>
                <a:close/>
                <a:moveTo>
                  <a:pt x="708" y="411"/>
                </a:moveTo>
                <a:cubicBezTo>
                  <a:pt x="715" y="413"/>
                  <a:pt x="721" y="413"/>
                  <a:pt x="727" y="413"/>
                </a:cubicBezTo>
                <a:cubicBezTo>
                  <a:pt x="733" y="413"/>
                  <a:pt x="739" y="413"/>
                  <a:pt x="744" y="413"/>
                </a:cubicBezTo>
                <a:cubicBezTo>
                  <a:pt x="750" y="433"/>
                  <a:pt x="755" y="456"/>
                  <a:pt x="761" y="482"/>
                </a:cubicBezTo>
                <a:cubicBezTo>
                  <a:pt x="767" y="508"/>
                  <a:pt x="773" y="537"/>
                  <a:pt x="778" y="568"/>
                </a:cubicBezTo>
                <a:cubicBezTo>
                  <a:pt x="762" y="566"/>
                  <a:pt x="746" y="564"/>
                  <a:pt x="729" y="562"/>
                </a:cubicBezTo>
                <a:cubicBezTo>
                  <a:pt x="712" y="559"/>
                  <a:pt x="695" y="555"/>
                  <a:pt x="678" y="550"/>
                </a:cubicBezTo>
                <a:lnTo>
                  <a:pt x="708" y="411"/>
                </a:lnTo>
                <a:close/>
                <a:moveTo>
                  <a:pt x="724" y="255"/>
                </a:moveTo>
                <a:cubicBezTo>
                  <a:pt x="722" y="255"/>
                  <a:pt x="722" y="255"/>
                  <a:pt x="722" y="255"/>
                </a:cubicBezTo>
                <a:cubicBezTo>
                  <a:pt x="721" y="248"/>
                  <a:pt x="719" y="242"/>
                  <a:pt x="717" y="236"/>
                </a:cubicBezTo>
                <a:cubicBezTo>
                  <a:pt x="715" y="230"/>
                  <a:pt x="713" y="223"/>
                  <a:pt x="710" y="215"/>
                </a:cubicBezTo>
                <a:cubicBezTo>
                  <a:pt x="714" y="215"/>
                  <a:pt x="718" y="215"/>
                  <a:pt x="721" y="216"/>
                </a:cubicBezTo>
                <a:cubicBezTo>
                  <a:pt x="725" y="217"/>
                  <a:pt x="728" y="217"/>
                  <a:pt x="732" y="217"/>
                </a:cubicBezTo>
                <a:lnTo>
                  <a:pt x="724" y="255"/>
                </a:lnTo>
                <a:close/>
                <a:moveTo>
                  <a:pt x="738" y="395"/>
                </a:moveTo>
                <a:cubicBezTo>
                  <a:pt x="734" y="395"/>
                  <a:pt x="730" y="395"/>
                  <a:pt x="725" y="394"/>
                </a:cubicBezTo>
                <a:cubicBezTo>
                  <a:pt x="720" y="394"/>
                  <a:pt x="716" y="393"/>
                  <a:pt x="712" y="391"/>
                </a:cubicBezTo>
                <a:cubicBezTo>
                  <a:pt x="722" y="345"/>
                  <a:pt x="722" y="345"/>
                  <a:pt x="722" y="345"/>
                </a:cubicBezTo>
                <a:cubicBezTo>
                  <a:pt x="725" y="351"/>
                  <a:pt x="727" y="358"/>
                  <a:pt x="730" y="366"/>
                </a:cubicBezTo>
                <a:cubicBezTo>
                  <a:pt x="733" y="375"/>
                  <a:pt x="736" y="385"/>
                  <a:pt x="738" y="395"/>
                </a:cubicBezTo>
                <a:close/>
                <a:moveTo>
                  <a:pt x="758" y="393"/>
                </a:moveTo>
                <a:cubicBezTo>
                  <a:pt x="754" y="381"/>
                  <a:pt x="751" y="371"/>
                  <a:pt x="748" y="361"/>
                </a:cubicBezTo>
                <a:cubicBezTo>
                  <a:pt x="746" y="352"/>
                  <a:pt x="743" y="344"/>
                  <a:pt x="740" y="337"/>
                </a:cubicBezTo>
                <a:cubicBezTo>
                  <a:pt x="744" y="343"/>
                  <a:pt x="749" y="350"/>
                  <a:pt x="755" y="358"/>
                </a:cubicBezTo>
                <a:cubicBezTo>
                  <a:pt x="761" y="367"/>
                  <a:pt x="768" y="377"/>
                  <a:pt x="776" y="387"/>
                </a:cubicBezTo>
                <a:cubicBezTo>
                  <a:pt x="774" y="387"/>
                  <a:pt x="774" y="387"/>
                  <a:pt x="774" y="387"/>
                </a:cubicBezTo>
                <a:cubicBezTo>
                  <a:pt x="772" y="389"/>
                  <a:pt x="769" y="390"/>
                  <a:pt x="766" y="390"/>
                </a:cubicBezTo>
                <a:cubicBezTo>
                  <a:pt x="764" y="391"/>
                  <a:pt x="761" y="392"/>
                  <a:pt x="758" y="393"/>
                </a:cubicBezTo>
                <a:close/>
                <a:moveTo>
                  <a:pt x="764" y="339"/>
                </a:moveTo>
                <a:cubicBezTo>
                  <a:pt x="771" y="343"/>
                  <a:pt x="778" y="348"/>
                  <a:pt x="784" y="352"/>
                </a:cubicBezTo>
                <a:cubicBezTo>
                  <a:pt x="791" y="357"/>
                  <a:pt x="798" y="362"/>
                  <a:pt x="805" y="367"/>
                </a:cubicBezTo>
                <a:cubicBezTo>
                  <a:pt x="803" y="369"/>
                  <a:pt x="801" y="370"/>
                  <a:pt x="800" y="372"/>
                </a:cubicBezTo>
                <a:cubicBezTo>
                  <a:pt x="798" y="374"/>
                  <a:pt x="795" y="377"/>
                  <a:pt x="793" y="379"/>
                </a:cubicBezTo>
                <a:cubicBezTo>
                  <a:pt x="787" y="371"/>
                  <a:pt x="782" y="364"/>
                  <a:pt x="777" y="357"/>
                </a:cubicBezTo>
                <a:cubicBezTo>
                  <a:pt x="773" y="351"/>
                  <a:pt x="768" y="345"/>
                  <a:pt x="764" y="339"/>
                </a:cubicBezTo>
                <a:close/>
                <a:moveTo>
                  <a:pt x="762" y="315"/>
                </a:moveTo>
                <a:cubicBezTo>
                  <a:pt x="769" y="317"/>
                  <a:pt x="778" y="318"/>
                  <a:pt x="789" y="320"/>
                </a:cubicBezTo>
                <a:cubicBezTo>
                  <a:pt x="799" y="322"/>
                  <a:pt x="811" y="325"/>
                  <a:pt x="823" y="329"/>
                </a:cubicBezTo>
                <a:cubicBezTo>
                  <a:pt x="823" y="332"/>
                  <a:pt x="822" y="335"/>
                  <a:pt x="822" y="338"/>
                </a:cubicBezTo>
                <a:cubicBezTo>
                  <a:pt x="821" y="342"/>
                  <a:pt x="820" y="345"/>
                  <a:pt x="819" y="347"/>
                </a:cubicBezTo>
                <a:cubicBezTo>
                  <a:pt x="819" y="349"/>
                  <a:pt x="818" y="350"/>
                  <a:pt x="818" y="350"/>
                </a:cubicBezTo>
                <a:cubicBezTo>
                  <a:pt x="817" y="351"/>
                  <a:pt x="817" y="352"/>
                  <a:pt x="817" y="353"/>
                </a:cubicBezTo>
                <a:cubicBezTo>
                  <a:pt x="806" y="345"/>
                  <a:pt x="796" y="338"/>
                  <a:pt x="786" y="332"/>
                </a:cubicBezTo>
                <a:cubicBezTo>
                  <a:pt x="777" y="326"/>
                  <a:pt x="769" y="321"/>
                  <a:pt x="762" y="315"/>
                </a:cubicBezTo>
                <a:close/>
                <a:moveTo>
                  <a:pt x="821" y="309"/>
                </a:moveTo>
                <a:cubicBezTo>
                  <a:pt x="814" y="306"/>
                  <a:pt x="808" y="305"/>
                  <a:pt x="801" y="303"/>
                </a:cubicBezTo>
                <a:cubicBezTo>
                  <a:pt x="796" y="302"/>
                  <a:pt x="789" y="301"/>
                  <a:pt x="782" y="299"/>
                </a:cubicBezTo>
                <a:cubicBezTo>
                  <a:pt x="821" y="299"/>
                  <a:pt x="821" y="299"/>
                  <a:pt x="821" y="299"/>
                </a:cubicBezTo>
                <a:cubicBezTo>
                  <a:pt x="822" y="301"/>
                  <a:pt x="823" y="302"/>
                  <a:pt x="823" y="303"/>
                </a:cubicBezTo>
                <a:cubicBezTo>
                  <a:pt x="823" y="305"/>
                  <a:pt x="822" y="306"/>
                  <a:pt x="821" y="309"/>
                </a:cubicBezTo>
                <a:close/>
                <a:moveTo>
                  <a:pt x="782" y="280"/>
                </a:moveTo>
                <a:cubicBezTo>
                  <a:pt x="773" y="281"/>
                  <a:pt x="764" y="282"/>
                  <a:pt x="756" y="283"/>
                </a:cubicBezTo>
                <a:cubicBezTo>
                  <a:pt x="756" y="282"/>
                  <a:pt x="756" y="281"/>
                  <a:pt x="755" y="280"/>
                </a:cubicBezTo>
                <a:cubicBezTo>
                  <a:pt x="755" y="279"/>
                  <a:pt x="754" y="278"/>
                  <a:pt x="754" y="277"/>
                </a:cubicBezTo>
                <a:cubicBezTo>
                  <a:pt x="758" y="273"/>
                  <a:pt x="763" y="268"/>
                  <a:pt x="769" y="263"/>
                </a:cubicBezTo>
                <a:cubicBezTo>
                  <a:pt x="776" y="258"/>
                  <a:pt x="782" y="252"/>
                  <a:pt x="791" y="247"/>
                </a:cubicBezTo>
                <a:cubicBezTo>
                  <a:pt x="796" y="252"/>
                  <a:pt x="801" y="257"/>
                  <a:pt x="805" y="262"/>
                </a:cubicBezTo>
                <a:cubicBezTo>
                  <a:pt x="809" y="267"/>
                  <a:pt x="812" y="272"/>
                  <a:pt x="815" y="279"/>
                </a:cubicBezTo>
                <a:cubicBezTo>
                  <a:pt x="803" y="279"/>
                  <a:pt x="792" y="279"/>
                  <a:pt x="782" y="280"/>
                </a:cubicBezTo>
                <a:close/>
                <a:moveTo>
                  <a:pt x="756" y="250"/>
                </a:moveTo>
                <a:cubicBezTo>
                  <a:pt x="751" y="255"/>
                  <a:pt x="746" y="259"/>
                  <a:pt x="742" y="263"/>
                </a:cubicBezTo>
                <a:cubicBezTo>
                  <a:pt x="750" y="223"/>
                  <a:pt x="750" y="223"/>
                  <a:pt x="750" y="223"/>
                </a:cubicBezTo>
                <a:cubicBezTo>
                  <a:pt x="752" y="224"/>
                  <a:pt x="753" y="225"/>
                  <a:pt x="753" y="225"/>
                </a:cubicBezTo>
                <a:cubicBezTo>
                  <a:pt x="754" y="225"/>
                  <a:pt x="755" y="225"/>
                  <a:pt x="756" y="225"/>
                </a:cubicBezTo>
                <a:cubicBezTo>
                  <a:pt x="759" y="226"/>
                  <a:pt x="762" y="228"/>
                  <a:pt x="765" y="229"/>
                </a:cubicBezTo>
                <a:cubicBezTo>
                  <a:pt x="769" y="230"/>
                  <a:pt x="772" y="232"/>
                  <a:pt x="774" y="235"/>
                </a:cubicBezTo>
                <a:cubicBezTo>
                  <a:pt x="768" y="240"/>
                  <a:pt x="762" y="245"/>
                  <a:pt x="756" y="250"/>
                </a:cubicBezTo>
                <a:close/>
                <a:moveTo>
                  <a:pt x="736" y="199"/>
                </a:moveTo>
                <a:cubicBezTo>
                  <a:pt x="731" y="198"/>
                  <a:pt x="726" y="197"/>
                  <a:pt x="720" y="196"/>
                </a:cubicBezTo>
                <a:cubicBezTo>
                  <a:pt x="715" y="195"/>
                  <a:pt x="709" y="195"/>
                  <a:pt x="702" y="195"/>
                </a:cubicBezTo>
                <a:cubicBezTo>
                  <a:pt x="697" y="182"/>
                  <a:pt x="689" y="168"/>
                  <a:pt x="680" y="153"/>
                </a:cubicBezTo>
                <a:cubicBezTo>
                  <a:pt x="671" y="138"/>
                  <a:pt x="659" y="122"/>
                  <a:pt x="644" y="105"/>
                </a:cubicBezTo>
                <a:cubicBezTo>
                  <a:pt x="661" y="102"/>
                  <a:pt x="679" y="102"/>
                  <a:pt x="698" y="103"/>
                </a:cubicBezTo>
                <a:cubicBezTo>
                  <a:pt x="717" y="104"/>
                  <a:pt x="736" y="107"/>
                  <a:pt x="754" y="111"/>
                </a:cubicBezTo>
                <a:lnTo>
                  <a:pt x="736" y="199"/>
                </a:lnTo>
                <a:close/>
                <a:moveTo>
                  <a:pt x="658" y="156"/>
                </a:moveTo>
                <a:cubicBezTo>
                  <a:pt x="667" y="171"/>
                  <a:pt x="675" y="185"/>
                  <a:pt x="682" y="197"/>
                </a:cubicBezTo>
                <a:cubicBezTo>
                  <a:pt x="673" y="198"/>
                  <a:pt x="663" y="201"/>
                  <a:pt x="653" y="206"/>
                </a:cubicBezTo>
                <a:cubicBezTo>
                  <a:pt x="643" y="211"/>
                  <a:pt x="635" y="216"/>
                  <a:pt x="628" y="223"/>
                </a:cubicBezTo>
                <a:cubicBezTo>
                  <a:pt x="610" y="214"/>
                  <a:pt x="590" y="204"/>
                  <a:pt x="568" y="195"/>
                </a:cubicBezTo>
                <a:cubicBezTo>
                  <a:pt x="545" y="186"/>
                  <a:pt x="520" y="176"/>
                  <a:pt x="493" y="167"/>
                </a:cubicBezTo>
                <a:cubicBezTo>
                  <a:pt x="509" y="152"/>
                  <a:pt x="529" y="140"/>
                  <a:pt x="551" y="130"/>
                </a:cubicBezTo>
                <a:cubicBezTo>
                  <a:pt x="573" y="120"/>
                  <a:pt x="596" y="112"/>
                  <a:pt x="622" y="107"/>
                </a:cubicBezTo>
                <a:cubicBezTo>
                  <a:pt x="637" y="124"/>
                  <a:pt x="649" y="141"/>
                  <a:pt x="658" y="156"/>
                </a:cubicBezTo>
                <a:close/>
                <a:moveTo>
                  <a:pt x="554" y="209"/>
                </a:moveTo>
                <a:cubicBezTo>
                  <a:pt x="576" y="218"/>
                  <a:pt x="597" y="228"/>
                  <a:pt x="616" y="237"/>
                </a:cubicBezTo>
                <a:cubicBezTo>
                  <a:pt x="614" y="240"/>
                  <a:pt x="613" y="242"/>
                  <a:pt x="611" y="245"/>
                </a:cubicBezTo>
                <a:cubicBezTo>
                  <a:pt x="609" y="248"/>
                  <a:pt x="607" y="250"/>
                  <a:pt x="606" y="253"/>
                </a:cubicBezTo>
                <a:cubicBezTo>
                  <a:pt x="604" y="254"/>
                  <a:pt x="604" y="256"/>
                  <a:pt x="604" y="257"/>
                </a:cubicBezTo>
                <a:cubicBezTo>
                  <a:pt x="604" y="258"/>
                  <a:pt x="604" y="260"/>
                  <a:pt x="604" y="261"/>
                </a:cubicBezTo>
                <a:cubicBezTo>
                  <a:pt x="582" y="258"/>
                  <a:pt x="558" y="256"/>
                  <a:pt x="531" y="255"/>
                </a:cubicBezTo>
                <a:cubicBezTo>
                  <a:pt x="503" y="254"/>
                  <a:pt x="474" y="254"/>
                  <a:pt x="443" y="257"/>
                </a:cubicBezTo>
                <a:cubicBezTo>
                  <a:pt x="443" y="253"/>
                  <a:pt x="444" y="249"/>
                  <a:pt x="445" y="244"/>
                </a:cubicBezTo>
                <a:cubicBezTo>
                  <a:pt x="446" y="239"/>
                  <a:pt x="448" y="235"/>
                  <a:pt x="449" y="231"/>
                </a:cubicBezTo>
                <a:cubicBezTo>
                  <a:pt x="452" y="222"/>
                  <a:pt x="456" y="213"/>
                  <a:pt x="462" y="204"/>
                </a:cubicBezTo>
                <a:cubicBezTo>
                  <a:pt x="468" y="195"/>
                  <a:pt x="474" y="188"/>
                  <a:pt x="479" y="181"/>
                </a:cubicBezTo>
                <a:cubicBezTo>
                  <a:pt x="506" y="190"/>
                  <a:pt x="531" y="200"/>
                  <a:pt x="554" y="209"/>
                </a:cubicBezTo>
                <a:close/>
                <a:moveTo>
                  <a:pt x="439" y="275"/>
                </a:moveTo>
                <a:cubicBezTo>
                  <a:pt x="471" y="272"/>
                  <a:pt x="501" y="272"/>
                  <a:pt x="527" y="273"/>
                </a:cubicBezTo>
                <a:cubicBezTo>
                  <a:pt x="554" y="274"/>
                  <a:pt x="578" y="277"/>
                  <a:pt x="600" y="279"/>
                </a:cubicBezTo>
                <a:cubicBezTo>
                  <a:pt x="598" y="284"/>
                  <a:pt x="598" y="289"/>
                  <a:pt x="598" y="294"/>
                </a:cubicBezTo>
                <a:cubicBezTo>
                  <a:pt x="598" y="299"/>
                  <a:pt x="598" y="304"/>
                  <a:pt x="600" y="309"/>
                </a:cubicBezTo>
                <a:cubicBezTo>
                  <a:pt x="580" y="315"/>
                  <a:pt x="557" y="321"/>
                  <a:pt x="532" y="328"/>
                </a:cubicBezTo>
                <a:cubicBezTo>
                  <a:pt x="508" y="336"/>
                  <a:pt x="481" y="345"/>
                  <a:pt x="453" y="355"/>
                </a:cubicBezTo>
                <a:cubicBezTo>
                  <a:pt x="448" y="342"/>
                  <a:pt x="444" y="329"/>
                  <a:pt x="441" y="315"/>
                </a:cubicBezTo>
                <a:cubicBezTo>
                  <a:pt x="438" y="302"/>
                  <a:pt x="438" y="289"/>
                  <a:pt x="439" y="275"/>
                </a:cubicBezTo>
                <a:close/>
                <a:moveTo>
                  <a:pt x="441" y="379"/>
                </a:moveTo>
                <a:cubicBezTo>
                  <a:pt x="443" y="381"/>
                  <a:pt x="443" y="381"/>
                  <a:pt x="443" y="381"/>
                </a:cubicBezTo>
                <a:cubicBezTo>
                  <a:pt x="448" y="393"/>
                  <a:pt x="455" y="405"/>
                  <a:pt x="462" y="415"/>
                </a:cubicBezTo>
                <a:cubicBezTo>
                  <a:pt x="470" y="426"/>
                  <a:pt x="478" y="437"/>
                  <a:pt x="487" y="447"/>
                </a:cubicBezTo>
                <a:cubicBezTo>
                  <a:pt x="465" y="465"/>
                  <a:pt x="441" y="483"/>
                  <a:pt x="418" y="503"/>
                </a:cubicBezTo>
                <a:cubicBezTo>
                  <a:pt x="395" y="524"/>
                  <a:pt x="370" y="545"/>
                  <a:pt x="345" y="568"/>
                </a:cubicBezTo>
                <a:cubicBezTo>
                  <a:pt x="341" y="569"/>
                  <a:pt x="337" y="570"/>
                  <a:pt x="333" y="571"/>
                </a:cubicBezTo>
                <a:cubicBezTo>
                  <a:pt x="329" y="571"/>
                  <a:pt x="325" y="573"/>
                  <a:pt x="321" y="575"/>
                </a:cubicBezTo>
                <a:cubicBezTo>
                  <a:pt x="318" y="577"/>
                  <a:pt x="316" y="579"/>
                  <a:pt x="314" y="581"/>
                </a:cubicBezTo>
                <a:cubicBezTo>
                  <a:pt x="312" y="583"/>
                  <a:pt x="309" y="585"/>
                  <a:pt x="307" y="588"/>
                </a:cubicBezTo>
                <a:cubicBezTo>
                  <a:pt x="292" y="570"/>
                  <a:pt x="278" y="553"/>
                  <a:pt x="265" y="535"/>
                </a:cubicBezTo>
                <a:cubicBezTo>
                  <a:pt x="253" y="518"/>
                  <a:pt x="241" y="503"/>
                  <a:pt x="230" y="489"/>
                </a:cubicBezTo>
                <a:cubicBezTo>
                  <a:pt x="268" y="465"/>
                  <a:pt x="304" y="444"/>
                  <a:pt x="340" y="426"/>
                </a:cubicBezTo>
                <a:cubicBezTo>
                  <a:pt x="375" y="408"/>
                  <a:pt x="409" y="393"/>
                  <a:pt x="441" y="379"/>
                </a:cubicBezTo>
                <a:close/>
                <a:moveTo>
                  <a:pt x="407" y="988"/>
                </a:moveTo>
                <a:cubicBezTo>
                  <a:pt x="393" y="981"/>
                  <a:pt x="381" y="974"/>
                  <a:pt x="369" y="967"/>
                </a:cubicBezTo>
                <a:cubicBezTo>
                  <a:pt x="357" y="960"/>
                  <a:pt x="345" y="953"/>
                  <a:pt x="333" y="946"/>
                </a:cubicBezTo>
                <a:cubicBezTo>
                  <a:pt x="337" y="938"/>
                  <a:pt x="341" y="930"/>
                  <a:pt x="345" y="922"/>
                </a:cubicBezTo>
                <a:cubicBezTo>
                  <a:pt x="349" y="914"/>
                  <a:pt x="353" y="906"/>
                  <a:pt x="357" y="898"/>
                </a:cubicBezTo>
                <a:cubicBezTo>
                  <a:pt x="363" y="897"/>
                  <a:pt x="370" y="895"/>
                  <a:pt x="376" y="894"/>
                </a:cubicBezTo>
                <a:cubicBezTo>
                  <a:pt x="382" y="893"/>
                  <a:pt x="387" y="895"/>
                  <a:pt x="391" y="902"/>
                </a:cubicBezTo>
                <a:cubicBezTo>
                  <a:pt x="403" y="919"/>
                  <a:pt x="410" y="935"/>
                  <a:pt x="412" y="949"/>
                </a:cubicBezTo>
                <a:cubicBezTo>
                  <a:pt x="414" y="963"/>
                  <a:pt x="412" y="976"/>
                  <a:pt x="407" y="988"/>
                </a:cubicBezTo>
                <a:close/>
                <a:moveTo>
                  <a:pt x="539" y="501"/>
                </a:moveTo>
                <a:cubicBezTo>
                  <a:pt x="514" y="520"/>
                  <a:pt x="495" y="535"/>
                  <a:pt x="483" y="546"/>
                </a:cubicBezTo>
                <a:cubicBezTo>
                  <a:pt x="471" y="556"/>
                  <a:pt x="458" y="563"/>
                  <a:pt x="443" y="566"/>
                </a:cubicBezTo>
                <a:cubicBezTo>
                  <a:pt x="442" y="563"/>
                  <a:pt x="439" y="561"/>
                  <a:pt x="435" y="558"/>
                </a:cubicBezTo>
                <a:cubicBezTo>
                  <a:pt x="431" y="557"/>
                  <a:pt x="427" y="555"/>
                  <a:pt x="423" y="553"/>
                </a:cubicBezTo>
                <a:cubicBezTo>
                  <a:pt x="419" y="559"/>
                  <a:pt x="416" y="562"/>
                  <a:pt x="413" y="563"/>
                </a:cubicBezTo>
                <a:cubicBezTo>
                  <a:pt x="410" y="563"/>
                  <a:pt x="408" y="564"/>
                  <a:pt x="405" y="566"/>
                </a:cubicBezTo>
                <a:cubicBezTo>
                  <a:pt x="401" y="568"/>
                  <a:pt x="396" y="570"/>
                  <a:pt x="390" y="571"/>
                </a:cubicBezTo>
                <a:cubicBezTo>
                  <a:pt x="384" y="571"/>
                  <a:pt x="378" y="571"/>
                  <a:pt x="371" y="569"/>
                </a:cubicBezTo>
                <a:cubicBezTo>
                  <a:pt x="393" y="550"/>
                  <a:pt x="416" y="530"/>
                  <a:pt x="437" y="512"/>
                </a:cubicBezTo>
                <a:cubicBezTo>
                  <a:pt x="459" y="494"/>
                  <a:pt x="479" y="477"/>
                  <a:pt x="499" y="461"/>
                </a:cubicBezTo>
                <a:cubicBezTo>
                  <a:pt x="506" y="468"/>
                  <a:pt x="513" y="475"/>
                  <a:pt x="521" y="481"/>
                </a:cubicBezTo>
                <a:cubicBezTo>
                  <a:pt x="529" y="488"/>
                  <a:pt x="537" y="495"/>
                  <a:pt x="546" y="501"/>
                </a:cubicBezTo>
                <a:lnTo>
                  <a:pt x="539" y="501"/>
                </a:lnTo>
                <a:close/>
                <a:moveTo>
                  <a:pt x="541" y="475"/>
                </a:moveTo>
                <a:cubicBezTo>
                  <a:pt x="532" y="467"/>
                  <a:pt x="523" y="459"/>
                  <a:pt x="513" y="449"/>
                </a:cubicBezTo>
                <a:cubicBezTo>
                  <a:pt x="536" y="432"/>
                  <a:pt x="557" y="417"/>
                  <a:pt x="577" y="403"/>
                </a:cubicBezTo>
                <a:cubicBezTo>
                  <a:pt x="596" y="390"/>
                  <a:pt x="614" y="378"/>
                  <a:pt x="630" y="367"/>
                </a:cubicBezTo>
                <a:cubicBezTo>
                  <a:pt x="633" y="370"/>
                  <a:pt x="636" y="373"/>
                  <a:pt x="640" y="376"/>
                </a:cubicBezTo>
                <a:cubicBezTo>
                  <a:pt x="644" y="380"/>
                  <a:pt x="647" y="383"/>
                  <a:pt x="650" y="385"/>
                </a:cubicBezTo>
                <a:cubicBezTo>
                  <a:pt x="639" y="400"/>
                  <a:pt x="627" y="417"/>
                  <a:pt x="614" y="435"/>
                </a:cubicBezTo>
                <a:cubicBezTo>
                  <a:pt x="600" y="454"/>
                  <a:pt x="586" y="475"/>
                  <a:pt x="572" y="497"/>
                </a:cubicBezTo>
                <a:cubicBezTo>
                  <a:pt x="561" y="491"/>
                  <a:pt x="551" y="483"/>
                  <a:pt x="541" y="475"/>
                </a:cubicBezTo>
                <a:close/>
                <a:moveTo>
                  <a:pt x="588" y="507"/>
                </a:moveTo>
                <a:cubicBezTo>
                  <a:pt x="602" y="485"/>
                  <a:pt x="616" y="464"/>
                  <a:pt x="630" y="445"/>
                </a:cubicBezTo>
                <a:cubicBezTo>
                  <a:pt x="643" y="427"/>
                  <a:pt x="655" y="410"/>
                  <a:pt x="666" y="395"/>
                </a:cubicBezTo>
                <a:cubicBezTo>
                  <a:pt x="669" y="397"/>
                  <a:pt x="671" y="398"/>
                  <a:pt x="673" y="398"/>
                </a:cubicBezTo>
                <a:cubicBezTo>
                  <a:pt x="675" y="399"/>
                  <a:pt x="677" y="400"/>
                  <a:pt x="678" y="401"/>
                </a:cubicBezTo>
                <a:cubicBezTo>
                  <a:pt x="681" y="403"/>
                  <a:pt x="683" y="403"/>
                  <a:pt x="685" y="403"/>
                </a:cubicBezTo>
                <a:cubicBezTo>
                  <a:pt x="687" y="403"/>
                  <a:pt x="689" y="404"/>
                  <a:pt x="690" y="405"/>
                </a:cubicBezTo>
                <a:cubicBezTo>
                  <a:pt x="660" y="543"/>
                  <a:pt x="660" y="543"/>
                  <a:pt x="660" y="543"/>
                </a:cubicBezTo>
                <a:cubicBezTo>
                  <a:pt x="647" y="538"/>
                  <a:pt x="634" y="532"/>
                  <a:pt x="622" y="526"/>
                </a:cubicBezTo>
                <a:cubicBezTo>
                  <a:pt x="610" y="520"/>
                  <a:pt x="598" y="514"/>
                  <a:pt x="588" y="507"/>
                </a:cubicBezTo>
                <a:close/>
                <a:moveTo>
                  <a:pt x="778" y="594"/>
                </a:moveTo>
                <a:cubicBezTo>
                  <a:pt x="777" y="594"/>
                  <a:pt x="776" y="594"/>
                  <a:pt x="774" y="596"/>
                </a:cubicBezTo>
                <a:cubicBezTo>
                  <a:pt x="758" y="606"/>
                  <a:pt x="747" y="619"/>
                  <a:pt x="741" y="633"/>
                </a:cubicBezTo>
                <a:cubicBezTo>
                  <a:pt x="735" y="647"/>
                  <a:pt x="725" y="659"/>
                  <a:pt x="710" y="670"/>
                </a:cubicBezTo>
                <a:cubicBezTo>
                  <a:pt x="706" y="672"/>
                  <a:pt x="702" y="673"/>
                  <a:pt x="696" y="672"/>
                </a:cubicBezTo>
                <a:cubicBezTo>
                  <a:pt x="691" y="670"/>
                  <a:pt x="685" y="670"/>
                  <a:pt x="678" y="672"/>
                </a:cubicBezTo>
                <a:cubicBezTo>
                  <a:pt x="673" y="670"/>
                  <a:pt x="665" y="666"/>
                  <a:pt x="654" y="658"/>
                </a:cubicBezTo>
                <a:cubicBezTo>
                  <a:pt x="674" y="568"/>
                  <a:pt x="674" y="568"/>
                  <a:pt x="674" y="568"/>
                </a:cubicBezTo>
                <a:cubicBezTo>
                  <a:pt x="693" y="573"/>
                  <a:pt x="711" y="577"/>
                  <a:pt x="728" y="581"/>
                </a:cubicBezTo>
                <a:cubicBezTo>
                  <a:pt x="746" y="584"/>
                  <a:pt x="763" y="586"/>
                  <a:pt x="781" y="588"/>
                </a:cubicBezTo>
                <a:cubicBezTo>
                  <a:pt x="782" y="592"/>
                  <a:pt x="782" y="592"/>
                  <a:pt x="782" y="592"/>
                </a:cubicBezTo>
                <a:cubicBezTo>
                  <a:pt x="781" y="593"/>
                  <a:pt x="780" y="594"/>
                  <a:pt x="778" y="594"/>
                </a:cubicBezTo>
                <a:close/>
                <a:moveTo>
                  <a:pt x="796" y="568"/>
                </a:moveTo>
                <a:cubicBezTo>
                  <a:pt x="791" y="537"/>
                  <a:pt x="786" y="508"/>
                  <a:pt x="781" y="481"/>
                </a:cubicBezTo>
                <a:cubicBezTo>
                  <a:pt x="775" y="455"/>
                  <a:pt x="769" y="431"/>
                  <a:pt x="762" y="411"/>
                </a:cubicBezTo>
                <a:cubicBezTo>
                  <a:pt x="765" y="410"/>
                  <a:pt x="768" y="409"/>
                  <a:pt x="771" y="408"/>
                </a:cubicBezTo>
                <a:cubicBezTo>
                  <a:pt x="775" y="408"/>
                  <a:pt x="778" y="407"/>
                  <a:pt x="781" y="405"/>
                </a:cubicBezTo>
                <a:cubicBezTo>
                  <a:pt x="782" y="405"/>
                  <a:pt x="783" y="405"/>
                  <a:pt x="783" y="404"/>
                </a:cubicBezTo>
                <a:cubicBezTo>
                  <a:pt x="784" y="404"/>
                  <a:pt x="785" y="403"/>
                  <a:pt x="786" y="403"/>
                </a:cubicBezTo>
                <a:cubicBezTo>
                  <a:pt x="797" y="422"/>
                  <a:pt x="810" y="444"/>
                  <a:pt x="824" y="470"/>
                </a:cubicBezTo>
                <a:cubicBezTo>
                  <a:pt x="838" y="496"/>
                  <a:pt x="851" y="527"/>
                  <a:pt x="865" y="562"/>
                </a:cubicBezTo>
                <a:cubicBezTo>
                  <a:pt x="854" y="563"/>
                  <a:pt x="843" y="564"/>
                  <a:pt x="832" y="566"/>
                </a:cubicBezTo>
                <a:cubicBezTo>
                  <a:pt x="820" y="567"/>
                  <a:pt x="809" y="568"/>
                  <a:pt x="796" y="568"/>
                </a:cubicBezTo>
                <a:close/>
                <a:moveTo>
                  <a:pt x="872" y="1098"/>
                </a:moveTo>
                <a:cubicBezTo>
                  <a:pt x="842" y="1101"/>
                  <a:pt x="823" y="1102"/>
                  <a:pt x="815" y="1100"/>
                </a:cubicBezTo>
                <a:cubicBezTo>
                  <a:pt x="817" y="1098"/>
                  <a:pt x="820" y="1095"/>
                  <a:pt x="823" y="1093"/>
                </a:cubicBezTo>
                <a:cubicBezTo>
                  <a:pt x="825" y="1091"/>
                  <a:pt x="828" y="1090"/>
                  <a:pt x="831" y="1088"/>
                </a:cubicBezTo>
                <a:cubicBezTo>
                  <a:pt x="859" y="1068"/>
                  <a:pt x="883" y="1060"/>
                  <a:pt x="902" y="1062"/>
                </a:cubicBezTo>
                <a:cubicBezTo>
                  <a:pt x="921" y="1065"/>
                  <a:pt x="941" y="1059"/>
                  <a:pt x="961" y="1044"/>
                </a:cubicBezTo>
                <a:cubicBezTo>
                  <a:pt x="964" y="1043"/>
                  <a:pt x="967" y="1041"/>
                  <a:pt x="969" y="1038"/>
                </a:cubicBezTo>
                <a:cubicBezTo>
                  <a:pt x="972" y="1035"/>
                  <a:pt x="975" y="1032"/>
                  <a:pt x="979" y="1028"/>
                </a:cubicBezTo>
                <a:cubicBezTo>
                  <a:pt x="981" y="1036"/>
                  <a:pt x="981" y="1044"/>
                  <a:pt x="981" y="1052"/>
                </a:cubicBezTo>
                <a:cubicBezTo>
                  <a:pt x="981" y="1060"/>
                  <a:pt x="982" y="1068"/>
                  <a:pt x="983" y="1076"/>
                </a:cubicBezTo>
                <a:cubicBezTo>
                  <a:pt x="939" y="1088"/>
                  <a:pt x="902" y="1096"/>
                  <a:pt x="872" y="1098"/>
                </a:cubicBezTo>
                <a:close/>
                <a:moveTo>
                  <a:pt x="975" y="592"/>
                </a:moveTo>
                <a:cubicBezTo>
                  <a:pt x="970" y="582"/>
                  <a:pt x="967" y="575"/>
                  <a:pt x="966" y="569"/>
                </a:cubicBezTo>
                <a:cubicBezTo>
                  <a:pt x="966" y="563"/>
                  <a:pt x="964" y="555"/>
                  <a:pt x="961" y="546"/>
                </a:cubicBezTo>
                <a:cubicBezTo>
                  <a:pt x="950" y="552"/>
                  <a:pt x="939" y="559"/>
                  <a:pt x="927" y="566"/>
                </a:cubicBezTo>
                <a:cubicBezTo>
                  <a:pt x="915" y="572"/>
                  <a:pt x="904" y="578"/>
                  <a:pt x="893" y="584"/>
                </a:cubicBezTo>
                <a:cubicBezTo>
                  <a:pt x="891" y="574"/>
                  <a:pt x="891" y="574"/>
                  <a:pt x="891" y="574"/>
                </a:cubicBezTo>
                <a:cubicBezTo>
                  <a:pt x="907" y="570"/>
                  <a:pt x="922" y="564"/>
                  <a:pt x="937" y="557"/>
                </a:cubicBezTo>
                <a:cubicBezTo>
                  <a:pt x="952" y="549"/>
                  <a:pt x="965" y="541"/>
                  <a:pt x="977" y="531"/>
                </a:cubicBezTo>
                <a:cubicBezTo>
                  <a:pt x="1003" y="561"/>
                  <a:pt x="1028" y="594"/>
                  <a:pt x="1054" y="631"/>
                </a:cubicBezTo>
                <a:cubicBezTo>
                  <a:pt x="1079" y="667"/>
                  <a:pt x="1102" y="707"/>
                  <a:pt x="1124" y="750"/>
                </a:cubicBezTo>
                <a:cubicBezTo>
                  <a:pt x="1101" y="766"/>
                  <a:pt x="1081" y="779"/>
                  <a:pt x="1063" y="789"/>
                </a:cubicBezTo>
                <a:cubicBezTo>
                  <a:pt x="1044" y="799"/>
                  <a:pt x="1033" y="805"/>
                  <a:pt x="1027" y="808"/>
                </a:cubicBezTo>
                <a:cubicBezTo>
                  <a:pt x="1018" y="792"/>
                  <a:pt x="1011" y="776"/>
                  <a:pt x="1007" y="759"/>
                </a:cubicBezTo>
                <a:cubicBezTo>
                  <a:pt x="1003" y="742"/>
                  <a:pt x="1004" y="729"/>
                  <a:pt x="1009" y="720"/>
                </a:cubicBezTo>
                <a:cubicBezTo>
                  <a:pt x="1015" y="708"/>
                  <a:pt x="1024" y="697"/>
                  <a:pt x="1036" y="688"/>
                </a:cubicBezTo>
                <a:cubicBezTo>
                  <a:pt x="1049" y="678"/>
                  <a:pt x="1051" y="668"/>
                  <a:pt x="1041" y="656"/>
                </a:cubicBezTo>
                <a:cubicBezTo>
                  <a:pt x="1032" y="641"/>
                  <a:pt x="1021" y="630"/>
                  <a:pt x="1008" y="622"/>
                </a:cubicBezTo>
                <a:cubicBezTo>
                  <a:pt x="996" y="614"/>
                  <a:pt x="985" y="604"/>
                  <a:pt x="975" y="592"/>
                </a:cubicBezTo>
                <a:close/>
                <a:moveTo>
                  <a:pt x="1102" y="1029"/>
                </a:moveTo>
                <a:cubicBezTo>
                  <a:pt x="1066" y="1046"/>
                  <a:pt x="1032" y="1060"/>
                  <a:pt x="1001" y="1070"/>
                </a:cubicBezTo>
                <a:cubicBezTo>
                  <a:pt x="1000" y="1060"/>
                  <a:pt x="999" y="1049"/>
                  <a:pt x="998" y="1039"/>
                </a:cubicBezTo>
                <a:cubicBezTo>
                  <a:pt x="998" y="1029"/>
                  <a:pt x="997" y="1019"/>
                  <a:pt x="995" y="1010"/>
                </a:cubicBezTo>
                <a:cubicBezTo>
                  <a:pt x="998" y="1007"/>
                  <a:pt x="1001" y="1005"/>
                  <a:pt x="1003" y="1003"/>
                </a:cubicBezTo>
                <a:cubicBezTo>
                  <a:pt x="1006" y="1001"/>
                  <a:pt x="1009" y="999"/>
                  <a:pt x="1011" y="998"/>
                </a:cubicBezTo>
                <a:cubicBezTo>
                  <a:pt x="1045" y="974"/>
                  <a:pt x="1064" y="948"/>
                  <a:pt x="1068" y="920"/>
                </a:cubicBezTo>
                <a:cubicBezTo>
                  <a:pt x="1072" y="892"/>
                  <a:pt x="1062" y="861"/>
                  <a:pt x="1039" y="826"/>
                </a:cubicBezTo>
                <a:cubicBezTo>
                  <a:pt x="1038" y="824"/>
                  <a:pt x="1038" y="824"/>
                  <a:pt x="1038" y="824"/>
                </a:cubicBezTo>
                <a:cubicBezTo>
                  <a:pt x="1044" y="821"/>
                  <a:pt x="1056" y="815"/>
                  <a:pt x="1074" y="805"/>
                </a:cubicBezTo>
                <a:cubicBezTo>
                  <a:pt x="1091" y="795"/>
                  <a:pt x="1111" y="782"/>
                  <a:pt x="1134" y="768"/>
                </a:cubicBezTo>
                <a:cubicBezTo>
                  <a:pt x="1149" y="797"/>
                  <a:pt x="1163" y="828"/>
                  <a:pt x="1176" y="861"/>
                </a:cubicBezTo>
                <a:cubicBezTo>
                  <a:pt x="1189" y="894"/>
                  <a:pt x="1201" y="928"/>
                  <a:pt x="1212" y="964"/>
                </a:cubicBezTo>
                <a:cubicBezTo>
                  <a:pt x="1175" y="991"/>
                  <a:pt x="1138" y="1012"/>
                  <a:pt x="1102" y="1029"/>
                </a:cubicBezTo>
                <a:close/>
                <a:moveTo>
                  <a:pt x="1381" y="854"/>
                </a:moveTo>
                <a:cubicBezTo>
                  <a:pt x="1371" y="862"/>
                  <a:pt x="1371" y="862"/>
                  <a:pt x="1371" y="862"/>
                </a:cubicBezTo>
                <a:cubicBezTo>
                  <a:pt x="1373" y="893"/>
                  <a:pt x="1356" y="927"/>
                  <a:pt x="1318" y="966"/>
                </a:cubicBezTo>
                <a:cubicBezTo>
                  <a:pt x="1279" y="1005"/>
                  <a:pt x="1272" y="1041"/>
                  <a:pt x="1295" y="1074"/>
                </a:cubicBezTo>
                <a:cubicBezTo>
                  <a:pt x="1300" y="1080"/>
                  <a:pt x="1305" y="1084"/>
                  <a:pt x="1311" y="1088"/>
                </a:cubicBezTo>
                <a:cubicBezTo>
                  <a:pt x="1316" y="1092"/>
                  <a:pt x="1321" y="1096"/>
                  <a:pt x="1327" y="1098"/>
                </a:cubicBezTo>
                <a:cubicBezTo>
                  <a:pt x="1321" y="1114"/>
                  <a:pt x="1315" y="1130"/>
                  <a:pt x="1308" y="1145"/>
                </a:cubicBezTo>
                <a:cubicBezTo>
                  <a:pt x="1300" y="1161"/>
                  <a:pt x="1292" y="1176"/>
                  <a:pt x="1283" y="1190"/>
                </a:cubicBezTo>
                <a:cubicBezTo>
                  <a:pt x="1277" y="1152"/>
                  <a:pt x="1270" y="1114"/>
                  <a:pt x="1262" y="1077"/>
                </a:cubicBezTo>
                <a:cubicBezTo>
                  <a:pt x="1254" y="1040"/>
                  <a:pt x="1245" y="1005"/>
                  <a:pt x="1234" y="972"/>
                </a:cubicBezTo>
                <a:cubicBezTo>
                  <a:pt x="1260" y="953"/>
                  <a:pt x="1285" y="933"/>
                  <a:pt x="1310" y="911"/>
                </a:cubicBezTo>
                <a:cubicBezTo>
                  <a:pt x="1334" y="889"/>
                  <a:pt x="1359" y="864"/>
                  <a:pt x="1383" y="836"/>
                </a:cubicBezTo>
                <a:lnTo>
                  <a:pt x="1381" y="854"/>
                </a:lnTo>
                <a:close/>
                <a:moveTo>
                  <a:pt x="1236" y="734"/>
                </a:moveTo>
                <a:cubicBezTo>
                  <a:pt x="1243" y="743"/>
                  <a:pt x="1246" y="751"/>
                  <a:pt x="1246" y="759"/>
                </a:cubicBezTo>
                <a:cubicBezTo>
                  <a:pt x="1246" y="766"/>
                  <a:pt x="1248" y="773"/>
                  <a:pt x="1252" y="780"/>
                </a:cubicBezTo>
                <a:cubicBezTo>
                  <a:pt x="1260" y="791"/>
                  <a:pt x="1277" y="799"/>
                  <a:pt x="1301" y="806"/>
                </a:cubicBezTo>
                <a:cubicBezTo>
                  <a:pt x="1326" y="813"/>
                  <a:pt x="1347" y="815"/>
                  <a:pt x="1365" y="814"/>
                </a:cubicBezTo>
                <a:cubicBezTo>
                  <a:pt x="1371" y="822"/>
                  <a:pt x="1371" y="822"/>
                  <a:pt x="1371" y="822"/>
                </a:cubicBezTo>
                <a:cubicBezTo>
                  <a:pt x="1348" y="847"/>
                  <a:pt x="1325" y="871"/>
                  <a:pt x="1301" y="893"/>
                </a:cubicBezTo>
                <a:cubicBezTo>
                  <a:pt x="1276" y="915"/>
                  <a:pt x="1252" y="935"/>
                  <a:pt x="1228" y="952"/>
                </a:cubicBezTo>
                <a:cubicBezTo>
                  <a:pt x="1217" y="916"/>
                  <a:pt x="1205" y="882"/>
                  <a:pt x="1191" y="849"/>
                </a:cubicBezTo>
                <a:cubicBezTo>
                  <a:pt x="1177" y="816"/>
                  <a:pt x="1163" y="785"/>
                  <a:pt x="1148" y="756"/>
                </a:cubicBezTo>
                <a:cubicBezTo>
                  <a:pt x="1159" y="749"/>
                  <a:pt x="1170" y="741"/>
                  <a:pt x="1182" y="732"/>
                </a:cubicBezTo>
                <a:cubicBezTo>
                  <a:pt x="1194" y="722"/>
                  <a:pt x="1205" y="713"/>
                  <a:pt x="1216" y="704"/>
                </a:cubicBezTo>
                <a:lnTo>
                  <a:pt x="1236" y="734"/>
                </a:lnTo>
                <a:close/>
                <a:moveTo>
                  <a:pt x="1044" y="515"/>
                </a:moveTo>
                <a:cubicBezTo>
                  <a:pt x="1053" y="524"/>
                  <a:pt x="1061" y="530"/>
                  <a:pt x="1068" y="535"/>
                </a:cubicBezTo>
                <a:cubicBezTo>
                  <a:pt x="1074" y="541"/>
                  <a:pt x="1086" y="542"/>
                  <a:pt x="1102" y="539"/>
                </a:cubicBezTo>
                <a:cubicBezTo>
                  <a:pt x="1118" y="535"/>
                  <a:pt x="1133" y="534"/>
                  <a:pt x="1146" y="534"/>
                </a:cubicBezTo>
                <a:cubicBezTo>
                  <a:pt x="1153" y="539"/>
                  <a:pt x="1159" y="545"/>
                  <a:pt x="1164" y="551"/>
                </a:cubicBezTo>
                <a:cubicBezTo>
                  <a:pt x="1169" y="557"/>
                  <a:pt x="1175" y="562"/>
                  <a:pt x="1180" y="568"/>
                </a:cubicBezTo>
                <a:cubicBezTo>
                  <a:pt x="1184" y="586"/>
                  <a:pt x="1186" y="607"/>
                  <a:pt x="1187" y="630"/>
                </a:cubicBezTo>
                <a:cubicBezTo>
                  <a:pt x="1188" y="652"/>
                  <a:pt x="1193" y="670"/>
                  <a:pt x="1202" y="684"/>
                </a:cubicBezTo>
                <a:cubicBezTo>
                  <a:pt x="1204" y="688"/>
                  <a:pt x="1204" y="688"/>
                  <a:pt x="1204" y="688"/>
                </a:cubicBezTo>
                <a:cubicBezTo>
                  <a:pt x="1195" y="697"/>
                  <a:pt x="1184" y="706"/>
                  <a:pt x="1173" y="715"/>
                </a:cubicBezTo>
                <a:cubicBezTo>
                  <a:pt x="1162" y="723"/>
                  <a:pt x="1150" y="732"/>
                  <a:pt x="1140" y="740"/>
                </a:cubicBezTo>
                <a:cubicBezTo>
                  <a:pt x="1117" y="696"/>
                  <a:pt x="1093" y="655"/>
                  <a:pt x="1068" y="619"/>
                </a:cubicBezTo>
                <a:cubicBezTo>
                  <a:pt x="1042" y="582"/>
                  <a:pt x="1017" y="549"/>
                  <a:pt x="991" y="519"/>
                </a:cubicBezTo>
                <a:cubicBezTo>
                  <a:pt x="997" y="515"/>
                  <a:pt x="1002" y="511"/>
                  <a:pt x="1006" y="505"/>
                </a:cubicBezTo>
                <a:cubicBezTo>
                  <a:pt x="1011" y="500"/>
                  <a:pt x="1015" y="495"/>
                  <a:pt x="1019" y="489"/>
                </a:cubicBezTo>
                <a:cubicBezTo>
                  <a:pt x="1027" y="499"/>
                  <a:pt x="1036" y="507"/>
                  <a:pt x="1044" y="515"/>
                </a:cubicBezTo>
                <a:close/>
                <a:moveTo>
                  <a:pt x="973" y="418"/>
                </a:moveTo>
                <a:cubicBezTo>
                  <a:pt x="976" y="427"/>
                  <a:pt x="981" y="437"/>
                  <a:pt x="987" y="447"/>
                </a:cubicBezTo>
                <a:cubicBezTo>
                  <a:pt x="990" y="451"/>
                  <a:pt x="993" y="456"/>
                  <a:pt x="996" y="460"/>
                </a:cubicBezTo>
                <a:cubicBezTo>
                  <a:pt x="1000" y="465"/>
                  <a:pt x="1003" y="469"/>
                  <a:pt x="1007" y="473"/>
                </a:cubicBezTo>
                <a:cubicBezTo>
                  <a:pt x="1003" y="479"/>
                  <a:pt x="999" y="484"/>
                  <a:pt x="994" y="489"/>
                </a:cubicBezTo>
                <a:cubicBezTo>
                  <a:pt x="990" y="495"/>
                  <a:pt x="985" y="500"/>
                  <a:pt x="979" y="505"/>
                </a:cubicBezTo>
                <a:cubicBezTo>
                  <a:pt x="952" y="475"/>
                  <a:pt x="926" y="448"/>
                  <a:pt x="901" y="424"/>
                </a:cubicBezTo>
                <a:cubicBezTo>
                  <a:pt x="875" y="401"/>
                  <a:pt x="852" y="381"/>
                  <a:pt x="831" y="363"/>
                </a:cubicBezTo>
                <a:cubicBezTo>
                  <a:pt x="832" y="362"/>
                  <a:pt x="833" y="361"/>
                  <a:pt x="834" y="359"/>
                </a:cubicBezTo>
                <a:cubicBezTo>
                  <a:pt x="834" y="358"/>
                  <a:pt x="835" y="357"/>
                  <a:pt x="835" y="355"/>
                </a:cubicBezTo>
                <a:cubicBezTo>
                  <a:pt x="837" y="353"/>
                  <a:pt x="839" y="349"/>
                  <a:pt x="840" y="345"/>
                </a:cubicBezTo>
                <a:cubicBezTo>
                  <a:pt x="840" y="341"/>
                  <a:pt x="841" y="338"/>
                  <a:pt x="841" y="335"/>
                </a:cubicBezTo>
                <a:cubicBezTo>
                  <a:pt x="859" y="341"/>
                  <a:pt x="879" y="348"/>
                  <a:pt x="900" y="357"/>
                </a:cubicBezTo>
                <a:cubicBezTo>
                  <a:pt x="921" y="367"/>
                  <a:pt x="942" y="379"/>
                  <a:pt x="965" y="393"/>
                </a:cubicBezTo>
                <a:cubicBezTo>
                  <a:pt x="968" y="401"/>
                  <a:pt x="971" y="410"/>
                  <a:pt x="973" y="418"/>
                </a:cubicBezTo>
                <a:close/>
                <a:moveTo>
                  <a:pt x="933" y="310"/>
                </a:moveTo>
                <a:cubicBezTo>
                  <a:pt x="937" y="314"/>
                  <a:pt x="941" y="318"/>
                  <a:pt x="945" y="325"/>
                </a:cubicBezTo>
                <a:cubicBezTo>
                  <a:pt x="950" y="332"/>
                  <a:pt x="954" y="339"/>
                  <a:pt x="956" y="346"/>
                </a:cubicBezTo>
                <a:cubicBezTo>
                  <a:pt x="958" y="354"/>
                  <a:pt x="960" y="361"/>
                  <a:pt x="961" y="367"/>
                </a:cubicBezTo>
                <a:cubicBezTo>
                  <a:pt x="940" y="354"/>
                  <a:pt x="919" y="343"/>
                  <a:pt x="899" y="334"/>
                </a:cubicBezTo>
                <a:cubicBezTo>
                  <a:pt x="879" y="326"/>
                  <a:pt x="860" y="318"/>
                  <a:pt x="843" y="313"/>
                </a:cubicBezTo>
                <a:cubicBezTo>
                  <a:pt x="843" y="311"/>
                  <a:pt x="843" y="308"/>
                  <a:pt x="843" y="305"/>
                </a:cubicBezTo>
                <a:cubicBezTo>
                  <a:pt x="843" y="302"/>
                  <a:pt x="842" y="301"/>
                  <a:pt x="841" y="299"/>
                </a:cubicBezTo>
                <a:cubicBezTo>
                  <a:pt x="853" y="299"/>
                  <a:pt x="865" y="299"/>
                  <a:pt x="879" y="299"/>
                </a:cubicBezTo>
                <a:cubicBezTo>
                  <a:pt x="892" y="299"/>
                  <a:pt x="906" y="300"/>
                  <a:pt x="919" y="301"/>
                </a:cubicBezTo>
                <a:cubicBezTo>
                  <a:pt x="924" y="304"/>
                  <a:pt x="929" y="307"/>
                  <a:pt x="933" y="310"/>
                </a:cubicBezTo>
                <a:close/>
                <a:moveTo>
                  <a:pt x="895" y="197"/>
                </a:moveTo>
                <a:cubicBezTo>
                  <a:pt x="898" y="198"/>
                  <a:pt x="900" y="200"/>
                  <a:pt x="901" y="203"/>
                </a:cubicBezTo>
                <a:cubicBezTo>
                  <a:pt x="910" y="216"/>
                  <a:pt x="915" y="230"/>
                  <a:pt x="915" y="243"/>
                </a:cubicBezTo>
                <a:cubicBezTo>
                  <a:pt x="915" y="256"/>
                  <a:pt x="911" y="269"/>
                  <a:pt x="903" y="281"/>
                </a:cubicBezTo>
                <a:cubicBezTo>
                  <a:pt x="891" y="281"/>
                  <a:pt x="879" y="281"/>
                  <a:pt x="868" y="280"/>
                </a:cubicBezTo>
                <a:cubicBezTo>
                  <a:pt x="856" y="279"/>
                  <a:pt x="845" y="279"/>
                  <a:pt x="835" y="279"/>
                </a:cubicBezTo>
                <a:cubicBezTo>
                  <a:pt x="832" y="271"/>
                  <a:pt x="828" y="263"/>
                  <a:pt x="824" y="256"/>
                </a:cubicBezTo>
                <a:cubicBezTo>
                  <a:pt x="819" y="249"/>
                  <a:pt x="813" y="242"/>
                  <a:pt x="806" y="237"/>
                </a:cubicBezTo>
                <a:cubicBezTo>
                  <a:pt x="817" y="229"/>
                  <a:pt x="829" y="221"/>
                  <a:pt x="843" y="214"/>
                </a:cubicBezTo>
                <a:cubicBezTo>
                  <a:pt x="856" y="207"/>
                  <a:pt x="871" y="200"/>
                  <a:pt x="887" y="195"/>
                </a:cubicBezTo>
                <a:cubicBezTo>
                  <a:pt x="890" y="195"/>
                  <a:pt x="892" y="196"/>
                  <a:pt x="895" y="197"/>
                </a:cubicBezTo>
                <a:close/>
                <a:moveTo>
                  <a:pt x="789" y="47"/>
                </a:moveTo>
                <a:cubicBezTo>
                  <a:pt x="796" y="48"/>
                  <a:pt x="804" y="50"/>
                  <a:pt x="813" y="53"/>
                </a:cubicBezTo>
                <a:cubicBezTo>
                  <a:pt x="821" y="55"/>
                  <a:pt x="829" y="58"/>
                  <a:pt x="837" y="61"/>
                </a:cubicBezTo>
                <a:cubicBezTo>
                  <a:pt x="838" y="64"/>
                  <a:pt x="839" y="67"/>
                  <a:pt x="839" y="71"/>
                </a:cubicBezTo>
                <a:cubicBezTo>
                  <a:pt x="839" y="75"/>
                  <a:pt x="837" y="79"/>
                  <a:pt x="833" y="83"/>
                </a:cubicBezTo>
                <a:cubicBezTo>
                  <a:pt x="838" y="90"/>
                  <a:pt x="842" y="97"/>
                  <a:pt x="846" y="104"/>
                </a:cubicBezTo>
                <a:cubicBezTo>
                  <a:pt x="849" y="111"/>
                  <a:pt x="851" y="118"/>
                  <a:pt x="853" y="125"/>
                </a:cubicBezTo>
                <a:cubicBezTo>
                  <a:pt x="847" y="122"/>
                  <a:pt x="842" y="120"/>
                  <a:pt x="837" y="117"/>
                </a:cubicBezTo>
                <a:cubicBezTo>
                  <a:pt x="831" y="114"/>
                  <a:pt x="825" y="112"/>
                  <a:pt x="819" y="111"/>
                </a:cubicBezTo>
                <a:cubicBezTo>
                  <a:pt x="812" y="108"/>
                  <a:pt x="805" y="106"/>
                  <a:pt x="798" y="103"/>
                </a:cubicBezTo>
                <a:cubicBezTo>
                  <a:pt x="790" y="100"/>
                  <a:pt x="783" y="98"/>
                  <a:pt x="776" y="97"/>
                </a:cubicBezTo>
                <a:lnTo>
                  <a:pt x="789" y="47"/>
                </a:lnTo>
                <a:close/>
                <a:moveTo>
                  <a:pt x="794" y="122"/>
                </a:moveTo>
                <a:cubicBezTo>
                  <a:pt x="801" y="124"/>
                  <a:pt x="807" y="126"/>
                  <a:pt x="813" y="129"/>
                </a:cubicBezTo>
                <a:cubicBezTo>
                  <a:pt x="821" y="130"/>
                  <a:pt x="829" y="133"/>
                  <a:pt x="837" y="137"/>
                </a:cubicBezTo>
                <a:cubicBezTo>
                  <a:pt x="845" y="141"/>
                  <a:pt x="852" y="145"/>
                  <a:pt x="859" y="149"/>
                </a:cubicBezTo>
                <a:cubicBezTo>
                  <a:pt x="860" y="154"/>
                  <a:pt x="861" y="160"/>
                  <a:pt x="861" y="166"/>
                </a:cubicBezTo>
                <a:cubicBezTo>
                  <a:pt x="861" y="172"/>
                  <a:pt x="861" y="178"/>
                  <a:pt x="861" y="185"/>
                </a:cubicBezTo>
                <a:cubicBezTo>
                  <a:pt x="847" y="190"/>
                  <a:pt x="835" y="197"/>
                  <a:pt x="824" y="204"/>
                </a:cubicBezTo>
                <a:cubicBezTo>
                  <a:pt x="812" y="211"/>
                  <a:pt x="801" y="218"/>
                  <a:pt x="791" y="225"/>
                </a:cubicBezTo>
                <a:cubicBezTo>
                  <a:pt x="786" y="222"/>
                  <a:pt x="782" y="219"/>
                  <a:pt x="777" y="216"/>
                </a:cubicBezTo>
                <a:cubicBezTo>
                  <a:pt x="773" y="213"/>
                  <a:pt x="768" y="210"/>
                  <a:pt x="764" y="209"/>
                </a:cubicBezTo>
                <a:cubicBezTo>
                  <a:pt x="763" y="208"/>
                  <a:pt x="762" y="207"/>
                  <a:pt x="760" y="206"/>
                </a:cubicBezTo>
                <a:cubicBezTo>
                  <a:pt x="759" y="205"/>
                  <a:pt x="757" y="205"/>
                  <a:pt x="754" y="205"/>
                </a:cubicBezTo>
                <a:cubicBezTo>
                  <a:pt x="772" y="117"/>
                  <a:pt x="772" y="117"/>
                  <a:pt x="772" y="117"/>
                </a:cubicBezTo>
                <a:cubicBezTo>
                  <a:pt x="779" y="118"/>
                  <a:pt x="786" y="120"/>
                  <a:pt x="794" y="122"/>
                </a:cubicBezTo>
                <a:close/>
                <a:moveTo>
                  <a:pt x="669" y="26"/>
                </a:moveTo>
                <a:cubicBezTo>
                  <a:pt x="703" y="29"/>
                  <a:pt x="737" y="35"/>
                  <a:pt x="771" y="43"/>
                </a:cubicBezTo>
                <a:cubicBezTo>
                  <a:pt x="758" y="93"/>
                  <a:pt x="758" y="93"/>
                  <a:pt x="758" y="93"/>
                </a:cubicBezTo>
                <a:cubicBezTo>
                  <a:pt x="737" y="89"/>
                  <a:pt x="715" y="87"/>
                  <a:pt x="693" y="86"/>
                </a:cubicBezTo>
                <a:cubicBezTo>
                  <a:pt x="671" y="85"/>
                  <a:pt x="650" y="86"/>
                  <a:pt x="630" y="89"/>
                </a:cubicBezTo>
                <a:cubicBezTo>
                  <a:pt x="620" y="78"/>
                  <a:pt x="610" y="67"/>
                  <a:pt x="600" y="56"/>
                </a:cubicBezTo>
                <a:cubicBezTo>
                  <a:pt x="589" y="44"/>
                  <a:pt x="578" y="33"/>
                  <a:pt x="566" y="23"/>
                </a:cubicBezTo>
                <a:cubicBezTo>
                  <a:pt x="600" y="21"/>
                  <a:pt x="635" y="22"/>
                  <a:pt x="669" y="26"/>
                </a:cubicBezTo>
                <a:close/>
                <a:moveTo>
                  <a:pt x="379" y="54"/>
                </a:moveTo>
                <a:cubicBezTo>
                  <a:pt x="432" y="38"/>
                  <a:pt x="486" y="29"/>
                  <a:pt x="539" y="25"/>
                </a:cubicBezTo>
                <a:cubicBezTo>
                  <a:pt x="553" y="37"/>
                  <a:pt x="565" y="48"/>
                  <a:pt x="577" y="59"/>
                </a:cubicBezTo>
                <a:cubicBezTo>
                  <a:pt x="588" y="70"/>
                  <a:pt x="598" y="80"/>
                  <a:pt x="608" y="91"/>
                </a:cubicBezTo>
                <a:cubicBezTo>
                  <a:pt x="581" y="96"/>
                  <a:pt x="556" y="105"/>
                  <a:pt x="534" y="116"/>
                </a:cubicBezTo>
                <a:cubicBezTo>
                  <a:pt x="511" y="127"/>
                  <a:pt x="491" y="142"/>
                  <a:pt x="473" y="159"/>
                </a:cubicBezTo>
                <a:cubicBezTo>
                  <a:pt x="436" y="147"/>
                  <a:pt x="396" y="137"/>
                  <a:pt x="353" y="128"/>
                </a:cubicBezTo>
                <a:cubicBezTo>
                  <a:pt x="310" y="119"/>
                  <a:pt x="267" y="116"/>
                  <a:pt x="224" y="117"/>
                </a:cubicBezTo>
                <a:cubicBezTo>
                  <a:pt x="274" y="90"/>
                  <a:pt x="325" y="69"/>
                  <a:pt x="379" y="54"/>
                </a:cubicBezTo>
                <a:close/>
                <a:moveTo>
                  <a:pt x="134" y="177"/>
                </a:moveTo>
                <a:cubicBezTo>
                  <a:pt x="80" y="215"/>
                  <a:pt x="80" y="215"/>
                  <a:pt x="80" y="215"/>
                </a:cubicBezTo>
                <a:cubicBezTo>
                  <a:pt x="90" y="206"/>
                  <a:pt x="101" y="197"/>
                  <a:pt x="112" y="188"/>
                </a:cubicBezTo>
                <a:cubicBezTo>
                  <a:pt x="123" y="179"/>
                  <a:pt x="133" y="172"/>
                  <a:pt x="144" y="165"/>
                </a:cubicBezTo>
                <a:cubicBezTo>
                  <a:pt x="152" y="158"/>
                  <a:pt x="160" y="153"/>
                  <a:pt x="167" y="149"/>
                </a:cubicBezTo>
                <a:cubicBezTo>
                  <a:pt x="174" y="145"/>
                  <a:pt x="181" y="140"/>
                  <a:pt x="188" y="135"/>
                </a:cubicBezTo>
                <a:cubicBezTo>
                  <a:pt x="208" y="134"/>
                  <a:pt x="228" y="134"/>
                  <a:pt x="248" y="135"/>
                </a:cubicBezTo>
                <a:cubicBezTo>
                  <a:pt x="268" y="136"/>
                  <a:pt x="289" y="138"/>
                  <a:pt x="309" y="141"/>
                </a:cubicBezTo>
                <a:cubicBezTo>
                  <a:pt x="303" y="141"/>
                  <a:pt x="303" y="141"/>
                  <a:pt x="303" y="141"/>
                </a:cubicBezTo>
                <a:cubicBezTo>
                  <a:pt x="277" y="148"/>
                  <a:pt x="250" y="150"/>
                  <a:pt x="222" y="148"/>
                </a:cubicBezTo>
                <a:cubicBezTo>
                  <a:pt x="194" y="146"/>
                  <a:pt x="165" y="156"/>
                  <a:pt x="134" y="177"/>
                </a:cubicBezTo>
                <a:close/>
                <a:moveTo>
                  <a:pt x="198" y="435"/>
                </a:moveTo>
                <a:cubicBezTo>
                  <a:pt x="191" y="425"/>
                  <a:pt x="187" y="417"/>
                  <a:pt x="184" y="411"/>
                </a:cubicBezTo>
                <a:cubicBezTo>
                  <a:pt x="195" y="403"/>
                  <a:pt x="202" y="393"/>
                  <a:pt x="206" y="381"/>
                </a:cubicBezTo>
                <a:cubicBezTo>
                  <a:pt x="210" y="369"/>
                  <a:pt x="216" y="361"/>
                  <a:pt x="224" y="355"/>
                </a:cubicBezTo>
                <a:cubicBezTo>
                  <a:pt x="239" y="346"/>
                  <a:pt x="256" y="342"/>
                  <a:pt x="274" y="344"/>
                </a:cubicBezTo>
                <a:cubicBezTo>
                  <a:pt x="293" y="346"/>
                  <a:pt x="311" y="341"/>
                  <a:pt x="329" y="327"/>
                </a:cubicBezTo>
                <a:cubicBezTo>
                  <a:pt x="335" y="323"/>
                  <a:pt x="341" y="317"/>
                  <a:pt x="347" y="309"/>
                </a:cubicBezTo>
                <a:cubicBezTo>
                  <a:pt x="352" y="301"/>
                  <a:pt x="357" y="293"/>
                  <a:pt x="361" y="283"/>
                </a:cubicBezTo>
                <a:cubicBezTo>
                  <a:pt x="371" y="282"/>
                  <a:pt x="382" y="281"/>
                  <a:pt x="392" y="280"/>
                </a:cubicBezTo>
                <a:cubicBezTo>
                  <a:pt x="402" y="279"/>
                  <a:pt x="412" y="278"/>
                  <a:pt x="421" y="277"/>
                </a:cubicBezTo>
                <a:cubicBezTo>
                  <a:pt x="420" y="290"/>
                  <a:pt x="420" y="305"/>
                  <a:pt x="423" y="319"/>
                </a:cubicBezTo>
                <a:cubicBezTo>
                  <a:pt x="426" y="334"/>
                  <a:pt x="430" y="349"/>
                  <a:pt x="435" y="363"/>
                </a:cubicBezTo>
                <a:cubicBezTo>
                  <a:pt x="402" y="377"/>
                  <a:pt x="367" y="392"/>
                  <a:pt x="331" y="410"/>
                </a:cubicBezTo>
                <a:cubicBezTo>
                  <a:pt x="294" y="428"/>
                  <a:pt x="258" y="449"/>
                  <a:pt x="220" y="473"/>
                </a:cubicBezTo>
                <a:cubicBezTo>
                  <a:pt x="212" y="459"/>
                  <a:pt x="205" y="446"/>
                  <a:pt x="198" y="435"/>
                </a:cubicBezTo>
                <a:close/>
                <a:moveTo>
                  <a:pt x="71" y="724"/>
                </a:moveTo>
                <a:cubicBezTo>
                  <a:pt x="51" y="701"/>
                  <a:pt x="35" y="681"/>
                  <a:pt x="23" y="664"/>
                </a:cubicBezTo>
                <a:cubicBezTo>
                  <a:pt x="54" y="630"/>
                  <a:pt x="86" y="600"/>
                  <a:pt x="118" y="573"/>
                </a:cubicBezTo>
                <a:cubicBezTo>
                  <a:pt x="150" y="545"/>
                  <a:pt x="183" y="521"/>
                  <a:pt x="216" y="499"/>
                </a:cubicBezTo>
                <a:cubicBezTo>
                  <a:pt x="227" y="514"/>
                  <a:pt x="239" y="530"/>
                  <a:pt x="251" y="547"/>
                </a:cubicBezTo>
                <a:cubicBezTo>
                  <a:pt x="264" y="565"/>
                  <a:pt x="278" y="583"/>
                  <a:pt x="292" y="602"/>
                </a:cubicBezTo>
                <a:cubicBezTo>
                  <a:pt x="287" y="608"/>
                  <a:pt x="282" y="616"/>
                  <a:pt x="276" y="625"/>
                </a:cubicBezTo>
                <a:cubicBezTo>
                  <a:pt x="271" y="633"/>
                  <a:pt x="266" y="642"/>
                  <a:pt x="262" y="650"/>
                </a:cubicBezTo>
                <a:cubicBezTo>
                  <a:pt x="241" y="672"/>
                  <a:pt x="220" y="696"/>
                  <a:pt x="199" y="721"/>
                </a:cubicBezTo>
                <a:cubicBezTo>
                  <a:pt x="178" y="745"/>
                  <a:pt x="159" y="771"/>
                  <a:pt x="140" y="798"/>
                </a:cubicBezTo>
                <a:cubicBezTo>
                  <a:pt x="113" y="771"/>
                  <a:pt x="90" y="746"/>
                  <a:pt x="71" y="724"/>
                </a:cubicBezTo>
                <a:close/>
                <a:moveTo>
                  <a:pt x="142" y="826"/>
                </a:moveTo>
                <a:cubicBezTo>
                  <a:pt x="165" y="846"/>
                  <a:pt x="190" y="867"/>
                  <a:pt x="217" y="888"/>
                </a:cubicBezTo>
                <a:cubicBezTo>
                  <a:pt x="245" y="909"/>
                  <a:pt x="275" y="931"/>
                  <a:pt x="309" y="952"/>
                </a:cubicBezTo>
                <a:cubicBezTo>
                  <a:pt x="291" y="989"/>
                  <a:pt x="275" y="1027"/>
                  <a:pt x="260" y="1064"/>
                </a:cubicBezTo>
                <a:cubicBezTo>
                  <a:pt x="246" y="1102"/>
                  <a:pt x="232" y="1140"/>
                  <a:pt x="218" y="1178"/>
                </a:cubicBezTo>
                <a:cubicBezTo>
                  <a:pt x="163" y="1142"/>
                  <a:pt x="125" y="1110"/>
                  <a:pt x="103" y="1081"/>
                </a:cubicBezTo>
                <a:cubicBezTo>
                  <a:pt x="81" y="1053"/>
                  <a:pt x="70" y="1038"/>
                  <a:pt x="70" y="1036"/>
                </a:cubicBezTo>
                <a:cubicBezTo>
                  <a:pt x="62" y="1040"/>
                  <a:pt x="62" y="1040"/>
                  <a:pt x="62" y="1040"/>
                </a:cubicBezTo>
                <a:cubicBezTo>
                  <a:pt x="66" y="1012"/>
                  <a:pt x="76" y="984"/>
                  <a:pt x="94" y="957"/>
                </a:cubicBezTo>
                <a:cubicBezTo>
                  <a:pt x="111" y="930"/>
                  <a:pt x="116" y="901"/>
                  <a:pt x="110" y="872"/>
                </a:cubicBezTo>
                <a:cubicBezTo>
                  <a:pt x="115" y="864"/>
                  <a:pt x="121" y="856"/>
                  <a:pt x="126" y="849"/>
                </a:cubicBezTo>
                <a:cubicBezTo>
                  <a:pt x="131" y="842"/>
                  <a:pt x="136" y="834"/>
                  <a:pt x="142" y="826"/>
                </a:cubicBezTo>
                <a:close/>
              </a:path>
            </a:pathLst>
          </a:custGeom>
          <a:solidFill>
            <a:srgbClr val="B7EC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Line 12"/>
          <p:cNvSpPr/>
          <p:nvPr userDrawn="1"/>
        </p:nvSpPr>
        <p:spPr>
          <a:xfrm>
            <a:off x="0" y="6478588"/>
            <a:ext cx="9144000" cy="0"/>
          </a:xfrm>
          <a:prstGeom prst="line">
            <a:avLst/>
          </a:prstGeom>
          <a:ln w="57150" cap="flat" cmpd="sng">
            <a:solidFill>
              <a:srgbClr val="B7ECFF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</p:sp>
      <p:grpSp>
        <p:nvGrpSpPr>
          <p:cNvPr id="2054" name="Freeform 131"/>
          <p:cNvGrpSpPr/>
          <p:nvPr userDrawn="1"/>
        </p:nvGrpSpPr>
        <p:grpSpPr>
          <a:xfrm>
            <a:off x="-122237" y="6370638"/>
            <a:ext cx="9382125" cy="620712"/>
            <a:chOff x="0" y="0"/>
            <a:chExt cx="5914" cy="391"/>
          </a:xfrm>
        </p:grpSpPr>
        <p:pic>
          <p:nvPicPr>
            <p:cNvPr id="2083" name="Freeform 131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5914" cy="39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75" y="68"/>
              <a:ext cx="576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5" name="组合 12"/>
          <p:cNvGrpSpPr>
            <a:grpSpLocks noChangeAspect="1"/>
          </p:cNvGrpSpPr>
          <p:nvPr userDrawn="1"/>
        </p:nvGrpSpPr>
        <p:grpSpPr>
          <a:xfrm>
            <a:off x="19050" y="6516688"/>
            <a:ext cx="1023938" cy="304800"/>
            <a:chOff x="0" y="0"/>
            <a:chExt cx="1768427" cy="456181"/>
          </a:xfrm>
        </p:grpSpPr>
        <p:pic>
          <p:nvPicPr>
            <p:cNvPr id="2081" name="图片 13" descr="未标题-1 拷贝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434861" cy="4561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82" name="图片 14" descr="创新设计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1987" y="71856"/>
              <a:ext cx="1336440" cy="37965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056" name="AutoShape 108"/>
          <p:cNvGrpSpPr/>
          <p:nvPr userDrawn="1"/>
        </p:nvGrpSpPr>
        <p:grpSpPr>
          <a:xfrm>
            <a:off x="6059488" y="6461125"/>
            <a:ext cx="1060450" cy="493713"/>
            <a:chOff x="0" y="0"/>
            <a:chExt cx="668" cy="311"/>
          </a:xfrm>
        </p:grpSpPr>
        <p:pic>
          <p:nvPicPr>
            <p:cNvPr id="2079" name="AutoShape 108">
              <a:hlinkClick r:id="rId15" action="ppaction://hlinksldjump"/>
            </p:cNvPr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0" y="0"/>
              <a:ext cx="668" cy="31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89" name="Text Box 1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5" y="3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返回目录</a:t>
              </a:r>
              <a:endPara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90" name="Text Box 132"/>
          <p:cNvSpPr txBox="1">
            <a:spLocks noChangeArrowheads="1"/>
          </p:cNvSpPr>
          <p:nvPr/>
        </p:nvSpPr>
        <p:spPr bwMode="auto">
          <a:xfrm>
            <a:off x="4184650" y="6542088"/>
            <a:ext cx="7620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  <a:buNone/>
            </a:pPr>
            <a:r>
              <a:rPr lang="zh-CN" altLang="en-US" sz="1100" b="1" dirty="0">
                <a:latin typeface="楷体" pitchFamily="49" charset="-122"/>
                <a:ea typeface="楷体" pitchFamily="49" charset="-122"/>
              </a:rPr>
              <a:t>第</a:t>
            </a:r>
            <a:fld id="{9A0DB2DC-4C9A-4742-B13C-FB6460FD3503}" type="slidenum">
              <a:rPr lang="zh-CN" altLang="en-US" sz="1100" b="1" dirty="0">
                <a:latin typeface="楷体" pitchFamily="49" charset="-122"/>
                <a:ea typeface="楷体" pitchFamily="49" charset="-122"/>
              </a:rPr>
            </a:fld>
            <a:r>
              <a:rPr lang="zh-CN" altLang="en-US" sz="1100" b="1" dirty="0">
                <a:latin typeface="楷体" pitchFamily="49" charset="-122"/>
                <a:ea typeface="楷体" pitchFamily="49" charset="-122"/>
              </a:rPr>
              <a:t>页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58" name="圆角矩形 37"/>
          <p:cNvGrpSpPr/>
          <p:nvPr userDrawn="1"/>
        </p:nvGrpSpPr>
        <p:grpSpPr>
          <a:xfrm>
            <a:off x="7034213" y="6516688"/>
            <a:ext cx="573087" cy="298450"/>
            <a:chOff x="0" y="0"/>
            <a:chExt cx="361" cy="188"/>
          </a:xfrm>
        </p:grpSpPr>
        <p:pic>
          <p:nvPicPr>
            <p:cNvPr id="2077" name="圆角矩形 37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0" y="0"/>
              <a:ext cx="361" cy="1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93" name="Text Box 21"/>
            <p:cNvSpPr txBox="1">
              <a:spLocks noChangeArrowheads="1"/>
            </p:cNvSpPr>
            <p:nvPr/>
          </p:nvSpPr>
          <p:spPr bwMode="auto">
            <a:xfrm>
              <a:off x="27" y="29"/>
              <a:ext cx="30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9" name="AutoShape 117"/>
          <p:cNvGrpSpPr/>
          <p:nvPr userDrawn="1"/>
        </p:nvGrpSpPr>
        <p:grpSpPr>
          <a:xfrm>
            <a:off x="7212013" y="6559550"/>
            <a:ext cx="219075" cy="219075"/>
            <a:chOff x="0" y="0"/>
            <a:chExt cx="138" cy="138"/>
          </a:xfrm>
        </p:grpSpPr>
        <p:pic>
          <p:nvPicPr>
            <p:cNvPr id="2075" name="AutoShape 117"/>
            <p:cNvPicPr/>
            <p:nvPr/>
          </p:nvPicPr>
          <p:blipFill>
            <a:blip r:embed="rId18"/>
            <a:stretch>
              <a:fillRect/>
            </a:stretch>
          </p:blipFill>
          <p:spPr>
            <a:xfrm>
              <a:off x="0" y="0"/>
              <a:ext cx="138" cy="1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96" name="Text Box 24"/>
            <p:cNvSpPr txBox="1">
              <a:spLocks noChangeArrowheads="1"/>
            </p:cNvSpPr>
            <p:nvPr/>
          </p:nvSpPr>
          <p:spPr bwMode="auto">
            <a:xfrm rot="16200000">
              <a:off x="67" y="33"/>
              <a:ext cx="5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97" name="Text Box 118">
            <a:hlinkClick r:id="" tooltip="上一页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067550" y="6523038"/>
            <a:ext cx="522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61" name="圆角矩形 40"/>
          <p:cNvGrpSpPr/>
          <p:nvPr userDrawn="1"/>
        </p:nvGrpSpPr>
        <p:grpSpPr>
          <a:xfrm>
            <a:off x="7583488" y="6516688"/>
            <a:ext cx="566737" cy="298450"/>
            <a:chOff x="0" y="0"/>
            <a:chExt cx="357" cy="188"/>
          </a:xfrm>
        </p:grpSpPr>
        <p:pic>
          <p:nvPicPr>
            <p:cNvPr id="2073" name="圆角矩形 40"/>
            <p:cNvPicPr/>
            <p:nvPr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357" cy="1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0" name="Text Box 28"/>
            <p:cNvSpPr txBox="1">
              <a:spLocks noChangeArrowheads="1"/>
            </p:cNvSpPr>
            <p:nvPr/>
          </p:nvSpPr>
          <p:spPr bwMode="auto">
            <a:xfrm>
              <a:off x="25" y="26"/>
              <a:ext cx="306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62" name="AutoShape 121"/>
          <p:cNvGrpSpPr/>
          <p:nvPr userDrawn="1"/>
        </p:nvGrpSpPr>
        <p:grpSpPr>
          <a:xfrm>
            <a:off x="7759700" y="6559550"/>
            <a:ext cx="214313" cy="219075"/>
            <a:chOff x="0" y="0"/>
            <a:chExt cx="135" cy="138"/>
          </a:xfrm>
        </p:grpSpPr>
        <p:pic>
          <p:nvPicPr>
            <p:cNvPr id="2071" name="AutoShape 121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0" y="0"/>
              <a:ext cx="135" cy="1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 rot="5400000">
              <a:off x="8" y="39"/>
              <a:ext cx="6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04" name="Text Box 122">
            <a:hlinkClick r:id="" tooltip="下一页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608888" y="6523038"/>
            <a:ext cx="534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05" name="Text Box 128"/>
          <p:cNvSpPr txBox="1">
            <a:spLocks noChangeArrowheads="1"/>
          </p:cNvSpPr>
          <p:nvPr/>
        </p:nvSpPr>
        <p:spPr bwMode="auto">
          <a:xfrm>
            <a:off x="6715125" y="120650"/>
            <a:ext cx="212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lvl="0" algn="ctr" eaLnBrk="1" hangingPunct="1">
              <a:buNone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数字媒体资源库</a:t>
            </a:r>
            <a:endParaRPr lang="en-US" altLang="x-none" sz="20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65" name="任意多边形 24"/>
          <p:cNvGrpSpPr/>
          <p:nvPr userDrawn="1"/>
        </p:nvGrpSpPr>
        <p:grpSpPr>
          <a:xfrm>
            <a:off x="-103187" y="-96837"/>
            <a:ext cx="9399587" cy="779462"/>
            <a:chOff x="0" y="0"/>
            <a:chExt cx="5925" cy="495"/>
          </a:xfrm>
        </p:grpSpPr>
        <p:pic>
          <p:nvPicPr>
            <p:cNvPr id="2069" name="任意多边形 24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0" y="0"/>
              <a:ext cx="5925" cy="4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78" y="69"/>
              <a:ext cx="57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" name="AutoShape 10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156759" y="6514308"/>
            <a:ext cx="914400" cy="304800"/>
          </a:xfrm>
          <a:prstGeom prst="actionButtonBlank">
            <a:avLst/>
          </a:prstGeom>
          <a:gradFill flip="none" rotWithShape="1">
            <a:gsLst>
              <a:gs pos="29000">
                <a:srgbClr val="B9EDFF"/>
              </a:gs>
              <a:gs pos="0">
                <a:schemeClr val="accent6">
                  <a:lumMod val="0"/>
                  <a:lumOff val="100000"/>
                </a:schemeClr>
              </a:gs>
              <a:gs pos="5000">
                <a:schemeClr val="accent6">
                  <a:lumMod val="0"/>
                  <a:lumOff val="100000"/>
                </a:schemeClr>
              </a:gs>
              <a:gs pos="100000">
                <a:srgbClr val="79D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31750" h="38100"/>
          </a:sp3d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结束放映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2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Freeform 79"/>
          <p:cNvSpPr/>
          <p:nvPr userDrawn="1"/>
        </p:nvSpPr>
        <p:spPr>
          <a:xfrm flipV="1">
            <a:off x="0" y="0"/>
            <a:ext cx="9144000" cy="304800"/>
          </a:xfrm>
          <a:custGeom>
            <a:avLst/>
            <a:gdLst>
              <a:gd name="txL" fmla="*/ 0 w 2721"/>
              <a:gd name="txT" fmla="*/ 0 h 330"/>
              <a:gd name="txR" fmla="*/ 2721 w 2721"/>
              <a:gd name="txB" fmla="*/ 330 h 33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721" h="330">
                <a:moveTo>
                  <a:pt x="2721" y="330"/>
                </a:moveTo>
                <a:cubicBezTo>
                  <a:pt x="0" y="330"/>
                  <a:pt x="0" y="330"/>
                  <a:pt x="0" y="330"/>
                </a:cubicBezTo>
                <a:cubicBezTo>
                  <a:pt x="0" y="2"/>
                  <a:pt x="0" y="2"/>
                  <a:pt x="0" y="2"/>
                </a:cubicBezTo>
                <a:cubicBezTo>
                  <a:pt x="804" y="2"/>
                  <a:pt x="804" y="2"/>
                  <a:pt x="804" y="2"/>
                </a:cubicBezTo>
                <a:cubicBezTo>
                  <a:pt x="804" y="2"/>
                  <a:pt x="837" y="0"/>
                  <a:pt x="870" y="14"/>
                </a:cubicBezTo>
                <a:cubicBezTo>
                  <a:pt x="904" y="29"/>
                  <a:pt x="921" y="50"/>
                  <a:pt x="921" y="50"/>
                </a:cubicBezTo>
                <a:cubicBezTo>
                  <a:pt x="1083" y="257"/>
                  <a:pt x="1083" y="257"/>
                  <a:pt x="1083" y="257"/>
                </a:cubicBezTo>
                <a:cubicBezTo>
                  <a:pt x="1083" y="257"/>
                  <a:pt x="1104" y="280"/>
                  <a:pt x="1127" y="289"/>
                </a:cubicBezTo>
                <a:cubicBezTo>
                  <a:pt x="1160" y="301"/>
                  <a:pt x="1198" y="299"/>
                  <a:pt x="1198" y="299"/>
                </a:cubicBezTo>
                <a:cubicBezTo>
                  <a:pt x="2721" y="299"/>
                  <a:pt x="2721" y="299"/>
                  <a:pt x="2721" y="299"/>
                </a:cubicBezTo>
                <a:lnTo>
                  <a:pt x="2721" y="330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rgbClr val="13CF52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3" name="Freeform 62"/>
          <p:cNvSpPr>
            <a:spLocks noEditPoints="1"/>
          </p:cNvSpPr>
          <p:nvPr userDrawn="1"/>
        </p:nvSpPr>
        <p:spPr>
          <a:xfrm>
            <a:off x="0" y="5922963"/>
            <a:ext cx="1066800" cy="935037"/>
          </a:xfrm>
          <a:custGeom>
            <a:avLst/>
            <a:gdLst>
              <a:gd name="txL" fmla="*/ 0 w 1406"/>
              <a:gd name="txT" fmla="*/ 0 h 1219"/>
              <a:gd name="txR" fmla="*/ 1406 w 1406"/>
              <a:gd name="txB" fmla="*/ 1219 h 1219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406" h="1219">
                <a:moveTo>
                  <a:pt x="102" y="852"/>
                </a:moveTo>
                <a:cubicBezTo>
                  <a:pt x="100" y="849"/>
                  <a:pt x="99" y="847"/>
                  <a:pt x="99" y="845"/>
                </a:cubicBezTo>
                <a:cubicBezTo>
                  <a:pt x="98" y="843"/>
                  <a:pt x="97" y="841"/>
                  <a:pt x="96" y="840"/>
                </a:cubicBezTo>
                <a:cubicBezTo>
                  <a:pt x="84" y="823"/>
                  <a:pt x="71" y="816"/>
                  <a:pt x="57" y="819"/>
                </a:cubicBezTo>
                <a:cubicBezTo>
                  <a:pt x="42" y="822"/>
                  <a:pt x="28" y="829"/>
                  <a:pt x="13" y="840"/>
                </a:cubicBezTo>
                <a:cubicBezTo>
                  <a:pt x="8" y="843"/>
                  <a:pt x="4" y="847"/>
                  <a:pt x="0" y="850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58" y="1219"/>
                  <a:pt x="58" y="1219"/>
                  <a:pt x="58" y="1219"/>
                </a:cubicBezTo>
                <a:cubicBezTo>
                  <a:pt x="62" y="1198"/>
                  <a:pt x="64" y="1175"/>
                  <a:pt x="65" y="1150"/>
                </a:cubicBezTo>
                <a:cubicBezTo>
                  <a:pt x="65" y="1116"/>
                  <a:pt x="64" y="1086"/>
                  <a:pt x="62" y="1060"/>
                </a:cubicBezTo>
                <a:cubicBezTo>
                  <a:pt x="64" y="1062"/>
                  <a:pt x="79" y="1078"/>
                  <a:pt x="106" y="1108"/>
                </a:cubicBezTo>
                <a:cubicBezTo>
                  <a:pt x="133" y="1139"/>
                  <a:pt x="168" y="1168"/>
                  <a:pt x="212" y="1196"/>
                </a:cubicBezTo>
                <a:cubicBezTo>
                  <a:pt x="210" y="1204"/>
                  <a:pt x="207" y="1211"/>
                  <a:pt x="205" y="1219"/>
                </a:cubicBezTo>
                <a:cubicBezTo>
                  <a:pt x="224" y="1219"/>
                  <a:pt x="224" y="1219"/>
                  <a:pt x="224" y="1219"/>
                </a:cubicBezTo>
                <a:cubicBezTo>
                  <a:pt x="226" y="1215"/>
                  <a:pt x="227" y="1211"/>
                  <a:pt x="228" y="1206"/>
                </a:cubicBezTo>
                <a:cubicBezTo>
                  <a:pt x="235" y="1211"/>
                  <a:pt x="243" y="1215"/>
                  <a:pt x="250" y="1219"/>
                </a:cubicBezTo>
                <a:cubicBezTo>
                  <a:pt x="291" y="1219"/>
                  <a:pt x="291" y="1219"/>
                  <a:pt x="291" y="1219"/>
                </a:cubicBezTo>
                <a:cubicBezTo>
                  <a:pt x="271" y="1209"/>
                  <a:pt x="252" y="1199"/>
                  <a:pt x="234" y="1188"/>
                </a:cubicBezTo>
                <a:cubicBezTo>
                  <a:pt x="248" y="1150"/>
                  <a:pt x="262" y="1112"/>
                  <a:pt x="276" y="1074"/>
                </a:cubicBezTo>
                <a:cubicBezTo>
                  <a:pt x="291" y="1037"/>
                  <a:pt x="307" y="999"/>
                  <a:pt x="325" y="962"/>
                </a:cubicBezTo>
                <a:cubicBezTo>
                  <a:pt x="337" y="969"/>
                  <a:pt x="349" y="976"/>
                  <a:pt x="361" y="984"/>
                </a:cubicBezTo>
                <a:cubicBezTo>
                  <a:pt x="373" y="992"/>
                  <a:pt x="386" y="999"/>
                  <a:pt x="399" y="1006"/>
                </a:cubicBezTo>
                <a:cubicBezTo>
                  <a:pt x="392" y="1019"/>
                  <a:pt x="383" y="1033"/>
                  <a:pt x="372" y="1045"/>
                </a:cubicBezTo>
                <a:cubicBezTo>
                  <a:pt x="360" y="1058"/>
                  <a:pt x="349" y="1072"/>
                  <a:pt x="339" y="1086"/>
                </a:cubicBezTo>
                <a:cubicBezTo>
                  <a:pt x="328" y="1102"/>
                  <a:pt x="325" y="1116"/>
                  <a:pt x="329" y="1128"/>
                </a:cubicBezTo>
                <a:cubicBezTo>
                  <a:pt x="333" y="1140"/>
                  <a:pt x="335" y="1154"/>
                  <a:pt x="337" y="1170"/>
                </a:cubicBezTo>
                <a:cubicBezTo>
                  <a:pt x="370" y="1219"/>
                  <a:pt x="370" y="1219"/>
                  <a:pt x="370" y="1219"/>
                </a:cubicBezTo>
                <a:cubicBezTo>
                  <a:pt x="618" y="1219"/>
                  <a:pt x="618" y="1219"/>
                  <a:pt x="618" y="1219"/>
                </a:cubicBezTo>
                <a:cubicBezTo>
                  <a:pt x="636" y="1208"/>
                  <a:pt x="655" y="1203"/>
                  <a:pt x="675" y="1203"/>
                </a:cubicBezTo>
                <a:cubicBezTo>
                  <a:pt x="697" y="1204"/>
                  <a:pt x="721" y="1196"/>
                  <a:pt x="746" y="1178"/>
                </a:cubicBezTo>
                <a:cubicBezTo>
                  <a:pt x="757" y="1172"/>
                  <a:pt x="765" y="1164"/>
                  <a:pt x="771" y="1156"/>
                </a:cubicBezTo>
                <a:cubicBezTo>
                  <a:pt x="777" y="1148"/>
                  <a:pt x="783" y="1140"/>
                  <a:pt x="789" y="1130"/>
                </a:cubicBezTo>
                <a:cubicBezTo>
                  <a:pt x="785" y="1159"/>
                  <a:pt x="781" y="1189"/>
                  <a:pt x="776" y="1219"/>
                </a:cubicBezTo>
                <a:cubicBezTo>
                  <a:pt x="796" y="1219"/>
                  <a:pt x="796" y="1219"/>
                  <a:pt x="796" y="1219"/>
                </a:cubicBezTo>
                <a:cubicBezTo>
                  <a:pt x="801" y="1185"/>
                  <a:pt x="805" y="1152"/>
                  <a:pt x="809" y="1120"/>
                </a:cubicBezTo>
                <a:cubicBezTo>
                  <a:pt x="813" y="1120"/>
                  <a:pt x="831" y="1119"/>
                  <a:pt x="863" y="1117"/>
                </a:cubicBezTo>
                <a:cubicBezTo>
                  <a:pt x="895" y="1115"/>
                  <a:pt x="936" y="1108"/>
                  <a:pt x="985" y="1094"/>
                </a:cubicBezTo>
                <a:cubicBezTo>
                  <a:pt x="988" y="1130"/>
                  <a:pt x="990" y="1168"/>
                  <a:pt x="992" y="1207"/>
                </a:cubicBezTo>
                <a:cubicBezTo>
                  <a:pt x="993" y="1211"/>
                  <a:pt x="993" y="1215"/>
                  <a:pt x="993" y="1219"/>
                </a:cubicBezTo>
                <a:cubicBezTo>
                  <a:pt x="1011" y="1219"/>
                  <a:pt x="1011" y="1219"/>
                  <a:pt x="1011" y="1219"/>
                </a:cubicBezTo>
                <a:cubicBezTo>
                  <a:pt x="1011" y="1214"/>
                  <a:pt x="1011" y="1209"/>
                  <a:pt x="1010" y="1203"/>
                </a:cubicBezTo>
                <a:cubicBezTo>
                  <a:pt x="1008" y="1164"/>
                  <a:pt x="1006" y="1126"/>
                  <a:pt x="1003" y="1088"/>
                </a:cubicBezTo>
                <a:cubicBezTo>
                  <a:pt x="1036" y="1078"/>
                  <a:pt x="1070" y="1064"/>
                  <a:pt x="1107" y="1047"/>
                </a:cubicBezTo>
                <a:cubicBezTo>
                  <a:pt x="1144" y="1030"/>
                  <a:pt x="1181" y="1010"/>
                  <a:pt x="1218" y="984"/>
                </a:cubicBezTo>
                <a:cubicBezTo>
                  <a:pt x="1229" y="1017"/>
                  <a:pt x="1238" y="1053"/>
                  <a:pt x="1246" y="1091"/>
                </a:cubicBezTo>
                <a:cubicBezTo>
                  <a:pt x="1254" y="1129"/>
                  <a:pt x="1261" y="1170"/>
                  <a:pt x="1266" y="1212"/>
                </a:cubicBezTo>
                <a:cubicBezTo>
                  <a:pt x="1263" y="1215"/>
                  <a:pt x="1260" y="1217"/>
                  <a:pt x="1257" y="1219"/>
                </a:cubicBezTo>
                <a:cubicBezTo>
                  <a:pt x="1289" y="1219"/>
                  <a:pt x="1289" y="1219"/>
                  <a:pt x="1289" y="1219"/>
                </a:cubicBezTo>
                <a:cubicBezTo>
                  <a:pt x="1339" y="1135"/>
                  <a:pt x="1373" y="1044"/>
                  <a:pt x="1389" y="946"/>
                </a:cubicBezTo>
                <a:cubicBezTo>
                  <a:pt x="1406" y="851"/>
                  <a:pt x="1406" y="757"/>
                  <a:pt x="1389" y="664"/>
                </a:cubicBezTo>
                <a:cubicBezTo>
                  <a:pt x="1372" y="570"/>
                  <a:pt x="1339" y="482"/>
                  <a:pt x="1291" y="399"/>
                </a:cubicBezTo>
                <a:cubicBezTo>
                  <a:pt x="1285" y="390"/>
                  <a:pt x="1280" y="381"/>
                  <a:pt x="1274" y="372"/>
                </a:cubicBezTo>
                <a:cubicBezTo>
                  <a:pt x="1269" y="364"/>
                  <a:pt x="1263" y="355"/>
                  <a:pt x="1256" y="345"/>
                </a:cubicBezTo>
                <a:cubicBezTo>
                  <a:pt x="1229" y="308"/>
                  <a:pt x="1200" y="273"/>
                  <a:pt x="1168" y="241"/>
                </a:cubicBezTo>
                <a:cubicBezTo>
                  <a:pt x="1136" y="209"/>
                  <a:pt x="1102" y="180"/>
                  <a:pt x="1068" y="155"/>
                </a:cubicBezTo>
                <a:cubicBezTo>
                  <a:pt x="1068" y="153"/>
                  <a:pt x="1068" y="153"/>
                  <a:pt x="1068" y="153"/>
                </a:cubicBezTo>
                <a:cubicBezTo>
                  <a:pt x="1064" y="153"/>
                  <a:pt x="1064" y="153"/>
                  <a:pt x="1064" y="153"/>
                </a:cubicBezTo>
                <a:cubicBezTo>
                  <a:pt x="928" y="57"/>
                  <a:pt x="776" y="7"/>
                  <a:pt x="605" y="4"/>
                </a:cubicBezTo>
                <a:cubicBezTo>
                  <a:pt x="434" y="0"/>
                  <a:pt x="277" y="49"/>
                  <a:pt x="134" y="149"/>
                </a:cubicBezTo>
                <a:cubicBezTo>
                  <a:pt x="84" y="184"/>
                  <a:pt x="39" y="223"/>
                  <a:pt x="0" y="267"/>
                </a:cubicBezTo>
                <a:cubicBezTo>
                  <a:pt x="0" y="563"/>
                  <a:pt x="0" y="563"/>
                  <a:pt x="0" y="563"/>
                </a:cubicBezTo>
                <a:cubicBezTo>
                  <a:pt x="4" y="558"/>
                  <a:pt x="9" y="554"/>
                  <a:pt x="13" y="550"/>
                </a:cubicBezTo>
                <a:cubicBezTo>
                  <a:pt x="27" y="535"/>
                  <a:pt x="32" y="518"/>
                  <a:pt x="30" y="497"/>
                </a:cubicBezTo>
                <a:cubicBezTo>
                  <a:pt x="28" y="477"/>
                  <a:pt x="37" y="461"/>
                  <a:pt x="56" y="447"/>
                </a:cubicBezTo>
                <a:cubicBezTo>
                  <a:pt x="81" y="430"/>
                  <a:pt x="102" y="423"/>
                  <a:pt x="119" y="427"/>
                </a:cubicBezTo>
                <a:cubicBezTo>
                  <a:pt x="136" y="431"/>
                  <a:pt x="152" y="430"/>
                  <a:pt x="168" y="423"/>
                </a:cubicBezTo>
                <a:cubicBezTo>
                  <a:pt x="172" y="429"/>
                  <a:pt x="177" y="437"/>
                  <a:pt x="183" y="447"/>
                </a:cubicBezTo>
                <a:cubicBezTo>
                  <a:pt x="189" y="458"/>
                  <a:pt x="197" y="470"/>
                  <a:pt x="206" y="483"/>
                </a:cubicBezTo>
                <a:cubicBezTo>
                  <a:pt x="173" y="505"/>
                  <a:pt x="140" y="529"/>
                  <a:pt x="108" y="557"/>
                </a:cubicBezTo>
                <a:cubicBezTo>
                  <a:pt x="76" y="584"/>
                  <a:pt x="44" y="614"/>
                  <a:pt x="13" y="648"/>
                </a:cubicBezTo>
                <a:cubicBezTo>
                  <a:pt x="8" y="639"/>
                  <a:pt x="4" y="631"/>
                  <a:pt x="0" y="624"/>
                </a:cubicBezTo>
                <a:cubicBezTo>
                  <a:pt x="0" y="693"/>
                  <a:pt x="0" y="693"/>
                  <a:pt x="0" y="693"/>
                </a:cubicBezTo>
                <a:cubicBezTo>
                  <a:pt x="4" y="688"/>
                  <a:pt x="8" y="684"/>
                  <a:pt x="11" y="680"/>
                </a:cubicBezTo>
                <a:cubicBezTo>
                  <a:pt x="23" y="697"/>
                  <a:pt x="39" y="717"/>
                  <a:pt x="59" y="740"/>
                </a:cubicBezTo>
                <a:cubicBezTo>
                  <a:pt x="78" y="762"/>
                  <a:pt x="101" y="787"/>
                  <a:pt x="128" y="814"/>
                </a:cubicBezTo>
                <a:cubicBezTo>
                  <a:pt x="124" y="819"/>
                  <a:pt x="120" y="825"/>
                  <a:pt x="116" y="832"/>
                </a:cubicBezTo>
                <a:cubicBezTo>
                  <a:pt x="112" y="839"/>
                  <a:pt x="107" y="845"/>
                  <a:pt x="102" y="852"/>
                </a:cubicBezTo>
                <a:close/>
                <a:moveTo>
                  <a:pt x="317" y="936"/>
                </a:moveTo>
                <a:cubicBezTo>
                  <a:pt x="283" y="913"/>
                  <a:pt x="253" y="892"/>
                  <a:pt x="226" y="871"/>
                </a:cubicBezTo>
                <a:cubicBezTo>
                  <a:pt x="200" y="850"/>
                  <a:pt x="175" y="830"/>
                  <a:pt x="154" y="810"/>
                </a:cubicBezTo>
                <a:cubicBezTo>
                  <a:pt x="169" y="788"/>
                  <a:pt x="184" y="768"/>
                  <a:pt x="199" y="750"/>
                </a:cubicBezTo>
                <a:cubicBezTo>
                  <a:pt x="215" y="731"/>
                  <a:pt x="231" y="712"/>
                  <a:pt x="248" y="694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319" y="804"/>
                  <a:pt x="319" y="804"/>
                  <a:pt x="319" y="804"/>
                </a:cubicBezTo>
                <a:cubicBezTo>
                  <a:pt x="321" y="820"/>
                  <a:pt x="321" y="834"/>
                  <a:pt x="318" y="847"/>
                </a:cubicBezTo>
                <a:cubicBezTo>
                  <a:pt x="314" y="860"/>
                  <a:pt x="317" y="873"/>
                  <a:pt x="327" y="888"/>
                </a:cubicBezTo>
                <a:cubicBezTo>
                  <a:pt x="329" y="889"/>
                  <a:pt x="331" y="891"/>
                  <a:pt x="333" y="892"/>
                </a:cubicBezTo>
                <a:cubicBezTo>
                  <a:pt x="334" y="893"/>
                  <a:pt x="335" y="895"/>
                  <a:pt x="337" y="896"/>
                </a:cubicBezTo>
                <a:cubicBezTo>
                  <a:pt x="334" y="903"/>
                  <a:pt x="331" y="909"/>
                  <a:pt x="327" y="916"/>
                </a:cubicBezTo>
                <a:cubicBezTo>
                  <a:pt x="323" y="923"/>
                  <a:pt x="319" y="929"/>
                  <a:pt x="317" y="936"/>
                </a:cubicBezTo>
                <a:close/>
                <a:moveTo>
                  <a:pt x="371" y="151"/>
                </a:moveTo>
                <a:cubicBezTo>
                  <a:pt x="387" y="154"/>
                  <a:pt x="402" y="157"/>
                  <a:pt x="417" y="161"/>
                </a:cubicBezTo>
                <a:cubicBezTo>
                  <a:pt x="432" y="165"/>
                  <a:pt x="446" y="170"/>
                  <a:pt x="461" y="175"/>
                </a:cubicBezTo>
                <a:cubicBezTo>
                  <a:pt x="456" y="182"/>
                  <a:pt x="450" y="189"/>
                  <a:pt x="445" y="198"/>
                </a:cubicBezTo>
                <a:cubicBezTo>
                  <a:pt x="440" y="207"/>
                  <a:pt x="435" y="216"/>
                  <a:pt x="431" y="225"/>
                </a:cubicBezTo>
                <a:cubicBezTo>
                  <a:pt x="430" y="230"/>
                  <a:pt x="428" y="236"/>
                  <a:pt x="427" y="241"/>
                </a:cubicBezTo>
                <a:cubicBezTo>
                  <a:pt x="426" y="246"/>
                  <a:pt x="424" y="252"/>
                  <a:pt x="423" y="257"/>
                </a:cubicBezTo>
                <a:cubicBezTo>
                  <a:pt x="414" y="258"/>
                  <a:pt x="405" y="259"/>
                  <a:pt x="396" y="260"/>
                </a:cubicBezTo>
                <a:cubicBezTo>
                  <a:pt x="387" y="261"/>
                  <a:pt x="378" y="262"/>
                  <a:pt x="369" y="263"/>
                </a:cubicBezTo>
                <a:cubicBezTo>
                  <a:pt x="376" y="242"/>
                  <a:pt x="379" y="220"/>
                  <a:pt x="380" y="199"/>
                </a:cubicBezTo>
                <a:cubicBezTo>
                  <a:pt x="381" y="178"/>
                  <a:pt x="378" y="162"/>
                  <a:pt x="371" y="151"/>
                </a:cubicBezTo>
                <a:close/>
                <a:moveTo>
                  <a:pt x="842" y="464"/>
                </a:moveTo>
                <a:cubicBezTo>
                  <a:pt x="828" y="437"/>
                  <a:pt x="815" y="414"/>
                  <a:pt x="803" y="395"/>
                </a:cubicBezTo>
                <a:cubicBezTo>
                  <a:pt x="805" y="393"/>
                  <a:pt x="808" y="390"/>
                  <a:pt x="811" y="387"/>
                </a:cubicBezTo>
                <a:cubicBezTo>
                  <a:pt x="815" y="385"/>
                  <a:pt x="817" y="382"/>
                  <a:pt x="819" y="379"/>
                </a:cubicBezTo>
                <a:cubicBezTo>
                  <a:pt x="840" y="395"/>
                  <a:pt x="863" y="415"/>
                  <a:pt x="889" y="437"/>
                </a:cubicBezTo>
                <a:cubicBezTo>
                  <a:pt x="914" y="460"/>
                  <a:pt x="940" y="487"/>
                  <a:pt x="965" y="517"/>
                </a:cubicBezTo>
                <a:cubicBezTo>
                  <a:pt x="954" y="527"/>
                  <a:pt x="942" y="535"/>
                  <a:pt x="928" y="541"/>
                </a:cubicBezTo>
                <a:cubicBezTo>
                  <a:pt x="914" y="548"/>
                  <a:pt x="899" y="554"/>
                  <a:pt x="883" y="558"/>
                </a:cubicBezTo>
                <a:cubicBezTo>
                  <a:pt x="870" y="523"/>
                  <a:pt x="856" y="492"/>
                  <a:pt x="842" y="464"/>
                </a:cubicBezTo>
                <a:close/>
                <a:moveTo>
                  <a:pt x="877" y="590"/>
                </a:moveTo>
                <a:cubicBezTo>
                  <a:pt x="873" y="590"/>
                  <a:pt x="873" y="590"/>
                  <a:pt x="873" y="590"/>
                </a:cubicBezTo>
                <a:cubicBezTo>
                  <a:pt x="863" y="591"/>
                  <a:pt x="854" y="591"/>
                  <a:pt x="846" y="590"/>
                </a:cubicBezTo>
                <a:cubicBezTo>
                  <a:pt x="837" y="588"/>
                  <a:pt x="829" y="587"/>
                  <a:pt x="821" y="586"/>
                </a:cubicBezTo>
                <a:cubicBezTo>
                  <a:pt x="830" y="586"/>
                  <a:pt x="839" y="585"/>
                  <a:pt x="847" y="584"/>
                </a:cubicBezTo>
                <a:cubicBezTo>
                  <a:pt x="855" y="582"/>
                  <a:pt x="863" y="581"/>
                  <a:pt x="873" y="580"/>
                </a:cubicBezTo>
                <a:lnTo>
                  <a:pt x="877" y="590"/>
                </a:lnTo>
                <a:close/>
                <a:moveTo>
                  <a:pt x="616" y="293"/>
                </a:moveTo>
                <a:cubicBezTo>
                  <a:pt x="616" y="289"/>
                  <a:pt x="616" y="286"/>
                  <a:pt x="618" y="283"/>
                </a:cubicBezTo>
                <a:cubicBezTo>
                  <a:pt x="631" y="284"/>
                  <a:pt x="643" y="286"/>
                  <a:pt x="654" y="288"/>
                </a:cubicBezTo>
                <a:cubicBezTo>
                  <a:pt x="665" y="290"/>
                  <a:pt x="673" y="292"/>
                  <a:pt x="680" y="293"/>
                </a:cubicBezTo>
                <a:cubicBezTo>
                  <a:pt x="673" y="295"/>
                  <a:pt x="665" y="296"/>
                  <a:pt x="654" y="298"/>
                </a:cubicBezTo>
                <a:cubicBezTo>
                  <a:pt x="643" y="300"/>
                  <a:pt x="631" y="302"/>
                  <a:pt x="618" y="305"/>
                </a:cubicBezTo>
                <a:cubicBezTo>
                  <a:pt x="616" y="301"/>
                  <a:pt x="616" y="297"/>
                  <a:pt x="616" y="293"/>
                </a:cubicBezTo>
                <a:close/>
                <a:moveTo>
                  <a:pt x="618" y="351"/>
                </a:moveTo>
                <a:cubicBezTo>
                  <a:pt x="602" y="362"/>
                  <a:pt x="584" y="374"/>
                  <a:pt x="565" y="388"/>
                </a:cubicBezTo>
                <a:cubicBezTo>
                  <a:pt x="545" y="402"/>
                  <a:pt x="524" y="418"/>
                  <a:pt x="501" y="435"/>
                </a:cubicBezTo>
                <a:cubicBezTo>
                  <a:pt x="492" y="425"/>
                  <a:pt x="484" y="414"/>
                  <a:pt x="477" y="404"/>
                </a:cubicBezTo>
                <a:cubicBezTo>
                  <a:pt x="470" y="394"/>
                  <a:pt x="465" y="384"/>
                  <a:pt x="459" y="373"/>
                </a:cubicBezTo>
                <a:cubicBezTo>
                  <a:pt x="487" y="363"/>
                  <a:pt x="514" y="354"/>
                  <a:pt x="539" y="346"/>
                </a:cubicBezTo>
                <a:cubicBezTo>
                  <a:pt x="563" y="339"/>
                  <a:pt x="586" y="333"/>
                  <a:pt x="606" y="327"/>
                </a:cubicBezTo>
                <a:cubicBezTo>
                  <a:pt x="607" y="333"/>
                  <a:pt x="609" y="337"/>
                  <a:pt x="612" y="341"/>
                </a:cubicBezTo>
                <a:cubicBezTo>
                  <a:pt x="614" y="345"/>
                  <a:pt x="616" y="349"/>
                  <a:pt x="618" y="351"/>
                </a:cubicBezTo>
                <a:close/>
                <a:moveTo>
                  <a:pt x="664" y="262"/>
                </a:moveTo>
                <a:cubicBezTo>
                  <a:pt x="673" y="268"/>
                  <a:pt x="681" y="272"/>
                  <a:pt x="686" y="275"/>
                </a:cubicBezTo>
                <a:cubicBezTo>
                  <a:pt x="686" y="277"/>
                  <a:pt x="686" y="277"/>
                  <a:pt x="686" y="277"/>
                </a:cubicBezTo>
                <a:cubicBezTo>
                  <a:pt x="679" y="274"/>
                  <a:pt x="671" y="272"/>
                  <a:pt x="660" y="270"/>
                </a:cubicBezTo>
                <a:cubicBezTo>
                  <a:pt x="649" y="268"/>
                  <a:pt x="637" y="266"/>
                  <a:pt x="622" y="265"/>
                </a:cubicBezTo>
                <a:cubicBezTo>
                  <a:pt x="622" y="263"/>
                  <a:pt x="622" y="263"/>
                  <a:pt x="622" y="263"/>
                </a:cubicBezTo>
                <a:cubicBezTo>
                  <a:pt x="624" y="261"/>
                  <a:pt x="624" y="261"/>
                  <a:pt x="624" y="261"/>
                </a:cubicBezTo>
                <a:cubicBezTo>
                  <a:pt x="625" y="258"/>
                  <a:pt x="626" y="256"/>
                  <a:pt x="628" y="253"/>
                </a:cubicBezTo>
                <a:cubicBezTo>
                  <a:pt x="629" y="250"/>
                  <a:pt x="630" y="248"/>
                  <a:pt x="632" y="245"/>
                </a:cubicBezTo>
                <a:cubicBezTo>
                  <a:pt x="644" y="250"/>
                  <a:pt x="655" y="256"/>
                  <a:pt x="664" y="262"/>
                </a:cubicBezTo>
                <a:close/>
                <a:moveTo>
                  <a:pt x="646" y="233"/>
                </a:moveTo>
                <a:cubicBezTo>
                  <a:pt x="653" y="228"/>
                  <a:pt x="660" y="224"/>
                  <a:pt x="667" y="221"/>
                </a:cubicBezTo>
                <a:cubicBezTo>
                  <a:pt x="674" y="218"/>
                  <a:pt x="682" y="216"/>
                  <a:pt x="690" y="215"/>
                </a:cubicBezTo>
                <a:cubicBezTo>
                  <a:pt x="693" y="223"/>
                  <a:pt x="695" y="230"/>
                  <a:pt x="698" y="237"/>
                </a:cubicBezTo>
                <a:cubicBezTo>
                  <a:pt x="701" y="244"/>
                  <a:pt x="703" y="250"/>
                  <a:pt x="704" y="257"/>
                </a:cubicBezTo>
                <a:cubicBezTo>
                  <a:pt x="703" y="257"/>
                  <a:pt x="702" y="257"/>
                  <a:pt x="701" y="258"/>
                </a:cubicBezTo>
                <a:cubicBezTo>
                  <a:pt x="700" y="259"/>
                  <a:pt x="699" y="260"/>
                  <a:pt x="698" y="261"/>
                </a:cubicBezTo>
                <a:cubicBezTo>
                  <a:pt x="693" y="257"/>
                  <a:pt x="685" y="253"/>
                  <a:pt x="676" y="248"/>
                </a:cubicBezTo>
                <a:cubicBezTo>
                  <a:pt x="667" y="243"/>
                  <a:pt x="657" y="238"/>
                  <a:pt x="646" y="233"/>
                </a:cubicBezTo>
                <a:close/>
                <a:moveTo>
                  <a:pt x="656" y="317"/>
                </a:moveTo>
                <a:cubicBezTo>
                  <a:pt x="665" y="316"/>
                  <a:pt x="673" y="315"/>
                  <a:pt x="680" y="313"/>
                </a:cubicBezTo>
                <a:cubicBezTo>
                  <a:pt x="675" y="316"/>
                  <a:pt x="668" y="320"/>
                  <a:pt x="660" y="324"/>
                </a:cubicBezTo>
                <a:cubicBezTo>
                  <a:pt x="652" y="329"/>
                  <a:pt x="643" y="335"/>
                  <a:pt x="634" y="341"/>
                </a:cubicBezTo>
                <a:cubicBezTo>
                  <a:pt x="633" y="339"/>
                  <a:pt x="631" y="336"/>
                  <a:pt x="629" y="332"/>
                </a:cubicBezTo>
                <a:cubicBezTo>
                  <a:pt x="627" y="329"/>
                  <a:pt x="625" y="326"/>
                  <a:pt x="624" y="323"/>
                </a:cubicBezTo>
                <a:cubicBezTo>
                  <a:pt x="636" y="321"/>
                  <a:pt x="647" y="318"/>
                  <a:pt x="656" y="317"/>
                </a:cubicBezTo>
                <a:close/>
                <a:moveTo>
                  <a:pt x="675" y="339"/>
                </a:moveTo>
                <a:cubicBezTo>
                  <a:pt x="684" y="334"/>
                  <a:pt x="691" y="329"/>
                  <a:pt x="696" y="325"/>
                </a:cubicBezTo>
                <a:cubicBezTo>
                  <a:pt x="692" y="331"/>
                  <a:pt x="687" y="337"/>
                  <a:pt x="681" y="344"/>
                </a:cubicBezTo>
                <a:cubicBezTo>
                  <a:pt x="675" y="352"/>
                  <a:pt x="669" y="360"/>
                  <a:pt x="662" y="369"/>
                </a:cubicBezTo>
                <a:cubicBezTo>
                  <a:pt x="659" y="367"/>
                  <a:pt x="657" y="364"/>
                  <a:pt x="654" y="362"/>
                </a:cubicBezTo>
                <a:cubicBezTo>
                  <a:pt x="651" y="360"/>
                  <a:pt x="649" y="359"/>
                  <a:pt x="646" y="357"/>
                </a:cubicBezTo>
                <a:cubicBezTo>
                  <a:pt x="657" y="351"/>
                  <a:pt x="666" y="345"/>
                  <a:pt x="675" y="339"/>
                </a:cubicBezTo>
                <a:close/>
                <a:moveTo>
                  <a:pt x="692" y="361"/>
                </a:moveTo>
                <a:cubicBezTo>
                  <a:pt x="696" y="356"/>
                  <a:pt x="699" y="351"/>
                  <a:pt x="702" y="347"/>
                </a:cubicBezTo>
                <a:cubicBezTo>
                  <a:pt x="694" y="387"/>
                  <a:pt x="694" y="387"/>
                  <a:pt x="694" y="387"/>
                </a:cubicBezTo>
                <a:cubicBezTo>
                  <a:pt x="693" y="386"/>
                  <a:pt x="691" y="385"/>
                  <a:pt x="690" y="385"/>
                </a:cubicBezTo>
                <a:cubicBezTo>
                  <a:pt x="689" y="385"/>
                  <a:pt x="687" y="385"/>
                  <a:pt x="686" y="383"/>
                </a:cubicBezTo>
                <a:cubicBezTo>
                  <a:pt x="685" y="383"/>
                  <a:pt x="683" y="383"/>
                  <a:pt x="682" y="382"/>
                </a:cubicBezTo>
                <a:cubicBezTo>
                  <a:pt x="681" y="382"/>
                  <a:pt x="679" y="381"/>
                  <a:pt x="678" y="379"/>
                </a:cubicBezTo>
                <a:cubicBezTo>
                  <a:pt x="683" y="373"/>
                  <a:pt x="688" y="367"/>
                  <a:pt x="692" y="361"/>
                </a:cubicBezTo>
                <a:close/>
                <a:moveTo>
                  <a:pt x="708" y="411"/>
                </a:moveTo>
                <a:cubicBezTo>
                  <a:pt x="715" y="413"/>
                  <a:pt x="721" y="413"/>
                  <a:pt x="727" y="413"/>
                </a:cubicBezTo>
                <a:cubicBezTo>
                  <a:pt x="733" y="413"/>
                  <a:pt x="739" y="413"/>
                  <a:pt x="744" y="413"/>
                </a:cubicBezTo>
                <a:cubicBezTo>
                  <a:pt x="750" y="433"/>
                  <a:pt x="755" y="456"/>
                  <a:pt x="761" y="482"/>
                </a:cubicBezTo>
                <a:cubicBezTo>
                  <a:pt x="767" y="508"/>
                  <a:pt x="773" y="537"/>
                  <a:pt x="778" y="568"/>
                </a:cubicBezTo>
                <a:cubicBezTo>
                  <a:pt x="762" y="566"/>
                  <a:pt x="746" y="564"/>
                  <a:pt x="729" y="562"/>
                </a:cubicBezTo>
                <a:cubicBezTo>
                  <a:pt x="712" y="559"/>
                  <a:pt x="695" y="555"/>
                  <a:pt x="678" y="550"/>
                </a:cubicBezTo>
                <a:lnTo>
                  <a:pt x="708" y="411"/>
                </a:lnTo>
                <a:close/>
                <a:moveTo>
                  <a:pt x="724" y="255"/>
                </a:moveTo>
                <a:cubicBezTo>
                  <a:pt x="722" y="255"/>
                  <a:pt x="722" y="255"/>
                  <a:pt x="722" y="255"/>
                </a:cubicBezTo>
                <a:cubicBezTo>
                  <a:pt x="721" y="248"/>
                  <a:pt x="719" y="242"/>
                  <a:pt x="717" y="236"/>
                </a:cubicBezTo>
                <a:cubicBezTo>
                  <a:pt x="715" y="230"/>
                  <a:pt x="713" y="223"/>
                  <a:pt x="710" y="215"/>
                </a:cubicBezTo>
                <a:cubicBezTo>
                  <a:pt x="714" y="215"/>
                  <a:pt x="718" y="215"/>
                  <a:pt x="721" y="216"/>
                </a:cubicBezTo>
                <a:cubicBezTo>
                  <a:pt x="725" y="217"/>
                  <a:pt x="728" y="217"/>
                  <a:pt x="732" y="217"/>
                </a:cubicBezTo>
                <a:lnTo>
                  <a:pt x="724" y="255"/>
                </a:lnTo>
                <a:close/>
                <a:moveTo>
                  <a:pt x="738" y="395"/>
                </a:moveTo>
                <a:cubicBezTo>
                  <a:pt x="734" y="395"/>
                  <a:pt x="730" y="395"/>
                  <a:pt x="725" y="394"/>
                </a:cubicBezTo>
                <a:cubicBezTo>
                  <a:pt x="720" y="394"/>
                  <a:pt x="716" y="393"/>
                  <a:pt x="712" y="391"/>
                </a:cubicBezTo>
                <a:cubicBezTo>
                  <a:pt x="722" y="345"/>
                  <a:pt x="722" y="345"/>
                  <a:pt x="722" y="345"/>
                </a:cubicBezTo>
                <a:cubicBezTo>
                  <a:pt x="725" y="351"/>
                  <a:pt x="727" y="358"/>
                  <a:pt x="730" y="366"/>
                </a:cubicBezTo>
                <a:cubicBezTo>
                  <a:pt x="733" y="375"/>
                  <a:pt x="736" y="385"/>
                  <a:pt x="738" y="395"/>
                </a:cubicBezTo>
                <a:close/>
                <a:moveTo>
                  <a:pt x="758" y="393"/>
                </a:moveTo>
                <a:cubicBezTo>
                  <a:pt x="754" y="381"/>
                  <a:pt x="751" y="371"/>
                  <a:pt x="748" y="361"/>
                </a:cubicBezTo>
                <a:cubicBezTo>
                  <a:pt x="746" y="352"/>
                  <a:pt x="743" y="344"/>
                  <a:pt x="740" y="337"/>
                </a:cubicBezTo>
                <a:cubicBezTo>
                  <a:pt x="744" y="343"/>
                  <a:pt x="749" y="350"/>
                  <a:pt x="755" y="358"/>
                </a:cubicBezTo>
                <a:cubicBezTo>
                  <a:pt x="761" y="367"/>
                  <a:pt x="768" y="377"/>
                  <a:pt x="776" y="387"/>
                </a:cubicBezTo>
                <a:cubicBezTo>
                  <a:pt x="774" y="387"/>
                  <a:pt x="774" y="387"/>
                  <a:pt x="774" y="387"/>
                </a:cubicBezTo>
                <a:cubicBezTo>
                  <a:pt x="772" y="389"/>
                  <a:pt x="769" y="390"/>
                  <a:pt x="766" y="390"/>
                </a:cubicBezTo>
                <a:cubicBezTo>
                  <a:pt x="764" y="391"/>
                  <a:pt x="761" y="392"/>
                  <a:pt x="758" y="393"/>
                </a:cubicBezTo>
                <a:close/>
                <a:moveTo>
                  <a:pt x="764" y="339"/>
                </a:moveTo>
                <a:cubicBezTo>
                  <a:pt x="771" y="343"/>
                  <a:pt x="778" y="348"/>
                  <a:pt x="784" y="352"/>
                </a:cubicBezTo>
                <a:cubicBezTo>
                  <a:pt x="791" y="357"/>
                  <a:pt x="798" y="362"/>
                  <a:pt x="805" y="367"/>
                </a:cubicBezTo>
                <a:cubicBezTo>
                  <a:pt x="803" y="369"/>
                  <a:pt x="801" y="370"/>
                  <a:pt x="800" y="372"/>
                </a:cubicBezTo>
                <a:cubicBezTo>
                  <a:pt x="798" y="374"/>
                  <a:pt x="795" y="377"/>
                  <a:pt x="793" y="379"/>
                </a:cubicBezTo>
                <a:cubicBezTo>
                  <a:pt x="787" y="371"/>
                  <a:pt x="782" y="364"/>
                  <a:pt x="777" y="357"/>
                </a:cubicBezTo>
                <a:cubicBezTo>
                  <a:pt x="773" y="351"/>
                  <a:pt x="768" y="345"/>
                  <a:pt x="764" y="339"/>
                </a:cubicBezTo>
                <a:close/>
                <a:moveTo>
                  <a:pt x="762" y="315"/>
                </a:moveTo>
                <a:cubicBezTo>
                  <a:pt x="769" y="317"/>
                  <a:pt x="778" y="318"/>
                  <a:pt x="789" y="320"/>
                </a:cubicBezTo>
                <a:cubicBezTo>
                  <a:pt x="799" y="322"/>
                  <a:pt x="811" y="325"/>
                  <a:pt x="823" y="329"/>
                </a:cubicBezTo>
                <a:cubicBezTo>
                  <a:pt x="823" y="332"/>
                  <a:pt x="822" y="335"/>
                  <a:pt x="822" y="338"/>
                </a:cubicBezTo>
                <a:cubicBezTo>
                  <a:pt x="821" y="342"/>
                  <a:pt x="820" y="345"/>
                  <a:pt x="819" y="347"/>
                </a:cubicBezTo>
                <a:cubicBezTo>
                  <a:pt x="819" y="349"/>
                  <a:pt x="818" y="350"/>
                  <a:pt x="818" y="350"/>
                </a:cubicBezTo>
                <a:cubicBezTo>
                  <a:pt x="817" y="351"/>
                  <a:pt x="817" y="352"/>
                  <a:pt x="817" y="353"/>
                </a:cubicBezTo>
                <a:cubicBezTo>
                  <a:pt x="806" y="345"/>
                  <a:pt x="796" y="338"/>
                  <a:pt x="786" y="332"/>
                </a:cubicBezTo>
                <a:cubicBezTo>
                  <a:pt x="777" y="326"/>
                  <a:pt x="769" y="321"/>
                  <a:pt x="762" y="315"/>
                </a:cubicBezTo>
                <a:close/>
                <a:moveTo>
                  <a:pt x="821" y="309"/>
                </a:moveTo>
                <a:cubicBezTo>
                  <a:pt x="814" y="306"/>
                  <a:pt x="808" y="305"/>
                  <a:pt x="801" y="303"/>
                </a:cubicBezTo>
                <a:cubicBezTo>
                  <a:pt x="796" y="302"/>
                  <a:pt x="789" y="301"/>
                  <a:pt x="782" y="299"/>
                </a:cubicBezTo>
                <a:cubicBezTo>
                  <a:pt x="821" y="299"/>
                  <a:pt x="821" y="299"/>
                  <a:pt x="821" y="299"/>
                </a:cubicBezTo>
                <a:cubicBezTo>
                  <a:pt x="822" y="301"/>
                  <a:pt x="823" y="302"/>
                  <a:pt x="823" y="303"/>
                </a:cubicBezTo>
                <a:cubicBezTo>
                  <a:pt x="823" y="305"/>
                  <a:pt x="822" y="306"/>
                  <a:pt x="821" y="309"/>
                </a:cubicBezTo>
                <a:close/>
                <a:moveTo>
                  <a:pt x="782" y="280"/>
                </a:moveTo>
                <a:cubicBezTo>
                  <a:pt x="773" y="281"/>
                  <a:pt x="764" y="282"/>
                  <a:pt x="756" y="283"/>
                </a:cubicBezTo>
                <a:cubicBezTo>
                  <a:pt x="756" y="282"/>
                  <a:pt x="756" y="281"/>
                  <a:pt x="755" y="280"/>
                </a:cubicBezTo>
                <a:cubicBezTo>
                  <a:pt x="755" y="279"/>
                  <a:pt x="754" y="278"/>
                  <a:pt x="754" y="277"/>
                </a:cubicBezTo>
                <a:cubicBezTo>
                  <a:pt x="758" y="273"/>
                  <a:pt x="763" y="268"/>
                  <a:pt x="769" y="263"/>
                </a:cubicBezTo>
                <a:cubicBezTo>
                  <a:pt x="776" y="258"/>
                  <a:pt x="782" y="252"/>
                  <a:pt x="791" y="247"/>
                </a:cubicBezTo>
                <a:cubicBezTo>
                  <a:pt x="796" y="252"/>
                  <a:pt x="801" y="257"/>
                  <a:pt x="805" y="262"/>
                </a:cubicBezTo>
                <a:cubicBezTo>
                  <a:pt x="809" y="267"/>
                  <a:pt x="812" y="272"/>
                  <a:pt x="815" y="279"/>
                </a:cubicBezTo>
                <a:cubicBezTo>
                  <a:pt x="803" y="279"/>
                  <a:pt x="792" y="279"/>
                  <a:pt x="782" y="280"/>
                </a:cubicBezTo>
                <a:close/>
                <a:moveTo>
                  <a:pt x="756" y="250"/>
                </a:moveTo>
                <a:cubicBezTo>
                  <a:pt x="751" y="255"/>
                  <a:pt x="746" y="259"/>
                  <a:pt x="742" y="263"/>
                </a:cubicBezTo>
                <a:cubicBezTo>
                  <a:pt x="750" y="223"/>
                  <a:pt x="750" y="223"/>
                  <a:pt x="750" y="223"/>
                </a:cubicBezTo>
                <a:cubicBezTo>
                  <a:pt x="752" y="224"/>
                  <a:pt x="753" y="225"/>
                  <a:pt x="753" y="225"/>
                </a:cubicBezTo>
                <a:cubicBezTo>
                  <a:pt x="754" y="225"/>
                  <a:pt x="755" y="225"/>
                  <a:pt x="756" y="225"/>
                </a:cubicBezTo>
                <a:cubicBezTo>
                  <a:pt x="759" y="226"/>
                  <a:pt x="762" y="228"/>
                  <a:pt x="765" y="229"/>
                </a:cubicBezTo>
                <a:cubicBezTo>
                  <a:pt x="769" y="230"/>
                  <a:pt x="772" y="232"/>
                  <a:pt x="774" y="235"/>
                </a:cubicBezTo>
                <a:cubicBezTo>
                  <a:pt x="768" y="240"/>
                  <a:pt x="762" y="245"/>
                  <a:pt x="756" y="250"/>
                </a:cubicBezTo>
                <a:close/>
                <a:moveTo>
                  <a:pt x="736" y="199"/>
                </a:moveTo>
                <a:cubicBezTo>
                  <a:pt x="731" y="198"/>
                  <a:pt x="726" y="197"/>
                  <a:pt x="720" y="196"/>
                </a:cubicBezTo>
                <a:cubicBezTo>
                  <a:pt x="715" y="195"/>
                  <a:pt x="709" y="195"/>
                  <a:pt x="702" y="195"/>
                </a:cubicBezTo>
                <a:cubicBezTo>
                  <a:pt x="697" y="182"/>
                  <a:pt x="689" y="168"/>
                  <a:pt x="680" y="153"/>
                </a:cubicBezTo>
                <a:cubicBezTo>
                  <a:pt x="671" y="138"/>
                  <a:pt x="659" y="122"/>
                  <a:pt x="644" y="105"/>
                </a:cubicBezTo>
                <a:cubicBezTo>
                  <a:pt x="661" y="102"/>
                  <a:pt x="679" y="102"/>
                  <a:pt x="698" y="103"/>
                </a:cubicBezTo>
                <a:cubicBezTo>
                  <a:pt x="717" y="104"/>
                  <a:pt x="736" y="107"/>
                  <a:pt x="754" y="111"/>
                </a:cubicBezTo>
                <a:lnTo>
                  <a:pt x="736" y="199"/>
                </a:lnTo>
                <a:close/>
                <a:moveTo>
                  <a:pt x="658" y="156"/>
                </a:moveTo>
                <a:cubicBezTo>
                  <a:pt x="667" y="171"/>
                  <a:pt x="675" y="185"/>
                  <a:pt x="682" y="197"/>
                </a:cubicBezTo>
                <a:cubicBezTo>
                  <a:pt x="673" y="198"/>
                  <a:pt x="663" y="201"/>
                  <a:pt x="653" y="206"/>
                </a:cubicBezTo>
                <a:cubicBezTo>
                  <a:pt x="643" y="211"/>
                  <a:pt x="635" y="216"/>
                  <a:pt x="628" y="223"/>
                </a:cubicBezTo>
                <a:cubicBezTo>
                  <a:pt x="610" y="214"/>
                  <a:pt x="590" y="204"/>
                  <a:pt x="568" y="195"/>
                </a:cubicBezTo>
                <a:cubicBezTo>
                  <a:pt x="545" y="186"/>
                  <a:pt x="520" y="176"/>
                  <a:pt x="493" y="167"/>
                </a:cubicBezTo>
                <a:cubicBezTo>
                  <a:pt x="509" y="152"/>
                  <a:pt x="529" y="140"/>
                  <a:pt x="551" y="130"/>
                </a:cubicBezTo>
                <a:cubicBezTo>
                  <a:pt x="573" y="120"/>
                  <a:pt x="596" y="112"/>
                  <a:pt x="622" y="107"/>
                </a:cubicBezTo>
                <a:cubicBezTo>
                  <a:pt x="637" y="124"/>
                  <a:pt x="649" y="141"/>
                  <a:pt x="658" y="156"/>
                </a:cubicBezTo>
                <a:close/>
                <a:moveTo>
                  <a:pt x="554" y="209"/>
                </a:moveTo>
                <a:cubicBezTo>
                  <a:pt x="576" y="218"/>
                  <a:pt x="597" y="228"/>
                  <a:pt x="616" y="237"/>
                </a:cubicBezTo>
                <a:cubicBezTo>
                  <a:pt x="614" y="240"/>
                  <a:pt x="613" y="242"/>
                  <a:pt x="611" y="245"/>
                </a:cubicBezTo>
                <a:cubicBezTo>
                  <a:pt x="609" y="248"/>
                  <a:pt x="607" y="250"/>
                  <a:pt x="606" y="253"/>
                </a:cubicBezTo>
                <a:cubicBezTo>
                  <a:pt x="604" y="254"/>
                  <a:pt x="604" y="256"/>
                  <a:pt x="604" y="257"/>
                </a:cubicBezTo>
                <a:cubicBezTo>
                  <a:pt x="604" y="258"/>
                  <a:pt x="604" y="260"/>
                  <a:pt x="604" y="261"/>
                </a:cubicBezTo>
                <a:cubicBezTo>
                  <a:pt x="582" y="258"/>
                  <a:pt x="558" y="256"/>
                  <a:pt x="531" y="255"/>
                </a:cubicBezTo>
                <a:cubicBezTo>
                  <a:pt x="503" y="254"/>
                  <a:pt x="474" y="254"/>
                  <a:pt x="443" y="257"/>
                </a:cubicBezTo>
                <a:cubicBezTo>
                  <a:pt x="443" y="253"/>
                  <a:pt x="444" y="249"/>
                  <a:pt x="445" y="244"/>
                </a:cubicBezTo>
                <a:cubicBezTo>
                  <a:pt x="446" y="239"/>
                  <a:pt x="448" y="235"/>
                  <a:pt x="449" y="231"/>
                </a:cubicBezTo>
                <a:cubicBezTo>
                  <a:pt x="452" y="222"/>
                  <a:pt x="456" y="213"/>
                  <a:pt x="462" y="204"/>
                </a:cubicBezTo>
                <a:cubicBezTo>
                  <a:pt x="468" y="195"/>
                  <a:pt x="474" y="188"/>
                  <a:pt x="479" y="181"/>
                </a:cubicBezTo>
                <a:cubicBezTo>
                  <a:pt x="506" y="190"/>
                  <a:pt x="531" y="200"/>
                  <a:pt x="554" y="209"/>
                </a:cubicBezTo>
                <a:close/>
                <a:moveTo>
                  <a:pt x="439" y="275"/>
                </a:moveTo>
                <a:cubicBezTo>
                  <a:pt x="471" y="272"/>
                  <a:pt x="501" y="272"/>
                  <a:pt x="527" y="273"/>
                </a:cubicBezTo>
                <a:cubicBezTo>
                  <a:pt x="554" y="274"/>
                  <a:pt x="578" y="277"/>
                  <a:pt x="600" y="279"/>
                </a:cubicBezTo>
                <a:cubicBezTo>
                  <a:pt x="598" y="284"/>
                  <a:pt x="598" y="289"/>
                  <a:pt x="598" y="294"/>
                </a:cubicBezTo>
                <a:cubicBezTo>
                  <a:pt x="598" y="299"/>
                  <a:pt x="598" y="304"/>
                  <a:pt x="600" y="309"/>
                </a:cubicBezTo>
                <a:cubicBezTo>
                  <a:pt x="580" y="315"/>
                  <a:pt x="557" y="321"/>
                  <a:pt x="532" y="328"/>
                </a:cubicBezTo>
                <a:cubicBezTo>
                  <a:pt x="508" y="336"/>
                  <a:pt x="481" y="345"/>
                  <a:pt x="453" y="355"/>
                </a:cubicBezTo>
                <a:cubicBezTo>
                  <a:pt x="448" y="342"/>
                  <a:pt x="444" y="329"/>
                  <a:pt x="441" y="315"/>
                </a:cubicBezTo>
                <a:cubicBezTo>
                  <a:pt x="438" y="302"/>
                  <a:pt x="438" y="289"/>
                  <a:pt x="439" y="275"/>
                </a:cubicBezTo>
                <a:close/>
                <a:moveTo>
                  <a:pt x="441" y="379"/>
                </a:moveTo>
                <a:cubicBezTo>
                  <a:pt x="443" y="381"/>
                  <a:pt x="443" y="381"/>
                  <a:pt x="443" y="381"/>
                </a:cubicBezTo>
                <a:cubicBezTo>
                  <a:pt x="448" y="393"/>
                  <a:pt x="455" y="405"/>
                  <a:pt x="462" y="415"/>
                </a:cubicBezTo>
                <a:cubicBezTo>
                  <a:pt x="470" y="426"/>
                  <a:pt x="478" y="437"/>
                  <a:pt x="487" y="447"/>
                </a:cubicBezTo>
                <a:cubicBezTo>
                  <a:pt x="465" y="465"/>
                  <a:pt x="441" y="483"/>
                  <a:pt x="418" y="503"/>
                </a:cubicBezTo>
                <a:cubicBezTo>
                  <a:pt x="395" y="524"/>
                  <a:pt x="370" y="545"/>
                  <a:pt x="345" y="568"/>
                </a:cubicBezTo>
                <a:cubicBezTo>
                  <a:pt x="341" y="569"/>
                  <a:pt x="337" y="570"/>
                  <a:pt x="333" y="571"/>
                </a:cubicBezTo>
                <a:cubicBezTo>
                  <a:pt x="329" y="571"/>
                  <a:pt x="325" y="573"/>
                  <a:pt x="321" y="575"/>
                </a:cubicBezTo>
                <a:cubicBezTo>
                  <a:pt x="318" y="577"/>
                  <a:pt x="316" y="579"/>
                  <a:pt x="314" y="581"/>
                </a:cubicBezTo>
                <a:cubicBezTo>
                  <a:pt x="312" y="583"/>
                  <a:pt x="309" y="585"/>
                  <a:pt x="307" y="588"/>
                </a:cubicBezTo>
                <a:cubicBezTo>
                  <a:pt x="292" y="570"/>
                  <a:pt x="278" y="553"/>
                  <a:pt x="265" y="535"/>
                </a:cubicBezTo>
                <a:cubicBezTo>
                  <a:pt x="253" y="518"/>
                  <a:pt x="241" y="503"/>
                  <a:pt x="230" y="489"/>
                </a:cubicBezTo>
                <a:cubicBezTo>
                  <a:pt x="268" y="465"/>
                  <a:pt x="304" y="444"/>
                  <a:pt x="340" y="426"/>
                </a:cubicBezTo>
                <a:cubicBezTo>
                  <a:pt x="375" y="408"/>
                  <a:pt x="409" y="393"/>
                  <a:pt x="441" y="379"/>
                </a:cubicBezTo>
                <a:close/>
                <a:moveTo>
                  <a:pt x="407" y="988"/>
                </a:moveTo>
                <a:cubicBezTo>
                  <a:pt x="393" y="981"/>
                  <a:pt x="381" y="974"/>
                  <a:pt x="369" y="967"/>
                </a:cubicBezTo>
                <a:cubicBezTo>
                  <a:pt x="357" y="960"/>
                  <a:pt x="345" y="953"/>
                  <a:pt x="333" y="946"/>
                </a:cubicBezTo>
                <a:cubicBezTo>
                  <a:pt x="337" y="938"/>
                  <a:pt x="341" y="930"/>
                  <a:pt x="345" y="922"/>
                </a:cubicBezTo>
                <a:cubicBezTo>
                  <a:pt x="349" y="914"/>
                  <a:pt x="353" y="906"/>
                  <a:pt x="357" y="898"/>
                </a:cubicBezTo>
                <a:cubicBezTo>
                  <a:pt x="363" y="897"/>
                  <a:pt x="370" y="895"/>
                  <a:pt x="376" y="894"/>
                </a:cubicBezTo>
                <a:cubicBezTo>
                  <a:pt x="382" y="893"/>
                  <a:pt x="387" y="895"/>
                  <a:pt x="391" y="902"/>
                </a:cubicBezTo>
                <a:cubicBezTo>
                  <a:pt x="403" y="919"/>
                  <a:pt x="410" y="935"/>
                  <a:pt x="412" y="949"/>
                </a:cubicBezTo>
                <a:cubicBezTo>
                  <a:pt x="414" y="963"/>
                  <a:pt x="412" y="976"/>
                  <a:pt x="407" y="988"/>
                </a:cubicBezTo>
                <a:close/>
                <a:moveTo>
                  <a:pt x="539" y="501"/>
                </a:moveTo>
                <a:cubicBezTo>
                  <a:pt x="514" y="520"/>
                  <a:pt x="495" y="535"/>
                  <a:pt x="483" y="546"/>
                </a:cubicBezTo>
                <a:cubicBezTo>
                  <a:pt x="471" y="556"/>
                  <a:pt x="458" y="563"/>
                  <a:pt x="443" y="566"/>
                </a:cubicBezTo>
                <a:cubicBezTo>
                  <a:pt x="442" y="563"/>
                  <a:pt x="439" y="561"/>
                  <a:pt x="435" y="558"/>
                </a:cubicBezTo>
                <a:cubicBezTo>
                  <a:pt x="431" y="557"/>
                  <a:pt x="427" y="555"/>
                  <a:pt x="423" y="553"/>
                </a:cubicBezTo>
                <a:cubicBezTo>
                  <a:pt x="419" y="559"/>
                  <a:pt x="416" y="562"/>
                  <a:pt x="413" y="563"/>
                </a:cubicBezTo>
                <a:cubicBezTo>
                  <a:pt x="410" y="563"/>
                  <a:pt x="408" y="564"/>
                  <a:pt x="405" y="566"/>
                </a:cubicBezTo>
                <a:cubicBezTo>
                  <a:pt x="401" y="568"/>
                  <a:pt x="396" y="570"/>
                  <a:pt x="390" y="571"/>
                </a:cubicBezTo>
                <a:cubicBezTo>
                  <a:pt x="384" y="571"/>
                  <a:pt x="378" y="571"/>
                  <a:pt x="371" y="569"/>
                </a:cubicBezTo>
                <a:cubicBezTo>
                  <a:pt x="393" y="550"/>
                  <a:pt x="416" y="530"/>
                  <a:pt x="437" y="512"/>
                </a:cubicBezTo>
                <a:cubicBezTo>
                  <a:pt x="459" y="494"/>
                  <a:pt x="479" y="477"/>
                  <a:pt x="499" y="461"/>
                </a:cubicBezTo>
                <a:cubicBezTo>
                  <a:pt x="506" y="468"/>
                  <a:pt x="513" y="475"/>
                  <a:pt x="521" y="481"/>
                </a:cubicBezTo>
                <a:cubicBezTo>
                  <a:pt x="529" y="488"/>
                  <a:pt x="537" y="495"/>
                  <a:pt x="546" y="501"/>
                </a:cubicBezTo>
                <a:lnTo>
                  <a:pt x="539" y="501"/>
                </a:lnTo>
                <a:close/>
                <a:moveTo>
                  <a:pt x="541" y="475"/>
                </a:moveTo>
                <a:cubicBezTo>
                  <a:pt x="532" y="467"/>
                  <a:pt x="523" y="459"/>
                  <a:pt x="513" y="449"/>
                </a:cubicBezTo>
                <a:cubicBezTo>
                  <a:pt x="536" y="432"/>
                  <a:pt x="557" y="417"/>
                  <a:pt x="577" y="403"/>
                </a:cubicBezTo>
                <a:cubicBezTo>
                  <a:pt x="596" y="390"/>
                  <a:pt x="614" y="378"/>
                  <a:pt x="630" y="367"/>
                </a:cubicBezTo>
                <a:cubicBezTo>
                  <a:pt x="633" y="370"/>
                  <a:pt x="636" y="373"/>
                  <a:pt x="640" y="376"/>
                </a:cubicBezTo>
                <a:cubicBezTo>
                  <a:pt x="644" y="380"/>
                  <a:pt x="647" y="383"/>
                  <a:pt x="650" y="385"/>
                </a:cubicBezTo>
                <a:cubicBezTo>
                  <a:pt x="639" y="400"/>
                  <a:pt x="627" y="417"/>
                  <a:pt x="614" y="435"/>
                </a:cubicBezTo>
                <a:cubicBezTo>
                  <a:pt x="600" y="454"/>
                  <a:pt x="586" y="475"/>
                  <a:pt x="572" y="497"/>
                </a:cubicBezTo>
                <a:cubicBezTo>
                  <a:pt x="561" y="491"/>
                  <a:pt x="551" y="483"/>
                  <a:pt x="541" y="475"/>
                </a:cubicBezTo>
                <a:close/>
                <a:moveTo>
                  <a:pt x="588" y="507"/>
                </a:moveTo>
                <a:cubicBezTo>
                  <a:pt x="602" y="485"/>
                  <a:pt x="616" y="464"/>
                  <a:pt x="630" y="445"/>
                </a:cubicBezTo>
                <a:cubicBezTo>
                  <a:pt x="643" y="427"/>
                  <a:pt x="655" y="410"/>
                  <a:pt x="666" y="395"/>
                </a:cubicBezTo>
                <a:cubicBezTo>
                  <a:pt x="669" y="397"/>
                  <a:pt x="671" y="398"/>
                  <a:pt x="673" y="398"/>
                </a:cubicBezTo>
                <a:cubicBezTo>
                  <a:pt x="675" y="399"/>
                  <a:pt x="677" y="400"/>
                  <a:pt x="678" y="401"/>
                </a:cubicBezTo>
                <a:cubicBezTo>
                  <a:pt x="681" y="403"/>
                  <a:pt x="683" y="403"/>
                  <a:pt x="685" y="403"/>
                </a:cubicBezTo>
                <a:cubicBezTo>
                  <a:pt x="687" y="403"/>
                  <a:pt x="689" y="404"/>
                  <a:pt x="690" y="405"/>
                </a:cubicBezTo>
                <a:cubicBezTo>
                  <a:pt x="660" y="543"/>
                  <a:pt x="660" y="543"/>
                  <a:pt x="660" y="543"/>
                </a:cubicBezTo>
                <a:cubicBezTo>
                  <a:pt x="647" y="538"/>
                  <a:pt x="634" y="532"/>
                  <a:pt x="622" y="526"/>
                </a:cubicBezTo>
                <a:cubicBezTo>
                  <a:pt x="610" y="520"/>
                  <a:pt x="598" y="514"/>
                  <a:pt x="588" y="507"/>
                </a:cubicBezTo>
                <a:close/>
                <a:moveTo>
                  <a:pt x="778" y="594"/>
                </a:moveTo>
                <a:cubicBezTo>
                  <a:pt x="777" y="594"/>
                  <a:pt x="776" y="594"/>
                  <a:pt x="774" y="596"/>
                </a:cubicBezTo>
                <a:cubicBezTo>
                  <a:pt x="758" y="606"/>
                  <a:pt x="747" y="619"/>
                  <a:pt x="741" y="633"/>
                </a:cubicBezTo>
                <a:cubicBezTo>
                  <a:pt x="735" y="647"/>
                  <a:pt x="725" y="659"/>
                  <a:pt x="710" y="670"/>
                </a:cubicBezTo>
                <a:cubicBezTo>
                  <a:pt x="706" y="672"/>
                  <a:pt x="702" y="673"/>
                  <a:pt x="696" y="672"/>
                </a:cubicBezTo>
                <a:cubicBezTo>
                  <a:pt x="691" y="670"/>
                  <a:pt x="685" y="670"/>
                  <a:pt x="678" y="672"/>
                </a:cubicBezTo>
                <a:cubicBezTo>
                  <a:pt x="673" y="670"/>
                  <a:pt x="665" y="666"/>
                  <a:pt x="654" y="658"/>
                </a:cubicBezTo>
                <a:cubicBezTo>
                  <a:pt x="674" y="568"/>
                  <a:pt x="674" y="568"/>
                  <a:pt x="674" y="568"/>
                </a:cubicBezTo>
                <a:cubicBezTo>
                  <a:pt x="693" y="573"/>
                  <a:pt x="711" y="577"/>
                  <a:pt x="728" y="581"/>
                </a:cubicBezTo>
                <a:cubicBezTo>
                  <a:pt x="746" y="584"/>
                  <a:pt x="763" y="586"/>
                  <a:pt x="781" y="588"/>
                </a:cubicBezTo>
                <a:cubicBezTo>
                  <a:pt x="782" y="592"/>
                  <a:pt x="782" y="592"/>
                  <a:pt x="782" y="592"/>
                </a:cubicBezTo>
                <a:cubicBezTo>
                  <a:pt x="781" y="593"/>
                  <a:pt x="780" y="594"/>
                  <a:pt x="778" y="594"/>
                </a:cubicBezTo>
                <a:close/>
                <a:moveTo>
                  <a:pt x="796" y="568"/>
                </a:moveTo>
                <a:cubicBezTo>
                  <a:pt x="791" y="537"/>
                  <a:pt x="786" y="508"/>
                  <a:pt x="781" y="481"/>
                </a:cubicBezTo>
                <a:cubicBezTo>
                  <a:pt x="775" y="455"/>
                  <a:pt x="769" y="431"/>
                  <a:pt x="762" y="411"/>
                </a:cubicBezTo>
                <a:cubicBezTo>
                  <a:pt x="765" y="410"/>
                  <a:pt x="768" y="409"/>
                  <a:pt x="771" y="408"/>
                </a:cubicBezTo>
                <a:cubicBezTo>
                  <a:pt x="775" y="408"/>
                  <a:pt x="778" y="407"/>
                  <a:pt x="781" y="405"/>
                </a:cubicBezTo>
                <a:cubicBezTo>
                  <a:pt x="782" y="405"/>
                  <a:pt x="783" y="405"/>
                  <a:pt x="783" y="404"/>
                </a:cubicBezTo>
                <a:cubicBezTo>
                  <a:pt x="784" y="404"/>
                  <a:pt x="785" y="403"/>
                  <a:pt x="786" y="403"/>
                </a:cubicBezTo>
                <a:cubicBezTo>
                  <a:pt x="797" y="422"/>
                  <a:pt x="810" y="444"/>
                  <a:pt x="824" y="470"/>
                </a:cubicBezTo>
                <a:cubicBezTo>
                  <a:pt x="838" y="496"/>
                  <a:pt x="851" y="527"/>
                  <a:pt x="865" y="562"/>
                </a:cubicBezTo>
                <a:cubicBezTo>
                  <a:pt x="854" y="563"/>
                  <a:pt x="843" y="564"/>
                  <a:pt x="832" y="566"/>
                </a:cubicBezTo>
                <a:cubicBezTo>
                  <a:pt x="820" y="567"/>
                  <a:pt x="809" y="568"/>
                  <a:pt x="796" y="568"/>
                </a:cubicBezTo>
                <a:close/>
                <a:moveTo>
                  <a:pt x="872" y="1098"/>
                </a:moveTo>
                <a:cubicBezTo>
                  <a:pt x="842" y="1101"/>
                  <a:pt x="823" y="1102"/>
                  <a:pt x="815" y="1100"/>
                </a:cubicBezTo>
                <a:cubicBezTo>
                  <a:pt x="817" y="1098"/>
                  <a:pt x="820" y="1095"/>
                  <a:pt x="823" y="1093"/>
                </a:cubicBezTo>
                <a:cubicBezTo>
                  <a:pt x="825" y="1091"/>
                  <a:pt x="828" y="1090"/>
                  <a:pt x="831" y="1088"/>
                </a:cubicBezTo>
                <a:cubicBezTo>
                  <a:pt x="859" y="1068"/>
                  <a:pt x="883" y="1060"/>
                  <a:pt x="902" y="1062"/>
                </a:cubicBezTo>
                <a:cubicBezTo>
                  <a:pt x="921" y="1065"/>
                  <a:pt x="941" y="1059"/>
                  <a:pt x="961" y="1044"/>
                </a:cubicBezTo>
                <a:cubicBezTo>
                  <a:pt x="964" y="1043"/>
                  <a:pt x="967" y="1041"/>
                  <a:pt x="969" y="1038"/>
                </a:cubicBezTo>
                <a:cubicBezTo>
                  <a:pt x="972" y="1035"/>
                  <a:pt x="975" y="1032"/>
                  <a:pt x="979" y="1028"/>
                </a:cubicBezTo>
                <a:cubicBezTo>
                  <a:pt x="981" y="1036"/>
                  <a:pt x="981" y="1044"/>
                  <a:pt x="981" y="1052"/>
                </a:cubicBezTo>
                <a:cubicBezTo>
                  <a:pt x="981" y="1060"/>
                  <a:pt x="982" y="1068"/>
                  <a:pt x="983" y="1076"/>
                </a:cubicBezTo>
                <a:cubicBezTo>
                  <a:pt x="939" y="1088"/>
                  <a:pt x="902" y="1096"/>
                  <a:pt x="872" y="1098"/>
                </a:cubicBezTo>
                <a:close/>
                <a:moveTo>
                  <a:pt x="975" y="592"/>
                </a:moveTo>
                <a:cubicBezTo>
                  <a:pt x="970" y="582"/>
                  <a:pt x="967" y="575"/>
                  <a:pt x="966" y="569"/>
                </a:cubicBezTo>
                <a:cubicBezTo>
                  <a:pt x="966" y="563"/>
                  <a:pt x="964" y="555"/>
                  <a:pt x="961" y="546"/>
                </a:cubicBezTo>
                <a:cubicBezTo>
                  <a:pt x="950" y="552"/>
                  <a:pt x="939" y="559"/>
                  <a:pt x="927" y="566"/>
                </a:cubicBezTo>
                <a:cubicBezTo>
                  <a:pt x="915" y="572"/>
                  <a:pt x="904" y="578"/>
                  <a:pt x="893" y="584"/>
                </a:cubicBezTo>
                <a:cubicBezTo>
                  <a:pt x="891" y="574"/>
                  <a:pt x="891" y="574"/>
                  <a:pt x="891" y="574"/>
                </a:cubicBezTo>
                <a:cubicBezTo>
                  <a:pt x="907" y="570"/>
                  <a:pt x="922" y="564"/>
                  <a:pt x="937" y="557"/>
                </a:cubicBezTo>
                <a:cubicBezTo>
                  <a:pt x="952" y="549"/>
                  <a:pt x="965" y="541"/>
                  <a:pt x="977" y="531"/>
                </a:cubicBezTo>
                <a:cubicBezTo>
                  <a:pt x="1003" y="561"/>
                  <a:pt x="1028" y="594"/>
                  <a:pt x="1054" y="631"/>
                </a:cubicBezTo>
                <a:cubicBezTo>
                  <a:pt x="1079" y="667"/>
                  <a:pt x="1102" y="707"/>
                  <a:pt x="1124" y="750"/>
                </a:cubicBezTo>
                <a:cubicBezTo>
                  <a:pt x="1101" y="766"/>
                  <a:pt x="1081" y="779"/>
                  <a:pt x="1063" y="789"/>
                </a:cubicBezTo>
                <a:cubicBezTo>
                  <a:pt x="1044" y="799"/>
                  <a:pt x="1033" y="805"/>
                  <a:pt x="1027" y="808"/>
                </a:cubicBezTo>
                <a:cubicBezTo>
                  <a:pt x="1018" y="792"/>
                  <a:pt x="1011" y="776"/>
                  <a:pt x="1007" y="759"/>
                </a:cubicBezTo>
                <a:cubicBezTo>
                  <a:pt x="1003" y="742"/>
                  <a:pt x="1004" y="729"/>
                  <a:pt x="1009" y="720"/>
                </a:cubicBezTo>
                <a:cubicBezTo>
                  <a:pt x="1015" y="708"/>
                  <a:pt x="1024" y="697"/>
                  <a:pt x="1036" y="688"/>
                </a:cubicBezTo>
                <a:cubicBezTo>
                  <a:pt x="1049" y="678"/>
                  <a:pt x="1051" y="668"/>
                  <a:pt x="1041" y="656"/>
                </a:cubicBezTo>
                <a:cubicBezTo>
                  <a:pt x="1032" y="641"/>
                  <a:pt x="1021" y="630"/>
                  <a:pt x="1008" y="622"/>
                </a:cubicBezTo>
                <a:cubicBezTo>
                  <a:pt x="996" y="614"/>
                  <a:pt x="985" y="604"/>
                  <a:pt x="975" y="592"/>
                </a:cubicBezTo>
                <a:close/>
                <a:moveTo>
                  <a:pt x="1102" y="1029"/>
                </a:moveTo>
                <a:cubicBezTo>
                  <a:pt x="1066" y="1046"/>
                  <a:pt x="1032" y="1060"/>
                  <a:pt x="1001" y="1070"/>
                </a:cubicBezTo>
                <a:cubicBezTo>
                  <a:pt x="1000" y="1060"/>
                  <a:pt x="999" y="1049"/>
                  <a:pt x="998" y="1039"/>
                </a:cubicBezTo>
                <a:cubicBezTo>
                  <a:pt x="998" y="1029"/>
                  <a:pt x="997" y="1019"/>
                  <a:pt x="995" y="1010"/>
                </a:cubicBezTo>
                <a:cubicBezTo>
                  <a:pt x="998" y="1007"/>
                  <a:pt x="1001" y="1005"/>
                  <a:pt x="1003" y="1003"/>
                </a:cubicBezTo>
                <a:cubicBezTo>
                  <a:pt x="1006" y="1001"/>
                  <a:pt x="1009" y="999"/>
                  <a:pt x="1011" y="998"/>
                </a:cubicBezTo>
                <a:cubicBezTo>
                  <a:pt x="1045" y="974"/>
                  <a:pt x="1064" y="948"/>
                  <a:pt x="1068" y="920"/>
                </a:cubicBezTo>
                <a:cubicBezTo>
                  <a:pt x="1072" y="892"/>
                  <a:pt x="1062" y="861"/>
                  <a:pt x="1039" y="826"/>
                </a:cubicBezTo>
                <a:cubicBezTo>
                  <a:pt x="1038" y="824"/>
                  <a:pt x="1038" y="824"/>
                  <a:pt x="1038" y="824"/>
                </a:cubicBezTo>
                <a:cubicBezTo>
                  <a:pt x="1044" y="821"/>
                  <a:pt x="1056" y="815"/>
                  <a:pt x="1074" y="805"/>
                </a:cubicBezTo>
                <a:cubicBezTo>
                  <a:pt x="1091" y="795"/>
                  <a:pt x="1111" y="782"/>
                  <a:pt x="1134" y="768"/>
                </a:cubicBezTo>
                <a:cubicBezTo>
                  <a:pt x="1149" y="797"/>
                  <a:pt x="1163" y="828"/>
                  <a:pt x="1176" y="861"/>
                </a:cubicBezTo>
                <a:cubicBezTo>
                  <a:pt x="1189" y="894"/>
                  <a:pt x="1201" y="928"/>
                  <a:pt x="1212" y="964"/>
                </a:cubicBezTo>
                <a:cubicBezTo>
                  <a:pt x="1175" y="991"/>
                  <a:pt x="1138" y="1012"/>
                  <a:pt x="1102" y="1029"/>
                </a:cubicBezTo>
                <a:close/>
                <a:moveTo>
                  <a:pt x="1381" y="854"/>
                </a:moveTo>
                <a:cubicBezTo>
                  <a:pt x="1371" y="862"/>
                  <a:pt x="1371" y="862"/>
                  <a:pt x="1371" y="862"/>
                </a:cubicBezTo>
                <a:cubicBezTo>
                  <a:pt x="1373" y="893"/>
                  <a:pt x="1356" y="927"/>
                  <a:pt x="1318" y="966"/>
                </a:cubicBezTo>
                <a:cubicBezTo>
                  <a:pt x="1279" y="1005"/>
                  <a:pt x="1272" y="1041"/>
                  <a:pt x="1295" y="1074"/>
                </a:cubicBezTo>
                <a:cubicBezTo>
                  <a:pt x="1300" y="1080"/>
                  <a:pt x="1305" y="1084"/>
                  <a:pt x="1311" y="1088"/>
                </a:cubicBezTo>
                <a:cubicBezTo>
                  <a:pt x="1316" y="1092"/>
                  <a:pt x="1321" y="1096"/>
                  <a:pt x="1327" y="1098"/>
                </a:cubicBezTo>
                <a:cubicBezTo>
                  <a:pt x="1321" y="1114"/>
                  <a:pt x="1315" y="1130"/>
                  <a:pt x="1308" y="1145"/>
                </a:cubicBezTo>
                <a:cubicBezTo>
                  <a:pt x="1300" y="1161"/>
                  <a:pt x="1292" y="1176"/>
                  <a:pt x="1283" y="1190"/>
                </a:cubicBezTo>
                <a:cubicBezTo>
                  <a:pt x="1277" y="1152"/>
                  <a:pt x="1270" y="1114"/>
                  <a:pt x="1262" y="1077"/>
                </a:cubicBezTo>
                <a:cubicBezTo>
                  <a:pt x="1254" y="1040"/>
                  <a:pt x="1245" y="1005"/>
                  <a:pt x="1234" y="972"/>
                </a:cubicBezTo>
                <a:cubicBezTo>
                  <a:pt x="1260" y="953"/>
                  <a:pt x="1285" y="933"/>
                  <a:pt x="1310" y="911"/>
                </a:cubicBezTo>
                <a:cubicBezTo>
                  <a:pt x="1334" y="889"/>
                  <a:pt x="1359" y="864"/>
                  <a:pt x="1383" y="836"/>
                </a:cubicBezTo>
                <a:lnTo>
                  <a:pt x="1381" y="854"/>
                </a:lnTo>
                <a:close/>
                <a:moveTo>
                  <a:pt x="1236" y="734"/>
                </a:moveTo>
                <a:cubicBezTo>
                  <a:pt x="1243" y="743"/>
                  <a:pt x="1246" y="751"/>
                  <a:pt x="1246" y="759"/>
                </a:cubicBezTo>
                <a:cubicBezTo>
                  <a:pt x="1246" y="766"/>
                  <a:pt x="1248" y="773"/>
                  <a:pt x="1252" y="780"/>
                </a:cubicBezTo>
                <a:cubicBezTo>
                  <a:pt x="1260" y="791"/>
                  <a:pt x="1277" y="799"/>
                  <a:pt x="1301" y="806"/>
                </a:cubicBezTo>
                <a:cubicBezTo>
                  <a:pt x="1326" y="813"/>
                  <a:pt x="1347" y="815"/>
                  <a:pt x="1365" y="814"/>
                </a:cubicBezTo>
                <a:cubicBezTo>
                  <a:pt x="1371" y="822"/>
                  <a:pt x="1371" y="822"/>
                  <a:pt x="1371" y="822"/>
                </a:cubicBezTo>
                <a:cubicBezTo>
                  <a:pt x="1348" y="847"/>
                  <a:pt x="1325" y="871"/>
                  <a:pt x="1301" y="893"/>
                </a:cubicBezTo>
                <a:cubicBezTo>
                  <a:pt x="1276" y="915"/>
                  <a:pt x="1252" y="935"/>
                  <a:pt x="1228" y="952"/>
                </a:cubicBezTo>
                <a:cubicBezTo>
                  <a:pt x="1217" y="916"/>
                  <a:pt x="1205" y="882"/>
                  <a:pt x="1191" y="849"/>
                </a:cubicBezTo>
                <a:cubicBezTo>
                  <a:pt x="1177" y="816"/>
                  <a:pt x="1163" y="785"/>
                  <a:pt x="1148" y="756"/>
                </a:cubicBezTo>
                <a:cubicBezTo>
                  <a:pt x="1159" y="749"/>
                  <a:pt x="1170" y="741"/>
                  <a:pt x="1182" y="732"/>
                </a:cubicBezTo>
                <a:cubicBezTo>
                  <a:pt x="1194" y="722"/>
                  <a:pt x="1205" y="713"/>
                  <a:pt x="1216" y="704"/>
                </a:cubicBezTo>
                <a:lnTo>
                  <a:pt x="1236" y="734"/>
                </a:lnTo>
                <a:close/>
                <a:moveTo>
                  <a:pt x="1044" y="515"/>
                </a:moveTo>
                <a:cubicBezTo>
                  <a:pt x="1053" y="524"/>
                  <a:pt x="1061" y="530"/>
                  <a:pt x="1068" y="535"/>
                </a:cubicBezTo>
                <a:cubicBezTo>
                  <a:pt x="1074" y="541"/>
                  <a:pt x="1086" y="542"/>
                  <a:pt x="1102" y="539"/>
                </a:cubicBezTo>
                <a:cubicBezTo>
                  <a:pt x="1118" y="535"/>
                  <a:pt x="1133" y="534"/>
                  <a:pt x="1146" y="534"/>
                </a:cubicBezTo>
                <a:cubicBezTo>
                  <a:pt x="1153" y="539"/>
                  <a:pt x="1159" y="545"/>
                  <a:pt x="1164" y="551"/>
                </a:cubicBezTo>
                <a:cubicBezTo>
                  <a:pt x="1169" y="557"/>
                  <a:pt x="1175" y="562"/>
                  <a:pt x="1180" y="568"/>
                </a:cubicBezTo>
                <a:cubicBezTo>
                  <a:pt x="1184" y="586"/>
                  <a:pt x="1186" y="607"/>
                  <a:pt x="1187" y="630"/>
                </a:cubicBezTo>
                <a:cubicBezTo>
                  <a:pt x="1188" y="652"/>
                  <a:pt x="1193" y="670"/>
                  <a:pt x="1202" y="684"/>
                </a:cubicBezTo>
                <a:cubicBezTo>
                  <a:pt x="1204" y="688"/>
                  <a:pt x="1204" y="688"/>
                  <a:pt x="1204" y="688"/>
                </a:cubicBezTo>
                <a:cubicBezTo>
                  <a:pt x="1195" y="697"/>
                  <a:pt x="1184" y="706"/>
                  <a:pt x="1173" y="715"/>
                </a:cubicBezTo>
                <a:cubicBezTo>
                  <a:pt x="1162" y="723"/>
                  <a:pt x="1150" y="732"/>
                  <a:pt x="1140" y="740"/>
                </a:cubicBezTo>
                <a:cubicBezTo>
                  <a:pt x="1117" y="696"/>
                  <a:pt x="1093" y="655"/>
                  <a:pt x="1068" y="619"/>
                </a:cubicBezTo>
                <a:cubicBezTo>
                  <a:pt x="1042" y="582"/>
                  <a:pt x="1017" y="549"/>
                  <a:pt x="991" y="519"/>
                </a:cubicBezTo>
                <a:cubicBezTo>
                  <a:pt x="997" y="515"/>
                  <a:pt x="1002" y="511"/>
                  <a:pt x="1006" y="505"/>
                </a:cubicBezTo>
                <a:cubicBezTo>
                  <a:pt x="1011" y="500"/>
                  <a:pt x="1015" y="495"/>
                  <a:pt x="1019" y="489"/>
                </a:cubicBezTo>
                <a:cubicBezTo>
                  <a:pt x="1027" y="499"/>
                  <a:pt x="1036" y="507"/>
                  <a:pt x="1044" y="515"/>
                </a:cubicBezTo>
                <a:close/>
                <a:moveTo>
                  <a:pt x="973" y="418"/>
                </a:moveTo>
                <a:cubicBezTo>
                  <a:pt x="976" y="427"/>
                  <a:pt x="981" y="437"/>
                  <a:pt x="987" y="447"/>
                </a:cubicBezTo>
                <a:cubicBezTo>
                  <a:pt x="990" y="451"/>
                  <a:pt x="993" y="456"/>
                  <a:pt x="996" y="460"/>
                </a:cubicBezTo>
                <a:cubicBezTo>
                  <a:pt x="1000" y="465"/>
                  <a:pt x="1003" y="469"/>
                  <a:pt x="1007" y="473"/>
                </a:cubicBezTo>
                <a:cubicBezTo>
                  <a:pt x="1003" y="479"/>
                  <a:pt x="999" y="484"/>
                  <a:pt x="994" y="489"/>
                </a:cubicBezTo>
                <a:cubicBezTo>
                  <a:pt x="990" y="495"/>
                  <a:pt x="985" y="500"/>
                  <a:pt x="979" y="505"/>
                </a:cubicBezTo>
                <a:cubicBezTo>
                  <a:pt x="952" y="475"/>
                  <a:pt x="926" y="448"/>
                  <a:pt x="901" y="424"/>
                </a:cubicBezTo>
                <a:cubicBezTo>
                  <a:pt x="875" y="401"/>
                  <a:pt x="852" y="381"/>
                  <a:pt x="831" y="363"/>
                </a:cubicBezTo>
                <a:cubicBezTo>
                  <a:pt x="832" y="362"/>
                  <a:pt x="833" y="361"/>
                  <a:pt x="834" y="359"/>
                </a:cubicBezTo>
                <a:cubicBezTo>
                  <a:pt x="834" y="358"/>
                  <a:pt x="835" y="357"/>
                  <a:pt x="835" y="355"/>
                </a:cubicBezTo>
                <a:cubicBezTo>
                  <a:pt x="837" y="353"/>
                  <a:pt x="839" y="349"/>
                  <a:pt x="840" y="345"/>
                </a:cubicBezTo>
                <a:cubicBezTo>
                  <a:pt x="840" y="341"/>
                  <a:pt x="841" y="338"/>
                  <a:pt x="841" y="335"/>
                </a:cubicBezTo>
                <a:cubicBezTo>
                  <a:pt x="859" y="341"/>
                  <a:pt x="879" y="348"/>
                  <a:pt x="900" y="357"/>
                </a:cubicBezTo>
                <a:cubicBezTo>
                  <a:pt x="921" y="367"/>
                  <a:pt x="942" y="379"/>
                  <a:pt x="965" y="393"/>
                </a:cubicBezTo>
                <a:cubicBezTo>
                  <a:pt x="968" y="401"/>
                  <a:pt x="971" y="410"/>
                  <a:pt x="973" y="418"/>
                </a:cubicBezTo>
                <a:close/>
                <a:moveTo>
                  <a:pt x="933" y="310"/>
                </a:moveTo>
                <a:cubicBezTo>
                  <a:pt x="937" y="314"/>
                  <a:pt x="941" y="318"/>
                  <a:pt x="945" y="325"/>
                </a:cubicBezTo>
                <a:cubicBezTo>
                  <a:pt x="950" y="332"/>
                  <a:pt x="954" y="339"/>
                  <a:pt x="956" y="346"/>
                </a:cubicBezTo>
                <a:cubicBezTo>
                  <a:pt x="958" y="354"/>
                  <a:pt x="960" y="361"/>
                  <a:pt x="961" y="367"/>
                </a:cubicBezTo>
                <a:cubicBezTo>
                  <a:pt x="940" y="354"/>
                  <a:pt x="919" y="343"/>
                  <a:pt x="899" y="334"/>
                </a:cubicBezTo>
                <a:cubicBezTo>
                  <a:pt x="879" y="326"/>
                  <a:pt x="860" y="318"/>
                  <a:pt x="843" y="313"/>
                </a:cubicBezTo>
                <a:cubicBezTo>
                  <a:pt x="843" y="311"/>
                  <a:pt x="843" y="308"/>
                  <a:pt x="843" y="305"/>
                </a:cubicBezTo>
                <a:cubicBezTo>
                  <a:pt x="843" y="302"/>
                  <a:pt x="842" y="301"/>
                  <a:pt x="841" y="299"/>
                </a:cubicBezTo>
                <a:cubicBezTo>
                  <a:pt x="853" y="299"/>
                  <a:pt x="865" y="299"/>
                  <a:pt x="879" y="299"/>
                </a:cubicBezTo>
                <a:cubicBezTo>
                  <a:pt x="892" y="299"/>
                  <a:pt x="906" y="300"/>
                  <a:pt x="919" y="301"/>
                </a:cubicBezTo>
                <a:cubicBezTo>
                  <a:pt x="924" y="304"/>
                  <a:pt x="929" y="307"/>
                  <a:pt x="933" y="310"/>
                </a:cubicBezTo>
                <a:close/>
                <a:moveTo>
                  <a:pt x="895" y="197"/>
                </a:moveTo>
                <a:cubicBezTo>
                  <a:pt x="898" y="198"/>
                  <a:pt x="900" y="200"/>
                  <a:pt x="901" y="203"/>
                </a:cubicBezTo>
                <a:cubicBezTo>
                  <a:pt x="910" y="216"/>
                  <a:pt x="915" y="230"/>
                  <a:pt x="915" y="243"/>
                </a:cubicBezTo>
                <a:cubicBezTo>
                  <a:pt x="915" y="256"/>
                  <a:pt x="911" y="269"/>
                  <a:pt x="903" y="281"/>
                </a:cubicBezTo>
                <a:cubicBezTo>
                  <a:pt x="891" y="281"/>
                  <a:pt x="879" y="281"/>
                  <a:pt x="868" y="280"/>
                </a:cubicBezTo>
                <a:cubicBezTo>
                  <a:pt x="856" y="279"/>
                  <a:pt x="845" y="279"/>
                  <a:pt x="835" y="279"/>
                </a:cubicBezTo>
                <a:cubicBezTo>
                  <a:pt x="832" y="271"/>
                  <a:pt x="828" y="263"/>
                  <a:pt x="824" y="256"/>
                </a:cubicBezTo>
                <a:cubicBezTo>
                  <a:pt x="819" y="249"/>
                  <a:pt x="813" y="242"/>
                  <a:pt x="806" y="237"/>
                </a:cubicBezTo>
                <a:cubicBezTo>
                  <a:pt x="817" y="229"/>
                  <a:pt x="829" y="221"/>
                  <a:pt x="843" y="214"/>
                </a:cubicBezTo>
                <a:cubicBezTo>
                  <a:pt x="856" y="207"/>
                  <a:pt x="871" y="200"/>
                  <a:pt x="887" y="195"/>
                </a:cubicBezTo>
                <a:cubicBezTo>
                  <a:pt x="890" y="195"/>
                  <a:pt x="892" y="196"/>
                  <a:pt x="895" y="197"/>
                </a:cubicBezTo>
                <a:close/>
                <a:moveTo>
                  <a:pt x="789" y="47"/>
                </a:moveTo>
                <a:cubicBezTo>
                  <a:pt x="796" y="48"/>
                  <a:pt x="804" y="50"/>
                  <a:pt x="813" y="53"/>
                </a:cubicBezTo>
                <a:cubicBezTo>
                  <a:pt x="821" y="55"/>
                  <a:pt x="829" y="58"/>
                  <a:pt x="837" y="61"/>
                </a:cubicBezTo>
                <a:cubicBezTo>
                  <a:pt x="838" y="64"/>
                  <a:pt x="839" y="67"/>
                  <a:pt x="839" y="71"/>
                </a:cubicBezTo>
                <a:cubicBezTo>
                  <a:pt x="839" y="75"/>
                  <a:pt x="837" y="79"/>
                  <a:pt x="833" y="83"/>
                </a:cubicBezTo>
                <a:cubicBezTo>
                  <a:pt x="838" y="90"/>
                  <a:pt x="842" y="97"/>
                  <a:pt x="846" y="104"/>
                </a:cubicBezTo>
                <a:cubicBezTo>
                  <a:pt x="849" y="111"/>
                  <a:pt x="851" y="118"/>
                  <a:pt x="853" y="125"/>
                </a:cubicBezTo>
                <a:cubicBezTo>
                  <a:pt x="847" y="122"/>
                  <a:pt x="842" y="120"/>
                  <a:pt x="837" y="117"/>
                </a:cubicBezTo>
                <a:cubicBezTo>
                  <a:pt x="831" y="114"/>
                  <a:pt x="825" y="112"/>
                  <a:pt x="819" y="111"/>
                </a:cubicBezTo>
                <a:cubicBezTo>
                  <a:pt x="812" y="108"/>
                  <a:pt x="805" y="106"/>
                  <a:pt x="798" y="103"/>
                </a:cubicBezTo>
                <a:cubicBezTo>
                  <a:pt x="790" y="100"/>
                  <a:pt x="783" y="98"/>
                  <a:pt x="776" y="97"/>
                </a:cubicBezTo>
                <a:lnTo>
                  <a:pt x="789" y="47"/>
                </a:lnTo>
                <a:close/>
                <a:moveTo>
                  <a:pt x="794" y="122"/>
                </a:moveTo>
                <a:cubicBezTo>
                  <a:pt x="801" y="124"/>
                  <a:pt x="807" y="126"/>
                  <a:pt x="813" y="129"/>
                </a:cubicBezTo>
                <a:cubicBezTo>
                  <a:pt x="821" y="130"/>
                  <a:pt x="829" y="133"/>
                  <a:pt x="837" y="137"/>
                </a:cubicBezTo>
                <a:cubicBezTo>
                  <a:pt x="845" y="141"/>
                  <a:pt x="852" y="145"/>
                  <a:pt x="859" y="149"/>
                </a:cubicBezTo>
                <a:cubicBezTo>
                  <a:pt x="860" y="154"/>
                  <a:pt x="861" y="160"/>
                  <a:pt x="861" y="166"/>
                </a:cubicBezTo>
                <a:cubicBezTo>
                  <a:pt x="861" y="172"/>
                  <a:pt x="861" y="178"/>
                  <a:pt x="861" y="185"/>
                </a:cubicBezTo>
                <a:cubicBezTo>
                  <a:pt x="847" y="190"/>
                  <a:pt x="835" y="197"/>
                  <a:pt x="824" y="204"/>
                </a:cubicBezTo>
                <a:cubicBezTo>
                  <a:pt x="812" y="211"/>
                  <a:pt x="801" y="218"/>
                  <a:pt x="791" y="225"/>
                </a:cubicBezTo>
                <a:cubicBezTo>
                  <a:pt x="786" y="222"/>
                  <a:pt x="782" y="219"/>
                  <a:pt x="777" y="216"/>
                </a:cubicBezTo>
                <a:cubicBezTo>
                  <a:pt x="773" y="213"/>
                  <a:pt x="768" y="210"/>
                  <a:pt x="764" y="209"/>
                </a:cubicBezTo>
                <a:cubicBezTo>
                  <a:pt x="763" y="208"/>
                  <a:pt x="762" y="207"/>
                  <a:pt x="760" y="206"/>
                </a:cubicBezTo>
                <a:cubicBezTo>
                  <a:pt x="759" y="205"/>
                  <a:pt x="757" y="205"/>
                  <a:pt x="754" y="205"/>
                </a:cubicBezTo>
                <a:cubicBezTo>
                  <a:pt x="772" y="117"/>
                  <a:pt x="772" y="117"/>
                  <a:pt x="772" y="117"/>
                </a:cubicBezTo>
                <a:cubicBezTo>
                  <a:pt x="779" y="118"/>
                  <a:pt x="786" y="120"/>
                  <a:pt x="794" y="122"/>
                </a:cubicBezTo>
                <a:close/>
                <a:moveTo>
                  <a:pt x="669" y="26"/>
                </a:moveTo>
                <a:cubicBezTo>
                  <a:pt x="703" y="29"/>
                  <a:pt x="737" y="35"/>
                  <a:pt x="771" y="43"/>
                </a:cubicBezTo>
                <a:cubicBezTo>
                  <a:pt x="758" y="93"/>
                  <a:pt x="758" y="93"/>
                  <a:pt x="758" y="93"/>
                </a:cubicBezTo>
                <a:cubicBezTo>
                  <a:pt x="737" y="89"/>
                  <a:pt x="715" y="87"/>
                  <a:pt x="693" y="86"/>
                </a:cubicBezTo>
                <a:cubicBezTo>
                  <a:pt x="671" y="85"/>
                  <a:pt x="650" y="86"/>
                  <a:pt x="630" y="89"/>
                </a:cubicBezTo>
                <a:cubicBezTo>
                  <a:pt x="620" y="78"/>
                  <a:pt x="610" y="67"/>
                  <a:pt x="600" y="56"/>
                </a:cubicBezTo>
                <a:cubicBezTo>
                  <a:pt x="589" y="44"/>
                  <a:pt x="578" y="33"/>
                  <a:pt x="566" y="23"/>
                </a:cubicBezTo>
                <a:cubicBezTo>
                  <a:pt x="600" y="21"/>
                  <a:pt x="635" y="22"/>
                  <a:pt x="669" y="26"/>
                </a:cubicBezTo>
                <a:close/>
                <a:moveTo>
                  <a:pt x="379" y="54"/>
                </a:moveTo>
                <a:cubicBezTo>
                  <a:pt x="432" y="38"/>
                  <a:pt x="486" y="29"/>
                  <a:pt x="539" y="25"/>
                </a:cubicBezTo>
                <a:cubicBezTo>
                  <a:pt x="553" y="37"/>
                  <a:pt x="565" y="48"/>
                  <a:pt x="577" y="59"/>
                </a:cubicBezTo>
                <a:cubicBezTo>
                  <a:pt x="588" y="70"/>
                  <a:pt x="598" y="80"/>
                  <a:pt x="608" y="91"/>
                </a:cubicBezTo>
                <a:cubicBezTo>
                  <a:pt x="581" y="96"/>
                  <a:pt x="556" y="105"/>
                  <a:pt x="534" y="116"/>
                </a:cubicBezTo>
                <a:cubicBezTo>
                  <a:pt x="511" y="127"/>
                  <a:pt x="491" y="142"/>
                  <a:pt x="473" y="159"/>
                </a:cubicBezTo>
                <a:cubicBezTo>
                  <a:pt x="436" y="147"/>
                  <a:pt x="396" y="137"/>
                  <a:pt x="353" y="128"/>
                </a:cubicBezTo>
                <a:cubicBezTo>
                  <a:pt x="310" y="119"/>
                  <a:pt x="267" y="116"/>
                  <a:pt x="224" y="117"/>
                </a:cubicBezTo>
                <a:cubicBezTo>
                  <a:pt x="274" y="90"/>
                  <a:pt x="325" y="69"/>
                  <a:pt x="379" y="54"/>
                </a:cubicBezTo>
                <a:close/>
                <a:moveTo>
                  <a:pt x="134" y="177"/>
                </a:moveTo>
                <a:cubicBezTo>
                  <a:pt x="80" y="215"/>
                  <a:pt x="80" y="215"/>
                  <a:pt x="80" y="215"/>
                </a:cubicBezTo>
                <a:cubicBezTo>
                  <a:pt x="90" y="206"/>
                  <a:pt x="101" y="197"/>
                  <a:pt x="112" y="188"/>
                </a:cubicBezTo>
                <a:cubicBezTo>
                  <a:pt x="123" y="179"/>
                  <a:pt x="133" y="172"/>
                  <a:pt x="144" y="165"/>
                </a:cubicBezTo>
                <a:cubicBezTo>
                  <a:pt x="152" y="158"/>
                  <a:pt x="160" y="153"/>
                  <a:pt x="167" y="149"/>
                </a:cubicBezTo>
                <a:cubicBezTo>
                  <a:pt x="174" y="145"/>
                  <a:pt x="181" y="140"/>
                  <a:pt x="188" y="135"/>
                </a:cubicBezTo>
                <a:cubicBezTo>
                  <a:pt x="208" y="134"/>
                  <a:pt x="228" y="134"/>
                  <a:pt x="248" y="135"/>
                </a:cubicBezTo>
                <a:cubicBezTo>
                  <a:pt x="268" y="136"/>
                  <a:pt x="289" y="138"/>
                  <a:pt x="309" y="141"/>
                </a:cubicBezTo>
                <a:cubicBezTo>
                  <a:pt x="303" y="141"/>
                  <a:pt x="303" y="141"/>
                  <a:pt x="303" y="141"/>
                </a:cubicBezTo>
                <a:cubicBezTo>
                  <a:pt x="277" y="148"/>
                  <a:pt x="250" y="150"/>
                  <a:pt x="222" y="148"/>
                </a:cubicBezTo>
                <a:cubicBezTo>
                  <a:pt x="194" y="146"/>
                  <a:pt x="165" y="156"/>
                  <a:pt x="134" y="177"/>
                </a:cubicBezTo>
                <a:close/>
                <a:moveTo>
                  <a:pt x="198" y="435"/>
                </a:moveTo>
                <a:cubicBezTo>
                  <a:pt x="191" y="425"/>
                  <a:pt x="187" y="417"/>
                  <a:pt x="184" y="411"/>
                </a:cubicBezTo>
                <a:cubicBezTo>
                  <a:pt x="195" y="403"/>
                  <a:pt x="202" y="393"/>
                  <a:pt x="206" y="381"/>
                </a:cubicBezTo>
                <a:cubicBezTo>
                  <a:pt x="210" y="369"/>
                  <a:pt x="216" y="361"/>
                  <a:pt x="224" y="355"/>
                </a:cubicBezTo>
                <a:cubicBezTo>
                  <a:pt x="239" y="346"/>
                  <a:pt x="256" y="342"/>
                  <a:pt x="274" y="344"/>
                </a:cubicBezTo>
                <a:cubicBezTo>
                  <a:pt x="293" y="346"/>
                  <a:pt x="311" y="341"/>
                  <a:pt x="329" y="327"/>
                </a:cubicBezTo>
                <a:cubicBezTo>
                  <a:pt x="335" y="323"/>
                  <a:pt x="341" y="317"/>
                  <a:pt x="347" y="309"/>
                </a:cubicBezTo>
                <a:cubicBezTo>
                  <a:pt x="352" y="301"/>
                  <a:pt x="357" y="293"/>
                  <a:pt x="361" y="283"/>
                </a:cubicBezTo>
                <a:cubicBezTo>
                  <a:pt x="371" y="282"/>
                  <a:pt x="382" y="281"/>
                  <a:pt x="392" y="280"/>
                </a:cubicBezTo>
                <a:cubicBezTo>
                  <a:pt x="402" y="279"/>
                  <a:pt x="412" y="278"/>
                  <a:pt x="421" y="277"/>
                </a:cubicBezTo>
                <a:cubicBezTo>
                  <a:pt x="420" y="290"/>
                  <a:pt x="420" y="305"/>
                  <a:pt x="423" y="319"/>
                </a:cubicBezTo>
                <a:cubicBezTo>
                  <a:pt x="426" y="334"/>
                  <a:pt x="430" y="349"/>
                  <a:pt x="435" y="363"/>
                </a:cubicBezTo>
                <a:cubicBezTo>
                  <a:pt x="402" y="377"/>
                  <a:pt x="367" y="392"/>
                  <a:pt x="331" y="410"/>
                </a:cubicBezTo>
                <a:cubicBezTo>
                  <a:pt x="294" y="428"/>
                  <a:pt x="258" y="449"/>
                  <a:pt x="220" y="473"/>
                </a:cubicBezTo>
                <a:cubicBezTo>
                  <a:pt x="212" y="459"/>
                  <a:pt x="205" y="446"/>
                  <a:pt x="198" y="435"/>
                </a:cubicBezTo>
                <a:close/>
                <a:moveTo>
                  <a:pt x="71" y="724"/>
                </a:moveTo>
                <a:cubicBezTo>
                  <a:pt x="51" y="701"/>
                  <a:pt x="35" y="681"/>
                  <a:pt x="23" y="664"/>
                </a:cubicBezTo>
                <a:cubicBezTo>
                  <a:pt x="54" y="630"/>
                  <a:pt x="86" y="600"/>
                  <a:pt x="118" y="573"/>
                </a:cubicBezTo>
                <a:cubicBezTo>
                  <a:pt x="150" y="545"/>
                  <a:pt x="183" y="521"/>
                  <a:pt x="216" y="499"/>
                </a:cubicBezTo>
                <a:cubicBezTo>
                  <a:pt x="227" y="514"/>
                  <a:pt x="239" y="530"/>
                  <a:pt x="251" y="547"/>
                </a:cubicBezTo>
                <a:cubicBezTo>
                  <a:pt x="264" y="565"/>
                  <a:pt x="278" y="583"/>
                  <a:pt x="292" y="602"/>
                </a:cubicBezTo>
                <a:cubicBezTo>
                  <a:pt x="287" y="608"/>
                  <a:pt x="282" y="616"/>
                  <a:pt x="276" y="625"/>
                </a:cubicBezTo>
                <a:cubicBezTo>
                  <a:pt x="271" y="633"/>
                  <a:pt x="266" y="642"/>
                  <a:pt x="262" y="650"/>
                </a:cubicBezTo>
                <a:cubicBezTo>
                  <a:pt x="241" y="672"/>
                  <a:pt x="220" y="696"/>
                  <a:pt x="199" y="721"/>
                </a:cubicBezTo>
                <a:cubicBezTo>
                  <a:pt x="178" y="745"/>
                  <a:pt x="159" y="771"/>
                  <a:pt x="140" y="798"/>
                </a:cubicBezTo>
                <a:cubicBezTo>
                  <a:pt x="113" y="771"/>
                  <a:pt x="90" y="746"/>
                  <a:pt x="71" y="724"/>
                </a:cubicBezTo>
                <a:close/>
                <a:moveTo>
                  <a:pt x="142" y="826"/>
                </a:moveTo>
                <a:cubicBezTo>
                  <a:pt x="165" y="846"/>
                  <a:pt x="190" y="867"/>
                  <a:pt x="217" y="888"/>
                </a:cubicBezTo>
                <a:cubicBezTo>
                  <a:pt x="245" y="909"/>
                  <a:pt x="275" y="931"/>
                  <a:pt x="309" y="952"/>
                </a:cubicBezTo>
                <a:cubicBezTo>
                  <a:pt x="291" y="989"/>
                  <a:pt x="275" y="1027"/>
                  <a:pt x="260" y="1064"/>
                </a:cubicBezTo>
                <a:cubicBezTo>
                  <a:pt x="246" y="1102"/>
                  <a:pt x="232" y="1140"/>
                  <a:pt x="218" y="1178"/>
                </a:cubicBezTo>
                <a:cubicBezTo>
                  <a:pt x="163" y="1142"/>
                  <a:pt x="125" y="1110"/>
                  <a:pt x="103" y="1081"/>
                </a:cubicBezTo>
                <a:cubicBezTo>
                  <a:pt x="81" y="1053"/>
                  <a:pt x="70" y="1038"/>
                  <a:pt x="70" y="1036"/>
                </a:cubicBezTo>
                <a:cubicBezTo>
                  <a:pt x="62" y="1040"/>
                  <a:pt x="62" y="1040"/>
                  <a:pt x="62" y="1040"/>
                </a:cubicBezTo>
                <a:cubicBezTo>
                  <a:pt x="66" y="1012"/>
                  <a:pt x="76" y="984"/>
                  <a:pt x="94" y="957"/>
                </a:cubicBezTo>
                <a:cubicBezTo>
                  <a:pt x="111" y="930"/>
                  <a:pt x="116" y="901"/>
                  <a:pt x="110" y="872"/>
                </a:cubicBezTo>
                <a:cubicBezTo>
                  <a:pt x="115" y="864"/>
                  <a:pt x="121" y="856"/>
                  <a:pt x="126" y="849"/>
                </a:cubicBezTo>
                <a:cubicBezTo>
                  <a:pt x="131" y="842"/>
                  <a:pt x="136" y="834"/>
                  <a:pt x="142" y="826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4" name="Freeform 64"/>
          <p:cNvSpPr/>
          <p:nvPr userDrawn="1"/>
        </p:nvSpPr>
        <p:spPr>
          <a:xfrm>
            <a:off x="0" y="6477000"/>
            <a:ext cx="9144000" cy="381000"/>
          </a:xfrm>
          <a:custGeom>
            <a:avLst/>
            <a:gdLst>
              <a:gd name="txL" fmla="*/ 0 w 2721"/>
              <a:gd name="txT" fmla="*/ 0 h 301"/>
              <a:gd name="txR" fmla="*/ 2721 w 2721"/>
              <a:gd name="txB" fmla="*/ 301 h 301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rect l="txL" t="txT" r="txR" b="txB"/>
            <a:pathLst>
              <a:path w="2721" h="301">
                <a:moveTo>
                  <a:pt x="0" y="301"/>
                </a:moveTo>
                <a:cubicBezTo>
                  <a:pt x="2721" y="301"/>
                  <a:pt x="2721" y="301"/>
                  <a:pt x="2721" y="301"/>
                </a:cubicBezTo>
                <a:cubicBezTo>
                  <a:pt x="2721" y="2"/>
                  <a:pt x="2721" y="2"/>
                  <a:pt x="2721" y="2"/>
                </a:cubicBezTo>
                <a:cubicBezTo>
                  <a:pt x="1918" y="2"/>
                  <a:pt x="1918" y="2"/>
                  <a:pt x="1918" y="2"/>
                </a:cubicBezTo>
                <a:cubicBezTo>
                  <a:pt x="1918" y="2"/>
                  <a:pt x="1884" y="0"/>
                  <a:pt x="1851" y="14"/>
                </a:cubicBezTo>
                <a:cubicBezTo>
                  <a:pt x="1818" y="28"/>
                  <a:pt x="1801" y="49"/>
                  <a:pt x="1801" y="49"/>
                </a:cubicBezTo>
                <a:cubicBezTo>
                  <a:pt x="1639" y="235"/>
                  <a:pt x="1639" y="235"/>
                  <a:pt x="1639" y="235"/>
                </a:cubicBezTo>
                <a:cubicBezTo>
                  <a:pt x="1639" y="235"/>
                  <a:pt x="1618" y="259"/>
                  <a:pt x="1593" y="267"/>
                </a:cubicBezTo>
                <a:cubicBezTo>
                  <a:pt x="1557" y="279"/>
                  <a:pt x="1524" y="278"/>
                  <a:pt x="1524" y="278"/>
                </a:cubicBezTo>
                <a:cubicBezTo>
                  <a:pt x="0" y="278"/>
                  <a:pt x="0" y="278"/>
                  <a:pt x="0" y="278"/>
                </a:cubicBezTo>
                <a:lnTo>
                  <a:pt x="0" y="301"/>
                </a:lnTo>
                <a:close/>
              </a:path>
            </a:pathLst>
          </a:custGeom>
          <a:solidFill>
            <a:srgbClr val="15E55A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5" name="AutoShape 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162925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结束放映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6" name="Group 6"/>
          <p:cNvGrpSpPr>
            <a:grpSpLocks noChangeAspect="1"/>
          </p:cNvGrpSpPr>
          <p:nvPr userDrawn="1"/>
        </p:nvGrpSpPr>
        <p:grpSpPr>
          <a:xfrm>
            <a:off x="-12700" y="6502400"/>
            <a:ext cx="1093788" cy="328613"/>
            <a:chOff x="0" y="0"/>
            <a:chExt cx="1768427" cy="456181"/>
          </a:xfrm>
        </p:grpSpPr>
        <p:pic>
          <p:nvPicPr>
            <p:cNvPr id="5140" name="图片 13" descr="未标题-1 拷贝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434861" cy="4561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41" name="图片 14" descr="创新设计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1987" y="71856"/>
              <a:ext cx="1336440" cy="3796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127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865813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返回目录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8" name="Group 10"/>
          <p:cNvGrpSpPr/>
          <p:nvPr userDrawn="1"/>
        </p:nvGrpSpPr>
        <p:grpSpPr>
          <a:xfrm>
            <a:off x="6870700" y="6570663"/>
            <a:ext cx="576263" cy="255587"/>
            <a:chOff x="0" y="0"/>
            <a:chExt cx="306" cy="143"/>
          </a:xfrm>
        </p:grpSpPr>
        <p:sp>
          <p:nvSpPr>
            <p:cNvPr id="5137" name="Rectangle 54"/>
            <p:cNvSpPr>
              <a:spLocks noChangeArrowheads="1"/>
            </p:cNvSpPr>
            <p:nvPr/>
          </p:nvSpPr>
          <p:spPr bwMode="auto">
            <a:xfrm>
              <a:off x="23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8" name="AutoShape 55"/>
            <p:cNvSpPr>
              <a:spLocks noChangeArrowheads="1"/>
            </p:cNvSpPr>
            <p:nvPr/>
          </p:nvSpPr>
          <p:spPr bwMode="auto">
            <a:xfrm rot="-5400000">
              <a:off x="86" y="22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9" name="Text Box 5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0" y="17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29" name="Group 14"/>
          <p:cNvGrpSpPr/>
          <p:nvPr userDrawn="1"/>
        </p:nvGrpSpPr>
        <p:grpSpPr>
          <a:xfrm>
            <a:off x="7537450" y="6570663"/>
            <a:ext cx="533400" cy="255587"/>
            <a:chOff x="0" y="0"/>
            <a:chExt cx="283" cy="143"/>
          </a:xfrm>
        </p:grpSpPr>
        <p:sp>
          <p:nvSpPr>
            <p:cNvPr id="5134" name="Rectangle 58"/>
            <p:cNvSpPr>
              <a:spLocks noChangeArrowheads="1"/>
            </p:cNvSpPr>
            <p:nvPr/>
          </p:nvSpPr>
          <p:spPr bwMode="auto">
            <a:xfrm flipH="1">
              <a:off x="0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5" name="AutoShape 59"/>
            <p:cNvSpPr>
              <a:spLocks noChangeArrowheads="1"/>
            </p:cNvSpPr>
            <p:nvPr/>
          </p:nvSpPr>
          <p:spPr bwMode="auto">
            <a:xfrm rot="5400000" flipH="1">
              <a:off x="111" y="23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6" name="Text Box 6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0" y="9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30" name="Text Box 70"/>
          <p:cNvSpPr txBox="1">
            <a:spLocks noChangeArrowheads="1"/>
          </p:cNvSpPr>
          <p:nvPr/>
        </p:nvSpPr>
        <p:spPr bwMode="auto">
          <a:xfrm>
            <a:off x="4648200" y="77788"/>
            <a:ext cx="43434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获取详细资料请浏览：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4"/>
              </a:rPr>
              <a:t>http://www.zxjkw.com/chuangxin/cx_index.html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1" name="Line 12"/>
          <p:cNvSpPr/>
          <p:nvPr userDrawn="1"/>
        </p:nvSpPr>
        <p:spPr>
          <a:xfrm>
            <a:off x="0" y="6488113"/>
            <a:ext cx="9144000" cy="0"/>
          </a:xfrm>
          <a:prstGeom prst="line">
            <a:avLst/>
          </a:prstGeom>
          <a:ln w="5715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2" name="Line 75"/>
          <p:cNvSpPr/>
          <p:nvPr userDrawn="1"/>
        </p:nvSpPr>
        <p:spPr>
          <a:xfrm>
            <a:off x="0" y="304800"/>
            <a:ext cx="9144000" cy="0"/>
          </a:xfrm>
          <a:prstGeom prst="line">
            <a:avLst/>
          </a:prstGeom>
          <a:ln w="57150" cap="flat" cmpd="sng"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9" name="Text Box 76"/>
          <p:cNvSpPr txBox="1">
            <a:spLocks noChangeArrowheads="1"/>
          </p:cNvSpPr>
          <p:nvPr/>
        </p:nvSpPr>
        <p:spPr bwMode="auto">
          <a:xfrm>
            <a:off x="4191000" y="6532563"/>
            <a:ext cx="7620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fld id="{4E15078F-715C-42C5-8438-1A723EFCE28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页</a:t>
            </a: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8.png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170" name="直接连接符 6"/>
          <p:cNvCxnSpPr/>
          <p:nvPr/>
        </p:nvCxnSpPr>
        <p:spPr>
          <a:xfrm>
            <a:off x="0" y="2293938"/>
            <a:ext cx="9144000" cy="0"/>
          </a:xfrm>
          <a:prstGeom prst="line">
            <a:avLst/>
          </a:prstGeom>
          <a:ln w="73025" cap="flat" cmpd="thinThick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7171" name="圆角矩形 32"/>
          <p:cNvGrpSpPr/>
          <p:nvPr/>
        </p:nvGrpSpPr>
        <p:grpSpPr>
          <a:xfrm>
            <a:off x="5761038" y="3084513"/>
            <a:ext cx="2035175" cy="676275"/>
            <a:chOff x="0" y="0"/>
            <a:chExt cx="1282" cy="426"/>
          </a:xfrm>
        </p:grpSpPr>
        <p:pic>
          <p:nvPicPr>
            <p:cNvPr id="7187" name="圆角矩形 3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8" name="Text Box 5"/>
            <p:cNvSpPr txBox="1"/>
            <p:nvPr/>
          </p:nvSpPr>
          <p:spPr>
            <a:xfrm>
              <a:off x="71" y="68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1.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考点阐释</a:t>
              </a:r>
              <a:endParaRPr lang="zh-CN" altLang="en-US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2" name="圆角矩形 33"/>
          <p:cNvGrpSpPr/>
          <p:nvPr/>
        </p:nvGrpSpPr>
        <p:grpSpPr>
          <a:xfrm>
            <a:off x="5761038" y="3833813"/>
            <a:ext cx="2035175" cy="682625"/>
            <a:chOff x="0" y="0"/>
            <a:chExt cx="1282" cy="430"/>
          </a:xfrm>
        </p:grpSpPr>
        <p:pic>
          <p:nvPicPr>
            <p:cNvPr id="7185" name="圆角矩形 33">
              <a:hlinkClick r:id="rId2" action="ppaction://hlinksldjump"/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82" cy="4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6" name="Text Box 8"/>
            <p:cNvSpPr txBox="1"/>
            <p:nvPr/>
          </p:nvSpPr>
          <p:spPr>
            <a:xfrm>
              <a:off x="71" y="71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2.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考点精讲</a:t>
              </a:r>
              <a:endPara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3" name="圆角矩形 34"/>
          <p:cNvGrpSpPr/>
          <p:nvPr/>
        </p:nvGrpSpPr>
        <p:grpSpPr>
          <a:xfrm>
            <a:off x="5761038" y="4591050"/>
            <a:ext cx="2035175" cy="676275"/>
            <a:chOff x="0" y="0"/>
            <a:chExt cx="1282" cy="426"/>
          </a:xfrm>
        </p:grpSpPr>
        <p:pic>
          <p:nvPicPr>
            <p:cNvPr id="7183" name="圆角矩形 34">
              <a:hlinkClick r:id="rId2" action="ppaction://hlinksldjump"/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4" name="Text Box 11"/>
            <p:cNvSpPr txBox="1"/>
            <p:nvPr/>
          </p:nvSpPr>
          <p:spPr>
            <a:xfrm>
              <a:off x="71" y="69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3.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规律方法</a:t>
              </a:r>
              <a:endPara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4" name="圆角矩形 35"/>
          <p:cNvGrpSpPr/>
          <p:nvPr/>
        </p:nvGrpSpPr>
        <p:grpSpPr>
          <a:xfrm>
            <a:off x="5761038" y="5346700"/>
            <a:ext cx="2035175" cy="676275"/>
            <a:chOff x="0" y="0"/>
            <a:chExt cx="1282" cy="426"/>
          </a:xfrm>
        </p:grpSpPr>
        <p:pic>
          <p:nvPicPr>
            <p:cNvPr id="7181" name="圆角矩形 35">
              <a:hlinkClick r:id="rId2" action="ppaction://hlinksldjump"/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82" name="Text Box 14"/>
            <p:cNvSpPr txBox="1"/>
            <p:nvPr/>
          </p:nvSpPr>
          <p:spPr>
            <a:xfrm>
              <a:off x="71" y="68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285750" lvl="0" indent="-285750" eaLnBrk="1" hangingPunct="1"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4.</a:t>
              </a: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拓展提升</a:t>
              </a:r>
              <a:endParaRPr lang="zh-CN" altLang="en-US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2" name="AutoShape 20"/>
          <p:cNvCxnSpPr/>
          <p:nvPr/>
        </p:nvCxnSpPr>
        <p:spPr>
          <a:xfrm flipV="1">
            <a:off x="5080000" y="3394075"/>
            <a:ext cx="652463" cy="1144588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3" name="AutoShape 21"/>
          <p:cNvCxnSpPr/>
          <p:nvPr/>
        </p:nvCxnSpPr>
        <p:spPr>
          <a:xfrm flipV="1">
            <a:off x="5080000" y="4151313"/>
            <a:ext cx="652463" cy="38735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cxnSp>
        <p:nvCxnSpPr>
          <p:cNvPr id="4" name="AutoShape 22"/>
          <p:cNvCxnSpPr/>
          <p:nvPr/>
        </p:nvCxnSpPr>
        <p:spPr>
          <a:xfrm>
            <a:off x="5080000" y="4538663"/>
            <a:ext cx="652463" cy="112395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7178" name="Text Box 325"/>
          <p:cNvSpPr txBox="1"/>
          <p:nvPr/>
        </p:nvSpPr>
        <p:spPr>
          <a:xfrm>
            <a:off x="1266825" y="4308475"/>
            <a:ext cx="3813175" cy="461963"/>
          </a:xfrm>
          <a:prstGeom prst="rect">
            <a:avLst/>
          </a:prstGeom>
          <a:gradFill rotWithShape="1">
            <a:gsLst>
              <a:gs pos="0">
                <a:srgbClr val="7EEBF6"/>
              </a:gs>
              <a:gs pos="100000">
                <a:srgbClr val="CAF7FB"/>
              </a:gs>
            </a:gsLst>
            <a:path path="rect">
              <a:fillToRect r="100000" b="100000"/>
            </a:path>
            <a:tileRect/>
          </a:gradFill>
          <a:ln w="57150" cap="flat" cmpd="thinThick">
            <a:solidFill>
              <a:srgbClr val="B7EC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品析艺术技巧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7179" name="AutoShape 23"/>
          <p:cNvCxnSpPr/>
          <p:nvPr/>
        </p:nvCxnSpPr>
        <p:spPr>
          <a:xfrm>
            <a:off x="5080000" y="4538663"/>
            <a:ext cx="652463" cy="368300"/>
          </a:xfrm>
          <a:prstGeom prst="bentConnector3">
            <a:avLst>
              <a:gd name="adj1" fmla="val 47690"/>
            </a:avLst>
          </a:prstGeom>
          <a:ln w="38100" cap="flat" cmpd="sng">
            <a:solidFill>
              <a:srgbClr val="79DCFF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7180" name="标题 1"/>
          <p:cNvSpPr/>
          <p:nvPr/>
        </p:nvSpPr>
        <p:spPr>
          <a:xfrm>
            <a:off x="0" y="841375"/>
            <a:ext cx="9144000" cy="9413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Calibri Light" pitchFamily="34" charset="0"/>
                <a:ea typeface="宋体" panose="02010600030101010101" pitchFamily="2" charset="-122"/>
              </a:rPr>
              <a:t>考点    小说阅读</a:t>
            </a:r>
            <a:endParaRPr lang="zh-CN" altLang="en-US" sz="3600" b="1" dirty="0">
              <a:solidFill>
                <a:srgbClr val="FF0000"/>
              </a:solidFill>
              <a:latin typeface="Calibri Light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Text Box 2"/>
          <p:cNvSpPr txBox="1"/>
          <p:nvPr/>
        </p:nvSpPr>
        <p:spPr>
          <a:xfrm>
            <a:off x="5159375" y="2514600"/>
            <a:ext cx="3527425" cy="340677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1.</a:t>
            </a: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比喻的喻体与本体之间要求</a:t>
            </a:r>
            <a:r>
              <a:rPr lang="zh-CN" altLang="en-US" sz="2400" b="1" dirty="0">
                <a:latin typeface="Arial" panose="020B0604020202020204" pitchFamily="34" charset="0"/>
                <a:ea typeface="黑体" panose="02010600030101010101" pitchFamily="49" charset="-122"/>
              </a:rPr>
              <a:t>“</a:t>
            </a: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形似</a:t>
            </a:r>
            <a:r>
              <a:rPr lang="zh-CN" altLang="en-US" sz="2400" b="1" dirty="0">
                <a:latin typeface="Arial" panose="020B0604020202020204" pitchFamily="34" charset="0"/>
                <a:ea typeface="黑体" panose="02010600030101010101" pitchFamily="49" charset="-122"/>
              </a:rPr>
              <a:t>”</a:t>
            </a: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；</a:t>
            </a:r>
            <a:endParaRPr lang="zh-CN" altLang="en-US" sz="2400" b="1" dirty="0"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2.</a:t>
            </a: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比喻是以物比物，对象一般是具体可感的事物或人；</a:t>
            </a:r>
            <a:endParaRPr lang="zh-CN" altLang="en-US" sz="2400" b="1" dirty="0"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3.</a:t>
            </a: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比喻的范围比较小，一般局限于一两个句子中。</a:t>
            </a:r>
            <a:endParaRPr lang="zh-CN" altLang="en-US" sz="2400" b="1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98307" name="Text Box 3"/>
          <p:cNvSpPr txBox="1"/>
          <p:nvPr/>
        </p:nvSpPr>
        <p:spPr>
          <a:xfrm>
            <a:off x="477838" y="2514600"/>
            <a:ext cx="3671887" cy="340677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1.</a:t>
            </a: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象征的象征体与本体之间要求</a:t>
            </a:r>
            <a:r>
              <a:rPr lang="zh-CN" altLang="en-US" sz="2400" b="1" dirty="0">
                <a:latin typeface="Arial" panose="020B0604020202020204" pitchFamily="34" charset="0"/>
                <a:ea typeface="黑体" panose="02010600030101010101" pitchFamily="49" charset="-122"/>
              </a:rPr>
              <a:t>“</a:t>
            </a: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神似</a:t>
            </a:r>
            <a:r>
              <a:rPr lang="zh-CN" altLang="en-US" sz="2400" b="1" dirty="0">
                <a:latin typeface="Arial" panose="020B0604020202020204" pitchFamily="34" charset="0"/>
                <a:ea typeface="黑体" panose="02010600030101010101" pitchFamily="49" charset="-122"/>
              </a:rPr>
              <a:t>”</a:t>
            </a: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；</a:t>
            </a:r>
            <a:endParaRPr lang="zh-CN" altLang="en-US" sz="2400" b="1" dirty="0"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2.</a:t>
            </a: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象征是以物示义，不把意思直接说出来，而让读者去理解；</a:t>
            </a:r>
            <a:endParaRPr lang="zh-CN" altLang="en-US" sz="2400" b="1" dirty="0"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3.</a:t>
            </a: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象征的对象是整篇文章，至少是文中的一大段话。</a:t>
            </a:r>
            <a:endParaRPr lang="zh-CN" altLang="en-US" sz="2400" b="1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717550" y="746125"/>
            <a:ext cx="7740650" cy="1692275"/>
            <a:chOff x="158" y="164"/>
            <a:chExt cx="5320" cy="1633"/>
          </a:xfrm>
        </p:grpSpPr>
        <p:sp>
          <p:nvSpPr>
            <p:cNvPr id="18437" name="AutoShape 5"/>
            <p:cNvSpPr/>
            <p:nvPr/>
          </p:nvSpPr>
          <p:spPr>
            <a:xfrm>
              <a:off x="2018" y="799"/>
              <a:ext cx="1543" cy="181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grpSp>
          <p:nvGrpSpPr>
            <p:cNvPr id="18438" name="Group 6"/>
            <p:cNvGrpSpPr/>
            <p:nvPr/>
          </p:nvGrpSpPr>
          <p:grpSpPr>
            <a:xfrm>
              <a:off x="158" y="210"/>
              <a:ext cx="1827" cy="1587"/>
              <a:chOff x="1872" y="1824"/>
              <a:chExt cx="2014" cy="1821"/>
            </a:xfrm>
          </p:grpSpPr>
          <p:sp>
            <p:nvSpPr>
              <p:cNvPr id="98311" name="AutoShape 7"/>
              <p:cNvSpPr>
                <a:spLocks noChangeArrowheads="1"/>
              </p:cNvSpPr>
              <p:nvPr/>
            </p:nvSpPr>
            <p:spPr bwMode="gray">
              <a:xfrm rot="16200000" flipH="1">
                <a:off x="1821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312" name="AutoShape 8"/>
              <p:cNvSpPr>
                <a:spLocks noChangeArrowheads="1"/>
              </p:cNvSpPr>
              <p:nvPr/>
            </p:nvSpPr>
            <p:spPr bwMode="gray">
              <a:xfrm rot="5400000" flipH="1">
                <a:off x="3632" y="2494"/>
                <a:ext cx="308" cy="207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313" name="AutoShape 9"/>
              <p:cNvSpPr>
                <a:spLocks noChangeArrowheads="1"/>
              </p:cNvSpPr>
              <p:nvPr/>
            </p:nvSpPr>
            <p:spPr bwMode="gray">
              <a:xfrm rot="10800000" flipH="1">
                <a:off x="2725" y="3438"/>
                <a:ext cx="309" cy="207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54" name="Oval 10"/>
              <p:cNvSpPr/>
              <p:nvPr/>
            </p:nvSpPr>
            <p:spPr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  <a:tileRect/>
              </a:gradFill>
              <a:ln w="571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455" name="Oval 11"/>
              <p:cNvSpPr/>
              <p:nvPr/>
            </p:nvSpPr>
            <p:spPr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316" name="Oval 12"/>
              <p:cNvSpPr>
                <a:spLocks noChangeArrowheads="1"/>
              </p:cNvSpPr>
              <p:nvPr/>
            </p:nvSpPr>
            <p:spPr bwMode="gray">
              <a:xfrm>
                <a:off x="2256" y="2000"/>
                <a:ext cx="1260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57" name="Oval 13"/>
              <p:cNvSpPr/>
              <p:nvPr/>
            </p:nvSpPr>
            <p:spPr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 wrap="none" anchor="ctr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318" name="Oval 14"/>
              <p:cNvSpPr>
                <a:spLocks noChangeArrowheads="1"/>
              </p:cNvSpPr>
              <p:nvPr/>
            </p:nvSpPr>
            <p:spPr bwMode="gray">
              <a:xfrm>
                <a:off x="2337" y="2082"/>
                <a:ext cx="1096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59" name="Oval 15"/>
              <p:cNvSpPr/>
              <p:nvPr/>
            </p:nvSpPr>
            <p:spPr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 anchor="ctr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439" name="Text Box 16"/>
            <p:cNvSpPr txBox="1"/>
            <p:nvPr/>
          </p:nvSpPr>
          <p:spPr>
            <a:xfrm>
              <a:off x="567" y="547"/>
              <a:ext cx="1052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zh-CN" altLang="en-US" sz="4000" b="1" dirty="0">
                  <a:solidFill>
                    <a:srgbClr val="0066FF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象 征</a:t>
              </a:r>
              <a:endParaRPr lang="zh-CN" altLang="en-US" sz="4000" b="1" dirty="0">
                <a:solidFill>
                  <a:srgbClr val="0066FF"/>
                </a:solidFill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  <p:grpSp>
          <p:nvGrpSpPr>
            <p:cNvPr id="18440" name="Group 17"/>
            <p:cNvGrpSpPr/>
            <p:nvPr/>
          </p:nvGrpSpPr>
          <p:grpSpPr>
            <a:xfrm>
              <a:off x="3651" y="164"/>
              <a:ext cx="1827" cy="1587"/>
              <a:chOff x="1872" y="1824"/>
              <a:chExt cx="2014" cy="1821"/>
            </a:xfrm>
          </p:grpSpPr>
          <p:sp>
            <p:nvSpPr>
              <p:cNvPr id="98322" name="AutoShape 18"/>
              <p:cNvSpPr>
                <a:spLocks noChangeArrowheads="1"/>
              </p:cNvSpPr>
              <p:nvPr/>
            </p:nvSpPr>
            <p:spPr bwMode="gray">
              <a:xfrm rot="16200000" flipH="1">
                <a:off x="1821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323" name="AutoShape 19"/>
              <p:cNvSpPr>
                <a:spLocks noChangeArrowheads="1"/>
              </p:cNvSpPr>
              <p:nvPr/>
            </p:nvSpPr>
            <p:spPr bwMode="gray">
              <a:xfrm rot="5400000" flipH="1">
                <a:off x="3631" y="2494"/>
                <a:ext cx="308" cy="207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324" name="AutoShape 20"/>
              <p:cNvSpPr>
                <a:spLocks noChangeArrowheads="1"/>
              </p:cNvSpPr>
              <p:nvPr/>
            </p:nvSpPr>
            <p:spPr bwMode="gray">
              <a:xfrm rot="10800000" flipH="1">
                <a:off x="2724" y="3438"/>
                <a:ext cx="309" cy="207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45" name="Oval 21"/>
              <p:cNvSpPr/>
              <p:nvPr/>
            </p:nvSpPr>
            <p:spPr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  <a:tileRect/>
              </a:gradFill>
              <a:ln w="571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446" name="Oval 22"/>
              <p:cNvSpPr/>
              <p:nvPr/>
            </p:nvSpPr>
            <p:spPr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327" name="Oval 23"/>
              <p:cNvSpPr>
                <a:spLocks noChangeArrowheads="1"/>
              </p:cNvSpPr>
              <p:nvPr/>
            </p:nvSpPr>
            <p:spPr bwMode="gray">
              <a:xfrm>
                <a:off x="2255" y="2000"/>
                <a:ext cx="1259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48" name="Oval 24"/>
              <p:cNvSpPr/>
              <p:nvPr/>
            </p:nvSpPr>
            <p:spPr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 wrap="none" anchor="ctr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8329" name="Oval 25"/>
              <p:cNvSpPr>
                <a:spLocks noChangeArrowheads="1"/>
              </p:cNvSpPr>
              <p:nvPr/>
            </p:nvSpPr>
            <p:spPr bwMode="gray">
              <a:xfrm>
                <a:off x="2337" y="2082"/>
                <a:ext cx="1096" cy="109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50" name="Oval 26"/>
              <p:cNvSpPr/>
              <p:nvPr/>
            </p:nvSpPr>
            <p:spPr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 anchor="ctr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441" name="Text Box 27"/>
            <p:cNvSpPr txBox="1"/>
            <p:nvPr/>
          </p:nvSpPr>
          <p:spPr>
            <a:xfrm>
              <a:off x="4014" y="546"/>
              <a:ext cx="1122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zh-CN" altLang="en-US" sz="4000" b="1" dirty="0">
                  <a:solidFill>
                    <a:srgbClr val="FF0000"/>
                  </a:solidFill>
                  <a:latin typeface="黑体" panose="02010600030101010101" pitchFamily="49" charset="-122"/>
                  <a:ea typeface="黑体" panose="02010600030101010101" pitchFamily="49" charset="-122"/>
                </a:rPr>
                <a:t>比 喻</a:t>
              </a:r>
              <a:endParaRPr lang="zh-CN" altLang="en-US" sz="4000" b="1" dirty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9830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" fill="hold"/>
                                        <p:tgtEl>
                                          <p:spTgt spid="9830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nimBg="1"/>
      <p:bldP spid="983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111500"/>
            <a:ext cx="8053388" cy="1638300"/>
          </a:xfrm>
          <a:solidFill>
            <a:schemeClr val="bg1">
              <a:lumMod val="95000"/>
            </a:schemeClr>
          </a:solidFill>
          <a:ln>
            <a:solidFill>
              <a:srgbClr val="99FF99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如各种文体的特点，文学作品的一些概念，文章的一些技法等等，这些知识都需要熟悉，它们是鉴赏的前提。此外，需要弄清一些常见鉴赏术语的内涵和适应范围，并做到能准确运用。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59" name="Text Box 4"/>
          <p:cNvSpPr txBox="1"/>
          <p:nvPr/>
        </p:nvSpPr>
        <p:spPr>
          <a:xfrm>
            <a:off x="1249363" y="1549400"/>
            <a:ext cx="6480175" cy="7080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</a:rPr>
              <a:t>1.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</a:rPr>
              <a:t>储备鉴赏常识</a:t>
            </a:r>
            <a:endParaRPr lang="zh-CN" altLang="en-US" sz="4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9523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charRg st="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" fill="hold"/>
                                        <p:tgtEl>
                                          <p:spTgt spid="95235">
                                            <p:txEl>
                                              <p:charRg st="0" end="9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2720975"/>
            <a:ext cx="8189913" cy="2628900"/>
          </a:xfrm>
          <a:solidFill>
            <a:schemeClr val="bg1">
              <a:lumMod val="95000"/>
            </a:schemeClr>
          </a:solidFill>
          <a:ln>
            <a:solidFill>
              <a:srgbClr val="99FF99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3600" b="1" dirty="0">
                <a:latin typeface="楷体" pitchFamily="49" charset="-122"/>
                <a:ea typeface="楷体" pitchFamily="49" charset="-122"/>
              </a:rPr>
              <a:t>高考对表达技巧题的考查多是主观题，需要组织文字准确地表述。表述可采用三段式：</a:t>
            </a:r>
            <a:r>
              <a:rPr lang="zh-CN" altLang="en-US" sz="3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技巧</a:t>
            </a:r>
            <a:r>
              <a:rPr lang="en-US" altLang="zh-CN" sz="3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3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内容</a:t>
            </a:r>
            <a:r>
              <a:rPr lang="en-US" altLang="zh-CN" sz="3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3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效果，也就是运用了什么技巧，表达了什么内容，达到了什么效果。</a:t>
            </a:r>
            <a:endParaRPr lang="zh-CN" altLang="en-US" sz="36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483" name="Text Box 3"/>
          <p:cNvSpPr txBox="1"/>
          <p:nvPr/>
        </p:nvSpPr>
        <p:spPr>
          <a:xfrm>
            <a:off x="381000" y="1335088"/>
            <a:ext cx="8423275" cy="646112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</a:rPr>
              <a:t>    2.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</a:rPr>
              <a:t>熟悉题型，掌握各个题型的答题技巧</a:t>
            </a:r>
            <a:endParaRPr lang="zh-CN" altLang="en-US" sz="3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9625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char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" fill="hold"/>
                                        <p:tgtEl>
                                          <p:spTgt spid="96258">
                                            <p:txEl>
                                              <p:charRg st="0" end="7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506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21507" name="圆角矩形 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1508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4.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拓展提升</a:t>
              </a:r>
              <a:endParaRPr lang="zh-CN" altLang="en-US" sz="54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3188" y="4845050"/>
            <a:ext cx="8964613" cy="14033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答案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特点：属于侧面描写。通过“我”的听觉描写家人依次就寝的情况。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作用：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内容方面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烘托夜深人静，突出父亲坐在黑暗里的习惯。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结构方面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为下文“我”的担忧询问作铺垫。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197" name="矩形 29"/>
          <p:cNvSpPr/>
          <p:nvPr/>
        </p:nvSpPr>
        <p:spPr>
          <a:xfrm>
            <a:off x="103188" y="4875213"/>
            <a:ext cx="8964612" cy="1368425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rgbClr val="99FF99"/>
            </a:solidFill>
            <a:prstDash val="solid"/>
            <a:miter/>
            <a:headEnd type="none" w="med" len="med"/>
            <a:tailEnd type="none" w="med" len="med"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解析</a:t>
            </a:r>
            <a:r>
              <a:rPr lang="zh-CN" altLang="en-US" sz="2000" b="1" dirty="0">
                <a:solidFill>
                  <a:srgbClr val="FFFFFF"/>
                </a:solidFill>
                <a:latin typeface="宋体" panose="02010600030101010101" pitchFamily="2" charset="-122"/>
              </a:rPr>
              <a:t>　</a:t>
            </a:r>
            <a:r>
              <a:rPr lang="zh-CN" altLang="en-US" sz="2000" b="1" dirty="0">
                <a:latin typeface="宋体" panose="02010600030101010101" pitchFamily="2" charset="-122"/>
              </a:rPr>
              <a:t>回答该题首先要明确一个问题</a:t>
            </a:r>
            <a:r>
              <a:rPr lang="en-US" altLang="zh-CN" sz="2000" b="1" dirty="0">
                <a:latin typeface="宋体" panose="02010600030101010101" pitchFamily="2" charset="-122"/>
              </a:rPr>
              <a:t>——</a:t>
            </a:r>
            <a:r>
              <a:rPr lang="zh-CN" altLang="en-US" sz="2000" b="1" dirty="0">
                <a:latin typeface="宋体" panose="02010600030101010101" pitchFamily="2" charset="-122"/>
              </a:rPr>
              <a:t>小说的叙述主体和表现主体。小说以第一人称的方式来叙述，很显然“我”是小说叙述的主体，“父亲坐在黑暗里”，从题目看，小说表现的主体是父亲。这样就能明白描写的角度了。画线句是从“我”的角度来写别人的，属于侧面描写。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22532" name="Rectangle 2"/>
          <p:cNvSpPr txBox="1"/>
          <p:nvPr/>
        </p:nvSpPr>
        <p:spPr>
          <a:xfrm>
            <a:off x="103188" y="869950"/>
            <a:ext cx="8964612" cy="3348038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阅读下面的文字，完成后面的题目。</a:t>
            </a:r>
            <a:endParaRPr lang="zh-CN" altLang="en-US" sz="2400" b="1" dirty="0"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黑体" panose="02010600030101010101" pitchFamily="49" charset="-122"/>
                <a:ea typeface="黑体" panose="02010600030101010101" pitchFamily="49" charset="-122"/>
              </a:rPr>
              <a:t>　            父亲坐在黑暗中 </a:t>
            </a:r>
            <a:r>
              <a:rPr lang="zh-CN" altLang="en-US" sz="2400" b="1" dirty="0"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</a:rPr>
              <a:t>[</a:t>
            </a:r>
            <a:r>
              <a:rPr lang="zh-CN" altLang="en-US" sz="2000" b="1" dirty="0">
                <a:latin typeface="Arial" panose="020B0604020202020204" pitchFamily="34" charset="0"/>
              </a:rPr>
              <a:t>美</a:t>
            </a:r>
            <a:r>
              <a:rPr lang="en-US" altLang="zh-CN" sz="2000" b="1" dirty="0">
                <a:latin typeface="Arial" panose="020B0604020202020204" pitchFamily="34" charset="0"/>
              </a:rPr>
              <a:t>]</a:t>
            </a:r>
            <a:r>
              <a:rPr lang="zh-CN" altLang="en-US" sz="2000" b="1" dirty="0">
                <a:latin typeface="Arial" panose="020B0604020202020204" pitchFamily="34" charset="0"/>
              </a:rPr>
              <a:t>杰罗姆</a:t>
            </a:r>
            <a:r>
              <a:rPr lang="en-US" altLang="zh-CN" sz="2000" b="1" dirty="0">
                <a:latin typeface="Arial" panose="020B0604020202020204" pitchFamily="34" charset="0"/>
              </a:rPr>
              <a:t>·</a:t>
            </a:r>
            <a:r>
              <a:rPr lang="zh-CN" altLang="en-US" sz="2000" b="1" dirty="0">
                <a:latin typeface="Arial" panose="020B0604020202020204" pitchFamily="34" charset="0"/>
              </a:rPr>
              <a:t>魏德曼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……  ……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①</a:t>
            </a:r>
            <a:r>
              <a:rPr lang="zh-CN" altLang="en-US" sz="2400" b="1" u="sng" dirty="0">
                <a:latin typeface="楷体" pitchFamily="49" charset="-122"/>
                <a:ea typeface="楷体" pitchFamily="49" charset="-122"/>
              </a:rPr>
              <a:t>我在房间里读书，我听见母亲进屋就寝，听见弟弟上床，听见姐姐进来，卸妆梳洗，窸窸窣窣，她忙完后周围一片寂静。一会儿，我听见母亲跟父亲说晚安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。我继续读书。过了一会儿，我口渴了，去厨房喝水。我差点儿又一次被父亲绊倒。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……  ……</a:t>
            </a:r>
            <a:endParaRPr lang="zh-CN" altLang="en-US" sz="2400" b="1" dirty="0">
              <a:latin typeface="楷体" pitchFamily="49" charset="-122"/>
              <a:ea typeface="楷体" pitchFamily="49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</a:t>
            </a:r>
            <a:r>
              <a:rPr lang="zh-CN" altLang="en-US" sz="2400" b="1" dirty="0">
                <a:latin typeface="Arial" panose="020B0604020202020204" pitchFamily="34" charset="0"/>
              </a:rPr>
              <a:t>请对小说画线①处描写的特点和作用</a:t>
            </a:r>
            <a:r>
              <a:rPr lang="en-US" altLang="zh-CN" sz="2400" b="1" dirty="0">
                <a:latin typeface="Arial" panose="020B0604020202020204" pitchFamily="34" charset="0"/>
              </a:rPr>
              <a:t>(</a:t>
            </a:r>
            <a:r>
              <a:rPr lang="zh-CN" altLang="en-US" sz="2400" b="1" dirty="0">
                <a:latin typeface="Arial" panose="020B0604020202020204" pitchFamily="34" charset="0"/>
              </a:rPr>
              <a:t>从内容和结构两个方面</a:t>
            </a:r>
            <a:r>
              <a:rPr lang="en-US" altLang="zh-CN" sz="2400" b="1" dirty="0">
                <a:latin typeface="Arial" panose="020B0604020202020204" pitchFamily="34" charset="0"/>
              </a:rPr>
              <a:t>)</a:t>
            </a:r>
            <a:r>
              <a:rPr lang="zh-CN" altLang="en-US" sz="2400" b="1" dirty="0">
                <a:latin typeface="Arial" panose="020B0604020202020204" pitchFamily="34" charset="0"/>
              </a:rPr>
              <a:t>作简要分析。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6" name="动作按钮: 自定义 17"/>
          <p:cNvSpPr/>
          <p:nvPr/>
        </p:nvSpPr>
        <p:spPr>
          <a:xfrm>
            <a:off x="8139113" y="4419600"/>
            <a:ext cx="928687" cy="285750"/>
          </a:xfrm>
          <a:prstGeom prst="actionButtonBlank">
            <a:avLst/>
          </a:prstGeom>
          <a:solidFill>
            <a:schemeClr val="accent2"/>
          </a:solidFill>
          <a:ln w="25400" cap="flat" cmpd="sng">
            <a:solidFill>
              <a:srgbClr val="23236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Arial" panose="020B0604020202020204" pitchFamily="34" charset="0"/>
              </a:rPr>
              <a:t>答案</a:t>
            </a:r>
            <a:endParaRPr lang="zh-CN" altLang="en-US" sz="1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动作按钮: 自定义 9"/>
          <p:cNvSpPr/>
          <p:nvPr/>
        </p:nvSpPr>
        <p:spPr>
          <a:xfrm>
            <a:off x="7072313" y="4419600"/>
            <a:ext cx="928687" cy="285750"/>
          </a:xfrm>
          <a:prstGeom prst="actionButtonBlank">
            <a:avLst/>
          </a:prstGeom>
          <a:solidFill>
            <a:schemeClr val="accent2"/>
          </a:solidFill>
          <a:ln w="25400" cap="flat" cmpd="sng">
            <a:solidFill>
              <a:srgbClr val="23236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Arial" panose="020B0604020202020204" pitchFamily="34" charset="0"/>
              </a:rPr>
              <a:t>解析</a:t>
            </a:r>
            <a:endParaRPr lang="zh-CN" altLang="en-US" sz="18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12" grpId="0" animBg="1"/>
      <p:bldP spid="8197" grpId="0" animBg="1"/>
      <p:bldP spid="819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1925638"/>
            <a:ext cx="681038" cy="4114800"/>
          </a:xfr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505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品</a:t>
            </a:r>
            <a:b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析</a:t>
            </a:r>
            <a:b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艺</a:t>
            </a:r>
            <a:b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术</a:t>
            </a:r>
            <a:b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技</a:t>
            </a:r>
            <a:b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巧</a:t>
            </a:r>
            <a:b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8" name="Text Box 6"/>
          <p:cNvSpPr txBox="1"/>
          <p:nvPr/>
        </p:nvSpPr>
        <p:spPr>
          <a:xfrm>
            <a:off x="2057400" y="1944688"/>
            <a:ext cx="6705600" cy="3970337"/>
          </a:xfrm>
          <a:prstGeom prst="rect">
            <a:avLst/>
          </a:prstGeom>
          <a:noFill/>
          <a:ln w="76200" cap="flat" cmpd="tri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Arial" panose="020B0604020202020204" pitchFamily="34" charset="0"/>
              </a:rPr>
              <a:t>      ★</a:t>
            </a:r>
            <a:r>
              <a:rPr lang="zh-CN" altLang="en-US" b="1" dirty="0">
                <a:latin typeface="Arial" panose="020B0604020202020204" pitchFamily="34" charset="0"/>
              </a:rPr>
              <a:t>艺术技巧，广义地说，是指作品运用的写作原则、规律和方法；从狭义的方面说，是指灵活运用一般写作原则、规律、方法所表现出来的具体而又特殊的艺术方法。</a:t>
            </a:r>
            <a:endParaRPr lang="zh-CN" altLang="en-US" b="1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b="1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Arial" panose="020B0604020202020204" pitchFamily="34" charset="0"/>
              </a:rPr>
              <a:t>      ★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从高考试题来看，对艺术技巧的考查不但要求学生判断某种艺术技巧是什么，而且要求赏析其表达的作用。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grpSp>
        <p:nvGrpSpPr>
          <p:cNvPr id="9220" name="圆角矩形 32"/>
          <p:cNvGrpSpPr/>
          <p:nvPr/>
        </p:nvGrpSpPr>
        <p:grpSpPr>
          <a:xfrm>
            <a:off x="111125" y="661988"/>
            <a:ext cx="3600450" cy="1116012"/>
            <a:chOff x="0" y="0"/>
            <a:chExt cx="1282" cy="426"/>
          </a:xfrm>
        </p:grpSpPr>
        <p:pic>
          <p:nvPicPr>
            <p:cNvPr id="9221" name="圆角矩形 32">
              <a:hlinkClick r:id="rId1" action="ppaction://hlinksldjump"/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82" cy="4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2" name="Text Box 6"/>
            <p:cNvSpPr txBox="1"/>
            <p:nvPr/>
          </p:nvSpPr>
          <p:spPr>
            <a:xfrm>
              <a:off x="96" y="71"/>
              <a:ext cx="114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4000" b="1" dirty="0"/>
                <a:t>1. </a:t>
              </a:r>
              <a:r>
                <a:rPr lang="zh-CN" altLang="en-US" sz="4000" b="1" dirty="0"/>
                <a:t>考点阐释</a:t>
              </a:r>
              <a:endParaRPr lang="en-US" altLang="zh-CN" sz="4000" b="1" dirty="0"/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endParaRPr lang="zh-CN" altLang="en-US" sz="40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355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2" name="圆角矩形 2"/>
          <p:cNvGrpSpPr/>
          <p:nvPr/>
        </p:nvGrpSpPr>
        <p:grpSpPr>
          <a:xfrm>
            <a:off x="2017713" y="2882900"/>
            <a:ext cx="5089525" cy="1633538"/>
            <a:chOff x="0" y="0"/>
            <a:chExt cx="3206" cy="1029"/>
          </a:xfrm>
        </p:grpSpPr>
        <p:pic>
          <p:nvPicPr>
            <p:cNvPr id="10243" name="圆角矩形 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4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2.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考点精讲</a:t>
              </a:r>
              <a:endParaRPr lang="zh-CN" altLang="en-US" sz="54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Line 4"/>
          <p:cNvSpPr/>
          <p:nvPr/>
        </p:nvSpPr>
        <p:spPr>
          <a:xfrm>
            <a:off x="8243888" y="1412875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67" name="Text Box 16"/>
          <p:cNvSpPr txBox="1"/>
          <p:nvPr/>
        </p:nvSpPr>
        <p:spPr>
          <a:xfrm>
            <a:off x="0" y="603250"/>
            <a:ext cx="1763713" cy="522288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典例 一</a:t>
            </a:r>
            <a:endParaRPr lang="zh-CN" altLang="en-US" b="1" dirty="0">
              <a:solidFill>
                <a:srgbClr val="FFFF00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1268" name="Text Box 17"/>
          <p:cNvSpPr txBox="1"/>
          <p:nvPr/>
        </p:nvSpPr>
        <p:spPr>
          <a:xfrm>
            <a:off x="1676400" y="1404938"/>
            <a:ext cx="7064375" cy="2062162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、“中秋过后</a:t>
            </a: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秋风是一天凉比一天</a:t>
            </a: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看看将近初冬</a:t>
            </a: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;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我整天的靠着火</a:t>
            </a: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也须穿上棉袄了” （</a:t>
            </a: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《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孔乙己</a:t>
            </a: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》 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）。文中自然环境描写 有什么作用？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304800" y="4068763"/>
            <a:ext cx="8588375" cy="15700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0030101010101" pitchFamily="49" charset="-122"/>
                <a:cs typeface="+mn-cs"/>
              </a:rPr>
              <a:t>参考答案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暗示当时天气已经很冷了（秋风越来越凉，初冬，靠着火，穿棉袄），为下文写孔乙己的悲惨遭遇作了铺垫。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0030101010101" pitchFamily="49" charset="-122"/>
                <a:ea typeface="黑体" panose="02010600030101010101" pitchFamily="49" charset="-122"/>
                <a:cs typeface="+mn-cs"/>
              </a:rPr>
              <a:t>                  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0030101010101" pitchFamily="49" charset="-122"/>
              <a:ea typeface="黑体" panose="02010600030101010101" pitchFamily="49" charset="-122"/>
              <a:cs typeface="+mn-cs"/>
            </a:endParaRPr>
          </a:p>
        </p:txBody>
      </p:sp>
      <p:sp>
        <p:nvSpPr>
          <p:cNvPr id="71699" name="Line 19"/>
          <p:cNvSpPr/>
          <p:nvPr/>
        </p:nvSpPr>
        <p:spPr>
          <a:xfrm>
            <a:off x="3048000" y="4648200"/>
            <a:ext cx="82867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00" name="Line 20"/>
          <p:cNvSpPr/>
          <p:nvPr/>
        </p:nvSpPr>
        <p:spPr>
          <a:xfrm flipV="1">
            <a:off x="381000" y="5562600"/>
            <a:ext cx="5391150" cy="4603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7169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" fill="hold"/>
                                        <p:tgtEl>
                                          <p:spTgt spid="7169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" fill="hold"/>
                                        <p:tgtEl>
                                          <p:spTgt spid="7170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1295400" y="1465263"/>
            <a:ext cx="7696200" cy="31083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、冰心的作品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《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小桔灯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的第一自然段，特意交代竹凳、墙上的电话，暗示下文中主人公小姑娘将和这两件物件打上交道。果然，第三自然段中，小姑娘“挪动竹凳” 、“登上竹凳想去摘墙上的听话器” ，原来，小姑娘的妈妈生病了，她想打电话叫医生来为妈妈看病。这些物件出现起到什么作用？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609600" y="4868863"/>
            <a:ext cx="7758113" cy="1311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B050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0030101010101" pitchFamily="49" charset="-122"/>
                <a:cs typeface="+mn-cs"/>
              </a:rPr>
              <a:t>参考答案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0030101010101" pitchFamily="49" charset="-122"/>
                <a:cs typeface="+mn-cs"/>
              </a:rPr>
              <a:t>：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为故事情节的发展埋下了伏笔。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70667" name="Oval 11"/>
          <p:cNvSpPr/>
          <p:nvPr/>
        </p:nvSpPr>
        <p:spPr>
          <a:xfrm>
            <a:off x="1676400" y="5486400"/>
            <a:ext cx="1152525" cy="72072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2293" name="Text Box 16"/>
          <p:cNvSpPr txBox="1"/>
          <p:nvPr/>
        </p:nvSpPr>
        <p:spPr>
          <a:xfrm>
            <a:off x="0" y="590550"/>
            <a:ext cx="1763713" cy="522288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典例 二</a:t>
            </a:r>
            <a:endParaRPr lang="zh-CN" altLang="en-US" b="1" dirty="0">
              <a:solidFill>
                <a:srgbClr val="FFFF00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7066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" fill="hold"/>
                                        <p:tgtEl>
                                          <p:spTgt spid="7066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 animBg="1"/>
      <p:bldP spid="706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8" name="圆角矩形 2"/>
          <p:cNvGrpSpPr/>
          <p:nvPr/>
        </p:nvGrpSpPr>
        <p:grpSpPr>
          <a:xfrm>
            <a:off x="2017713" y="2392363"/>
            <a:ext cx="5089525" cy="1633537"/>
            <a:chOff x="0" y="0"/>
            <a:chExt cx="3206" cy="1029"/>
          </a:xfrm>
        </p:grpSpPr>
        <p:pic>
          <p:nvPicPr>
            <p:cNvPr id="14339" name="圆角矩形 2">
              <a:hlinkClick r:id="" action="ppaction://noaction"/>
            </p:cNvPr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206" cy="10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0" name="Text Box 5"/>
            <p:cNvSpPr txBox="1"/>
            <p:nvPr/>
          </p:nvSpPr>
          <p:spPr>
            <a:xfrm>
              <a:off x="111" y="177"/>
              <a:ext cx="2986" cy="5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285750" lvl="0" indent="-285750"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5400" b="1" dirty="0">
                  <a:solidFill>
                    <a:srgbClr val="000000"/>
                  </a:solidFill>
                </a:rPr>
                <a:t>3. </a:t>
              </a:r>
              <a:r>
                <a:rPr lang="zh-CN" altLang="en-US" sz="5400" b="1" dirty="0">
                  <a:solidFill>
                    <a:srgbClr val="000000"/>
                  </a:solidFill>
                </a:rPr>
                <a:t>规律方法</a:t>
              </a:r>
              <a:endParaRPr lang="zh-CN" altLang="en-US" sz="54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90650"/>
            <a:ext cx="7343775" cy="4248150"/>
          </a:xfrm>
          <a:solidFill>
            <a:schemeClr val="bg1">
              <a:lumMod val="95000"/>
            </a:schemeClr>
          </a:solidFill>
          <a:ln w="57150" cmpd="thickThin">
            <a:solidFill>
              <a:srgbClr val="0066FF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表达方式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叙述、描写、抒情、议论、说明。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修辞手法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比喻、比拟、夸张、对比、对偶、排比、设问、反问、反复等。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表现手法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铺垫（伏笔）、渲染、衬托、象征、欲扬先抑、卒章显志、虚实结合、承上启下、以动衬静、以小见大、虚实结合等等。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698625"/>
            <a:ext cx="990600" cy="3635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5050"/>
            </a:solidFill>
            <a:miter lim="800000"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艺</a:t>
            </a:r>
            <a:b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术</a:t>
            </a:r>
            <a:b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技</a:t>
            </a:r>
            <a:b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巧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9" name="Text Box 9"/>
          <p:cNvSpPr txBox="1"/>
          <p:nvPr/>
        </p:nvSpPr>
        <p:spPr>
          <a:xfrm>
            <a:off x="3048000" y="979488"/>
            <a:ext cx="5334000" cy="1077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3200" b="1" dirty="0">
                <a:latin typeface="Arial" panose="020B0604020202020204" pitchFamily="34" charset="0"/>
              </a:rPr>
              <a:t>正衬是同一方向的比较，目的是使美者更美，丑者愈丑。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56331" name="Text Box 11"/>
          <p:cNvSpPr txBox="1"/>
          <p:nvPr/>
        </p:nvSpPr>
        <p:spPr>
          <a:xfrm>
            <a:off x="3048000" y="4483100"/>
            <a:ext cx="5486400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latin typeface="Arial" panose="020B0604020202020204" pitchFamily="34" charset="0"/>
              </a:rPr>
              <a:t>利用事物间相反条件来衬托一事物，称反衬。反衬是反方向的对照，是以夷见险，以丑称美。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6388" name="Text Box 6"/>
          <p:cNvSpPr txBox="1"/>
          <p:nvPr/>
        </p:nvSpPr>
        <p:spPr>
          <a:xfrm>
            <a:off x="1787525" y="1120775"/>
            <a:ext cx="1260475" cy="708025"/>
          </a:xfrm>
          <a:prstGeom prst="rect">
            <a:avLst/>
          </a:prstGeom>
          <a:solidFill>
            <a:srgbClr val="800000"/>
          </a:solidFill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4000" b="1" dirty="0">
                <a:solidFill>
                  <a:srgbClr val="00FFFF"/>
                </a:solidFill>
                <a:latin typeface="Arial" panose="020B0604020202020204" pitchFamily="34" charset="0"/>
              </a:rPr>
              <a:t>正衬</a:t>
            </a:r>
            <a:endParaRPr lang="zh-CN" altLang="en-US" sz="4000" b="1" dirty="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AutoShape 8"/>
          <p:cNvSpPr/>
          <p:nvPr/>
        </p:nvSpPr>
        <p:spPr>
          <a:xfrm>
            <a:off x="1219200" y="1441450"/>
            <a:ext cx="381000" cy="3816350"/>
          </a:xfrm>
          <a:prstGeom prst="leftBrace">
            <a:avLst>
              <a:gd name="adj1" fmla="val 105592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6390" name="Text Box 4"/>
          <p:cNvSpPr txBox="1"/>
          <p:nvPr/>
        </p:nvSpPr>
        <p:spPr>
          <a:xfrm>
            <a:off x="228600" y="2239963"/>
            <a:ext cx="873125" cy="2484437"/>
          </a:xfrm>
          <a:prstGeom prst="rect">
            <a:avLst/>
          </a:prstGeom>
          <a:solidFill>
            <a:srgbClr val="FF6600"/>
          </a:solidFill>
          <a:ln w="1905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</a:rPr>
              <a:t>衬     托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391" name="Text Box 7"/>
          <p:cNvSpPr txBox="1"/>
          <p:nvPr/>
        </p:nvSpPr>
        <p:spPr>
          <a:xfrm>
            <a:off x="1676400" y="4800600"/>
            <a:ext cx="1260475" cy="708025"/>
          </a:xfrm>
          <a:prstGeom prst="rect">
            <a:avLst/>
          </a:prstGeom>
          <a:solidFill>
            <a:srgbClr val="800000"/>
          </a:solidFill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4000" b="1" dirty="0">
                <a:solidFill>
                  <a:srgbClr val="00FFFF"/>
                </a:solidFill>
                <a:latin typeface="Arial" panose="020B0604020202020204" pitchFamily="34" charset="0"/>
              </a:rPr>
              <a:t>反衬</a:t>
            </a:r>
            <a:endParaRPr lang="zh-CN" altLang="en-US" sz="4000" b="1" dirty="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sp>
        <p:nvSpPr>
          <p:cNvPr id="16392" name="Line 12"/>
          <p:cNvSpPr/>
          <p:nvPr/>
        </p:nvSpPr>
        <p:spPr>
          <a:xfrm>
            <a:off x="2819400" y="3581400"/>
            <a:ext cx="5329238" cy="0"/>
          </a:xfrm>
          <a:prstGeom prst="line">
            <a:avLst/>
          </a:prstGeom>
          <a:ln w="76200" cap="flat" cmpd="tri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33" name="Text Box 13"/>
          <p:cNvSpPr txBox="1"/>
          <p:nvPr/>
        </p:nvSpPr>
        <p:spPr>
          <a:xfrm>
            <a:off x="2971800" y="2909888"/>
            <a:ext cx="5075238" cy="51911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有主次，用次要突出主要事物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5632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5633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/>
      <p:bldP spid="56331" grpId="0"/>
      <p:bldP spid="563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1423988" y="860425"/>
            <a:ext cx="6173787" cy="2339975"/>
            <a:chOff x="1519" y="300"/>
            <a:chExt cx="4278" cy="1588"/>
          </a:xfrm>
        </p:grpSpPr>
        <p:grpSp>
          <p:nvGrpSpPr>
            <p:cNvPr id="17412" name="Group 4"/>
            <p:cNvGrpSpPr/>
            <p:nvPr/>
          </p:nvGrpSpPr>
          <p:grpSpPr>
            <a:xfrm>
              <a:off x="1519" y="345"/>
              <a:ext cx="4278" cy="1368"/>
              <a:chOff x="1519" y="935"/>
              <a:chExt cx="4278" cy="1368"/>
            </a:xfrm>
          </p:grpSpPr>
          <p:sp>
            <p:nvSpPr>
              <p:cNvPr id="17415" name="Oval 5"/>
              <p:cNvSpPr/>
              <p:nvPr/>
            </p:nvSpPr>
            <p:spPr>
              <a:xfrm>
                <a:off x="1519" y="935"/>
                <a:ext cx="1397" cy="136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6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416" name="Text Box 6"/>
              <p:cNvSpPr txBox="1"/>
              <p:nvPr/>
            </p:nvSpPr>
            <p:spPr>
              <a:xfrm>
                <a:off x="1641" y="1335"/>
                <a:ext cx="1089" cy="5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50000"/>
                  </a:spcBef>
                  <a:buNone/>
                </a:pPr>
                <a:r>
                  <a:rPr lang="zh-CN" altLang="en-US" sz="4800" b="1" dirty="0">
                    <a:latin typeface="Arial" panose="020B0604020202020204" pitchFamily="34" charset="0"/>
                    <a:ea typeface="黑体" panose="02010600030101010101" pitchFamily="49" charset="-122"/>
                  </a:rPr>
                  <a:t>对比</a:t>
                </a:r>
                <a:endParaRPr lang="zh-CN" altLang="en-US" sz="4800" b="1" dirty="0">
                  <a:latin typeface="Arial" panose="020B0604020202020204" pitchFamily="34" charset="0"/>
                  <a:ea typeface="黑体" panose="02010600030101010101" pitchFamily="49" charset="-122"/>
                </a:endParaRPr>
              </a:p>
            </p:txBody>
          </p:sp>
          <p:sp>
            <p:nvSpPr>
              <p:cNvPr id="17417" name="Oval 7"/>
              <p:cNvSpPr/>
              <p:nvPr/>
            </p:nvSpPr>
            <p:spPr>
              <a:xfrm>
                <a:off x="4400" y="935"/>
                <a:ext cx="1397" cy="136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6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418" name="Text Box 8"/>
              <p:cNvSpPr txBox="1"/>
              <p:nvPr/>
            </p:nvSpPr>
            <p:spPr>
              <a:xfrm>
                <a:off x="4604" y="1387"/>
                <a:ext cx="1044" cy="5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50000"/>
                  </a:spcBef>
                  <a:buNone/>
                </a:pPr>
                <a:r>
                  <a:rPr lang="zh-CN" altLang="en-US" sz="4800" b="1" dirty="0">
                    <a:latin typeface="Arial" panose="020B0604020202020204" pitchFamily="34" charset="0"/>
                    <a:ea typeface="黑体" panose="02010600030101010101" pitchFamily="49" charset="-122"/>
                  </a:rPr>
                  <a:t>衬托</a:t>
                </a:r>
                <a:endParaRPr lang="zh-CN" altLang="en-US" sz="4800" b="1" dirty="0">
                  <a:latin typeface="Arial" panose="020B0604020202020204" pitchFamily="34" charset="0"/>
                  <a:ea typeface="黑体" panose="02010600030101010101" pitchFamily="49" charset="-122"/>
                </a:endParaRPr>
              </a:p>
            </p:txBody>
          </p:sp>
          <p:sp>
            <p:nvSpPr>
              <p:cNvPr id="17419" name="Line 9"/>
              <p:cNvSpPr/>
              <p:nvPr/>
            </p:nvSpPr>
            <p:spPr>
              <a:xfrm>
                <a:off x="2909" y="1661"/>
                <a:ext cx="1497" cy="0"/>
              </a:xfrm>
              <a:prstGeom prst="line">
                <a:avLst/>
              </a:prstGeom>
              <a:ln w="635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7413" name="AutoShape 10"/>
            <p:cNvSpPr/>
            <p:nvPr/>
          </p:nvSpPr>
          <p:spPr>
            <a:xfrm>
              <a:off x="3198" y="300"/>
              <a:ext cx="998" cy="1588"/>
            </a:xfrm>
            <a:prstGeom prst="downArrow">
              <a:avLst>
                <a:gd name="adj1" fmla="val 50000"/>
                <a:gd name="adj2" fmla="val 39779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7414" name="Text Box 11"/>
            <p:cNvSpPr txBox="1"/>
            <p:nvPr/>
          </p:nvSpPr>
          <p:spPr>
            <a:xfrm>
              <a:off x="3481" y="436"/>
              <a:ext cx="451" cy="117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zh-CN" altLang="en-US" sz="3200" b="1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0030101010101" pitchFamily="49" charset="-122"/>
                </a:rPr>
                <a:t>区别点</a:t>
              </a:r>
              <a:endPara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0030101010101" pitchFamily="49" charset="-122"/>
              </a:endParaRPr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1566863" y="3491401"/>
            <a:ext cx="5976937" cy="2375999"/>
            <a:chOff x="1791" y="2024"/>
            <a:chExt cx="3765" cy="199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317" name="Rectangle 13"/>
            <p:cNvSpPr>
              <a:spLocks noChangeArrowheads="1"/>
            </p:cNvSpPr>
            <p:nvPr/>
          </p:nvSpPr>
          <p:spPr bwMode="auto">
            <a:xfrm>
              <a:off x="1791" y="2024"/>
              <a:ext cx="3765" cy="199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18" name="Text Box 14"/>
            <p:cNvSpPr txBox="1">
              <a:spLocks noChangeArrowheads="1"/>
            </p:cNvSpPr>
            <p:nvPr/>
          </p:nvSpPr>
          <p:spPr bwMode="auto">
            <a:xfrm>
              <a:off x="1837" y="2077"/>
              <a:ext cx="3674" cy="193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0030101010101" pitchFamily="49" charset="-122"/>
                  <a:cs typeface="+mn-cs"/>
                </a:rPr>
                <a:t>衬托不是对比，衬托的目的是为了突出主要事物，对比的目的是互相生发，相得益彰。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003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1541</Words>
  <Application>WPS 演示</Application>
  <PresentationFormat>全屏显示(4:3)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Calibri Light</vt:lpstr>
      <vt:lpstr>楷体</vt:lpstr>
      <vt:lpstr>Times New Roman</vt:lpstr>
      <vt:lpstr>黑体</vt:lpstr>
      <vt:lpstr>楷体_GB2312</vt:lpstr>
      <vt:lpstr>微软雅黑</vt:lpstr>
      <vt:lpstr>自定义设计方案</vt:lpstr>
      <vt:lpstr>1_自定义设计方案</vt:lpstr>
      <vt:lpstr>Office 主题</vt:lpstr>
      <vt:lpstr>2_自定义设计方案</vt:lpstr>
      <vt:lpstr>3_自定义设计方案</vt:lpstr>
      <vt:lpstr>4_自定义设计方案</vt:lpstr>
      <vt:lpstr>PowerPoint 演示文稿</vt:lpstr>
      <vt:lpstr> 品 析 艺 术 技 巧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online</cp:lastModifiedBy>
  <cp:revision>197</cp:revision>
  <dcterms:created xsi:type="dcterms:W3CDTF">2014-10-23T06:30:00Z</dcterms:created>
  <dcterms:modified xsi:type="dcterms:W3CDTF">2017-02-10T00:12:21Z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