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5" r:id="rId5"/>
    <p:sldId id="258" r:id="rId6"/>
    <p:sldId id="262" r:id="rId7"/>
    <p:sldId id="263" r:id="rId8"/>
    <p:sldId id="264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小说阅读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情节类题型解答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821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/>
          <p:nvPr/>
        </p:nvSpPr>
        <p:spPr>
          <a:xfrm>
            <a:off x="258763" y="1635125"/>
            <a:ext cx="8694737" cy="415498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三、探究情节的合理性</a:t>
            </a:r>
            <a:endParaRPr lang="en-US" altLang="zh-CN" sz="3600" b="1" dirty="0" smtClean="0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45720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第一，考虑情节自身前后的关联性。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第二，思考情节安排是否符合人物性格特征和发展变化的轨迹。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第三，思考情节安排是否有利于表现主题。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第四，思考情节的安排是否符合生活逻辑和艺术逻辑。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204864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探究情节的合理性</a:t>
            </a:r>
            <a:endParaRPr lang="en-US" altLang="zh-CN" sz="3600" b="1" dirty="0" smtClean="0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lvl="0"/>
            <a:endParaRPr lang="en-US" altLang="zh-CN" sz="3600" b="1" dirty="0" smtClean="0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r>
              <a:rPr lang="en-US" altLang="zh-CN" sz="3600" b="1" dirty="0" smtClean="0"/>
              <a:t>22《</a:t>
            </a:r>
            <a:r>
              <a:rPr lang="zh-CN" altLang="en-US" sz="3600" b="1" dirty="0" smtClean="0"/>
              <a:t>长生不死的祖父</a:t>
            </a:r>
            <a:r>
              <a:rPr lang="en-US" altLang="zh-CN" sz="3600" b="1" dirty="0" smtClean="0"/>
              <a:t>》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5963" y="2020888"/>
            <a:ext cx="7848600" cy="4837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　　小说通过故事情节来展示人物性格，表现主题。作者往往根据人物性格的发展，人物与人物之间的关系和矛盾冲突，来选择或虚构事件，组成作品完整的故事情节。故事情节通常包括开端、发展、高潮和结局几个部分，有的前有序幕，后有尾声。小说情节类题是高考的必考点，常考查类型：情节概括、情节手法、情节作用、探究情节的合理性。</a:t>
            </a:r>
          </a:p>
        </p:txBody>
      </p:sp>
      <p:grpSp>
        <p:nvGrpSpPr>
          <p:cNvPr id="9220" name="圆角矩形 32"/>
          <p:cNvGrpSpPr/>
          <p:nvPr/>
        </p:nvGrpSpPr>
        <p:grpSpPr>
          <a:xfrm>
            <a:off x="111125" y="798513"/>
            <a:ext cx="3600450" cy="1116012"/>
            <a:chOff x="0" y="0"/>
            <a:chExt cx="1282" cy="426"/>
          </a:xfrm>
        </p:grpSpPr>
        <p:pic>
          <p:nvPicPr>
            <p:cNvPr id="9221" name="圆角矩形 32">
              <a:hlinkClick r:id="rId2" action="ppaction://hlinksldjump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2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4000" b="1" dirty="0" smtClean="0"/>
                <a:t>考点</a:t>
              </a:r>
              <a:r>
                <a:rPr lang="zh-CN" altLang="en-US" sz="4000" b="1" dirty="0"/>
                <a:t>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79204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226638" y="1263933"/>
            <a:ext cx="864076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教你答题：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①理清小说结构层次，即开端、发展、高潮、结局等；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②寻找贯穿小说的线索或叙述主体；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③抓住小说中的重要场面、重要事件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638" y="4313510"/>
            <a:ext cx="864076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答题模式：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按“何时何地何人做何事”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文中没有涉及的除外，但“何人”“做何事”不能省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的格式加以概括。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根据题干要求灵活作答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0715" y="58555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一、概括情节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88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204864"/>
            <a:ext cx="7408333" cy="345069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一、概括情节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11《</a:t>
            </a:r>
            <a:r>
              <a:rPr lang="zh-CN" altLang="en-US" sz="3200" b="1" dirty="0" smtClean="0"/>
              <a:t>风语</a:t>
            </a:r>
            <a:r>
              <a:rPr lang="en-US" altLang="zh-CN" sz="3200" b="1" dirty="0" smtClean="0"/>
              <a:t>》</a:t>
            </a:r>
          </a:p>
          <a:p>
            <a:r>
              <a:rPr lang="en-US" altLang="zh-CN" sz="3200" b="1" dirty="0" smtClean="0"/>
              <a:t>16《</a:t>
            </a:r>
            <a:r>
              <a:rPr lang="zh-CN" altLang="en-US" sz="3200" b="1" dirty="0" smtClean="0"/>
              <a:t>江一鹤</a:t>
            </a:r>
            <a:r>
              <a:rPr lang="en-US" altLang="zh-CN" sz="3200" b="1" dirty="0" smtClean="0"/>
              <a:t>》</a:t>
            </a:r>
          </a:p>
          <a:p>
            <a:r>
              <a:rPr lang="en-US" altLang="zh-CN" sz="3200" b="1" dirty="0" smtClean="0"/>
              <a:t>21</a:t>
            </a:r>
            <a:r>
              <a:rPr lang="zh-CN" altLang="en-US" sz="3200" b="1" dirty="0" smtClean="0"/>
              <a:t>霍夫曼</a:t>
            </a:r>
            <a:endParaRPr lang="zh-CN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31048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60848"/>
            <a:ext cx="7408333" cy="345069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双线结构：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26《</a:t>
            </a:r>
            <a:r>
              <a:rPr lang="zh-CN" altLang="en-US" sz="3600" b="1" dirty="0" smtClean="0"/>
              <a:t>锄奸</a:t>
            </a:r>
            <a:r>
              <a:rPr lang="en-US" altLang="zh-CN" sz="3600" b="1" dirty="0" smtClean="0"/>
              <a:t>》</a:t>
            </a:r>
            <a:endParaRPr lang="zh-CN" alt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386307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8600" y="428604"/>
            <a:ext cx="8748713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概括小说情节要注意“一寻”“一理”和“一抓”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．“寻”，就是寻找小说的线索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小说中的线索主要有：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(1)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事物线索。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小说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项链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中的线索就是项链，女主人公借项链、失项链、赔项链、还债务、发现项链是赝品等一系列情节都与此有关。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(2)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对比冲突线索。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如鲁迅的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祝福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，祥林嫂与鲁四老爷的矛盾冲突，就是构成情节的主要线索。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．“理”，就是理清小说的结构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可以按照开端、发展、高潮、结局来划分文章结构，如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林教头风雪山神庙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．“抓”，就是抓住场面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一般一个场面可以概括为一个情节。小说中的场面就是人物活动的场所。理清场面，全文的情节也就清楚了。</a:t>
            </a:r>
          </a:p>
        </p:txBody>
      </p:sp>
    </p:spTree>
    <p:extLst>
      <p:ext uri="{BB962C8B-B14F-4D97-AF65-F5344CB8AC3E}">
        <p14:creationId xmlns="" xmlns:p14="http://schemas.microsoft.com/office/powerpoint/2010/main" val="323131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154463" y="469424"/>
            <a:ext cx="8859838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rgbClr val="FFFF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二、分析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情节的作用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7"/>
          <p:cNvSpPr>
            <a:spLocks noChangeArrowheads="1"/>
          </p:cNvSpPr>
          <p:nvPr/>
        </p:nvSpPr>
        <p:spPr bwMode="auto">
          <a:xfrm>
            <a:off x="147638" y="1365250"/>
            <a:ext cx="8859838" cy="1271662"/>
          </a:xfrm>
          <a:prstGeom prst="rect">
            <a:avLst/>
          </a:prstGeom>
          <a:solidFill>
            <a:schemeClr val="accent5"/>
          </a:solidFill>
          <a:ln w="25400">
            <a:solidFill>
              <a:srgbClr val="FF0000"/>
            </a:solidFill>
            <a:miter lim="800000"/>
          </a:ln>
        </p:spPr>
        <p:txBody>
          <a:bodyPr anchor="ctr"/>
          <a:lstStyle/>
          <a:p>
            <a:pPr lvl="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教你答题：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分析情节的作用，一般从内容和结构两方面作答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46062" y="2996952"/>
            <a:ext cx="8897938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rIns="0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答题模式：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①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情节发展作铺垫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提供依据，设置伏笔悬念等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，推动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情节发展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进入高潮或转折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黑体" panose="02010600030101010101" pitchFamily="49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②表现了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的思想品质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心理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，有助于塑造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的形象。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③揭示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表现、突出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了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，有利于表现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的主题。 </a:t>
            </a:r>
          </a:p>
        </p:txBody>
      </p:sp>
    </p:spTree>
    <p:extLst>
      <p:ext uri="{BB962C8B-B14F-4D97-AF65-F5344CB8AC3E}">
        <p14:creationId xmlns="" xmlns:p14="http://schemas.microsoft.com/office/powerpoint/2010/main" val="339488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3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910club.cn/kjsc/UploadFiles20081888/200904/2009042318012073.jpg"/>
          <p:cNvPicPr>
            <a:picLocks noChangeAspect="1"/>
          </p:cNvPicPr>
          <p:nvPr/>
        </p:nvPicPr>
        <p:blipFill>
          <a:blip r:embed="rId2" cstate="print"/>
          <a:srcRect l="37500" t="48750" r="6250" b="8749"/>
          <a:stretch>
            <a:fillRect/>
          </a:stretch>
        </p:blipFill>
        <p:spPr>
          <a:xfrm>
            <a:off x="7000875" y="5929313"/>
            <a:ext cx="2143125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4925" y="723900"/>
            <a:ext cx="9072563" cy="55705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紧抓内在关联，“四步走”做好情节作用分析题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分析情节的作用类题目，应做好以下步骤：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第一步：阅读全文，梳理情节脉络并作概括。从开端、发展、高潮、结局的全过程来梳理情节脉络，每一阶段可采用这样的语言表述形式：什么人在什么时间、什么地点做了什么事。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第二步：细读所给文字，分层抓住其层意或关键词语。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第三步：分析所给文字在情节上发生了哪些关联。所谓关联，就是情节发生发展的依据，或者因果关系。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第四步：作答，注意使用术语。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指向情节→使情节波澜再起；引出另一情节；制造悬念，埋下伏笔；照应前文；为下文情节作铺垫或提供依据。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指向人物→丰富人物形象，凸显人物性格，表现人物心理。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指向主题→点明或深化主题。</a:t>
            </a:r>
          </a:p>
        </p:txBody>
      </p:sp>
    </p:spTree>
    <p:extLst>
      <p:ext uri="{BB962C8B-B14F-4D97-AF65-F5344CB8AC3E}">
        <p14:creationId xmlns="" xmlns:p14="http://schemas.microsoft.com/office/powerpoint/2010/main" val="12001753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1331640" y="1700808"/>
            <a:ext cx="591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情节的作用：</a:t>
            </a:r>
            <a:endParaRPr lang="en-US" altLang="zh-CN" sz="3600" dirty="0" smtClean="0"/>
          </a:p>
          <a:p>
            <a:r>
              <a:rPr lang="en-US" altLang="zh-CN" sz="3600" dirty="0" smtClean="0"/>
              <a:t>17《</a:t>
            </a:r>
            <a:r>
              <a:rPr lang="zh-CN" altLang="en-US" sz="3600" dirty="0" smtClean="0"/>
              <a:t>快餐店里的演出</a:t>
            </a:r>
            <a:r>
              <a:rPr lang="en-US" altLang="zh-CN" sz="3600" dirty="0" smtClean="0"/>
              <a:t>》</a:t>
            </a:r>
          </a:p>
          <a:p>
            <a:r>
              <a:rPr lang="en-US" altLang="zh-CN" sz="3600" dirty="0" smtClean="0"/>
              <a:t>29《</a:t>
            </a:r>
            <a:r>
              <a:rPr lang="zh-CN" altLang="en-US" sz="3600" dirty="0" smtClean="0"/>
              <a:t>鱼的故事</a:t>
            </a:r>
            <a:r>
              <a:rPr lang="en-US" altLang="zh-CN" sz="3600" dirty="0" smtClean="0"/>
              <a:t>》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</TotalTime>
  <Words>463</Words>
  <Application>Microsoft Office PowerPoint</Application>
  <PresentationFormat>全屏显示(4:3)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小说阅读——情节类题型解答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小说阅读——情节类题型解答</dc:title>
  <dc:creator>lenovo`</dc:creator>
  <cp:lastModifiedBy>WIN</cp:lastModifiedBy>
  <cp:revision>3</cp:revision>
  <dcterms:created xsi:type="dcterms:W3CDTF">2017-02-13T15:41:27Z</dcterms:created>
  <dcterms:modified xsi:type="dcterms:W3CDTF">2017-02-23T08:23:37Z</dcterms:modified>
</cp:coreProperties>
</file>