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84" r:id="rId3"/>
    <p:sldMasterId id="2147483696" r:id="rId4"/>
    <p:sldMasterId id="2147483708" r:id="rId5"/>
  </p:sldMasterIdLst>
  <p:notesMasterIdLst>
    <p:notesMasterId r:id="rId18"/>
  </p:notesMasterIdLst>
  <p:sldIdLst>
    <p:sldId id="910" r:id="rId6"/>
    <p:sldId id="902" r:id="rId7"/>
    <p:sldId id="903" r:id="rId8"/>
    <p:sldId id="906" r:id="rId9"/>
    <p:sldId id="907" r:id="rId10"/>
    <p:sldId id="915" r:id="rId11"/>
    <p:sldId id="912" r:id="rId12"/>
    <p:sldId id="911" r:id="rId13"/>
    <p:sldId id="913" r:id="rId14"/>
    <p:sldId id="914" r:id="rId15"/>
    <p:sldId id="916" r:id="rId16"/>
    <p:sldId id="918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9DCFF"/>
    <a:srgbClr val="B7ECFF"/>
    <a:srgbClr val="B9FFB9"/>
    <a:srgbClr val="ECF5E7"/>
    <a:srgbClr val="0000FF"/>
    <a:srgbClr val="4BD0FF"/>
    <a:srgbClr val="89E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108" y="-138"/>
      </p:cViewPr>
      <p:guideLst>
        <p:guide orient="horz" pos="2138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000EFA-368D-4C5E-A17C-F36A70738E7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hyperlink" Target="http://www.zxjkw.com/chuangxin/cx_index.html" TargetMode="Externa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 cstate="print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C201ED-DF4A-4420-992D-582124A905C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7" descr="C:\Documents and Settings\Administrator\桌面\图片3.jpg"/>
          <p:cNvPicPr>
            <a:picLocks noChangeAspect="1"/>
          </p:cNvPicPr>
          <p:nvPr userDrawn="1"/>
        </p:nvPicPr>
        <p:blipFill>
          <a:blip r:embed="rId13" cstate="print"/>
          <a:srcRect t="54189"/>
          <a:stretch>
            <a:fillRect/>
          </a:stretch>
        </p:blipFill>
        <p:spPr>
          <a:xfrm>
            <a:off x="0" y="3706813"/>
            <a:ext cx="9144000" cy="3151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BCE213-27A6-42D9-800C-D550BDE4CE6A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79"/>
          <p:cNvSpPr/>
          <p:nvPr userDrawn="1"/>
        </p:nvSpPr>
        <p:spPr>
          <a:xfrm flipV="1">
            <a:off x="0" y="0"/>
            <a:ext cx="9144000" cy="304800"/>
          </a:xfrm>
          <a:custGeom>
            <a:avLst/>
            <a:gdLst>
              <a:gd name="txL" fmla="*/ 0 w 2721"/>
              <a:gd name="txT" fmla="*/ 0 h 330"/>
              <a:gd name="txR" fmla="*/ 2721 w 2721"/>
              <a:gd name="txB" fmla="*/ 330 h 33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721" h="330">
                <a:moveTo>
                  <a:pt x="2721" y="330"/>
                </a:moveTo>
                <a:cubicBezTo>
                  <a:pt x="0" y="330"/>
                  <a:pt x="0" y="330"/>
                  <a:pt x="0" y="330"/>
                </a:cubicBezTo>
                <a:cubicBezTo>
                  <a:pt x="0" y="2"/>
                  <a:pt x="0" y="2"/>
                  <a:pt x="0" y="2"/>
                </a:cubicBezTo>
                <a:cubicBezTo>
                  <a:pt x="804" y="2"/>
                  <a:pt x="804" y="2"/>
                  <a:pt x="804" y="2"/>
                </a:cubicBezTo>
                <a:cubicBezTo>
                  <a:pt x="804" y="2"/>
                  <a:pt x="837" y="0"/>
                  <a:pt x="870" y="14"/>
                </a:cubicBezTo>
                <a:cubicBezTo>
                  <a:pt x="904" y="29"/>
                  <a:pt x="921" y="50"/>
                  <a:pt x="921" y="50"/>
                </a:cubicBezTo>
                <a:cubicBezTo>
                  <a:pt x="1083" y="257"/>
                  <a:pt x="1083" y="257"/>
                  <a:pt x="1083" y="257"/>
                </a:cubicBezTo>
                <a:cubicBezTo>
                  <a:pt x="1083" y="257"/>
                  <a:pt x="1104" y="280"/>
                  <a:pt x="1127" y="289"/>
                </a:cubicBezTo>
                <a:cubicBezTo>
                  <a:pt x="1160" y="301"/>
                  <a:pt x="1198" y="299"/>
                  <a:pt x="1198" y="299"/>
                </a:cubicBezTo>
                <a:cubicBezTo>
                  <a:pt x="2721" y="299"/>
                  <a:pt x="2721" y="299"/>
                  <a:pt x="2721" y="299"/>
                </a:cubicBezTo>
                <a:lnTo>
                  <a:pt x="2721" y="330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100000"/>
                </a:srgbClr>
              </a:gs>
              <a:gs pos="100000">
                <a:srgbClr val="13CF5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Freeform 62"/>
          <p:cNvSpPr>
            <a:spLocks noEditPoints="1"/>
          </p:cNvSpPr>
          <p:nvPr userDrawn="1"/>
        </p:nvSpPr>
        <p:spPr>
          <a:xfrm>
            <a:off x="0" y="5922963"/>
            <a:ext cx="1066800" cy="935037"/>
          </a:xfrm>
          <a:custGeom>
            <a:avLst/>
            <a:gdLst>
              <a:gd name="txL" fmla="*/ 0 w 1406"/>
              <a:gd name="txT" fmla="*/ 0 h 1219"/>
              <a:gd name="txR" fmla="*/ 1406 w 1406"/>
              <a:gd name="txB" fmla="*/ 1219 h 121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06" h="1219">
                <a:moveTo>
                  <a:pt x="102" y="852"/>
                </a:moveTo>
                <a:cubicBezTo>
                  <a:pt x="100" y="849"/>
                  <a:pt x="99" y="847"/>
                  <a:pt x="99" y="845"/>
                </a:cubicBezTo>
                <a:cubicBezTo>
                  <a:pt x="98" y="843"/>
                  <a:pt x="97" y="841"/>
                  <a:pt x="96" y="840"/>
                </a:cubicBezTo>
                <a:cubicBezTo>
                  <a:pt x="84" y="823"/>
                  <a:pt x="71" y="816"/>
                  <a:pt x="57" y="819"/>
                </a:cubicBezTo>
                <a:cubicBezTo>
                  <a:pt x="42" y="822"/>
                  <a:pt x="28" y="829"/>
                  <a:pt x="13" y="840"/>
                </a:cubicBezTo>
                <a:cubicBezTo>
                  <a:pt x="8" y="843"/>
                  <a:pt x="4" y="847"/>
                  <a:pt x="0" y="850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58" y="1219"/>
                  <a:pt x="58" y="1219"/>
                  <a:pt x="58" y="1219"/>
                </a:cubicBezTo>
                <a:cubicBezTo>
                  <a:pt x="62" y="1198"/>
                  <a:pt x="64" y="1175"/>
                  <a:pt x="65" y="1150"/>
                </a:cubicBezTo>
                <a:cubicBezTo>
                  <a:pt x="65" y="1116"/>
                  <a:pt x="64" y="1086"/>
                  <a:pt x="62" y="1060"/>
                </a:cubicBezTo>
                <a:cubicBezTo>
                  <a:pt x="64" y="1062"/>
                  <a:pt x="79" y="1078"/>
                  <a:pt x="106" y="1108"/>
                </a:cubicBezTo>
                <a:cubicBezTo>
                  <a:pt x="133" y="1139"/>
                  <a:pt x="168" y="1168"/>
                  <a:pt x="212" y="1196"/>
                </a:cubicBezTo>
                <a:cubicBezTo>
                  <a:pt x="210" y="1204"/>
                  <a:pt x="207" y="1211"/>
                  <a:pt x="205" y="1219"/>
                </a:cubicBezTo>
                <a:cubicBezTo>
                  <a:pt x="224" y="1219"/>
                  <a:pt x="224" y="1219"/>
                  <a:pt x="224" y="1219"/>
                </a:cubicBezTo>
                <a:cubicBezTo>
                  <a:pt x="226" y="1215"/>
                  <a:pt x="227" y="1211"/>
                  <a:pt x="228" y="1206"/>
                </a:cubicBezTo>
                <a:cubicBezTo>
                  <a:pt x="235" y="1211"/>
                  <a:pt x="243" y="1215"/>
                  <a:pt x="250" y="1219"/>
                </a:cubicBezTo>
                <a:cubicBezTo>
                  <a:pt x="291" y="1219"/>
                  <a:pt x="291" y="1219"/>
                  <a:pt x="291" y="1219"/>
                </a:cubicBezTo>
                <a:cubicBezTo>
                  <a:pt x="271" y="1209"/>
                  <a:pt x="252" y="1199"/>
                  <a:pt x="234" y="1188"/>
                </a:cubicBezTo>
                <a:cubicBezTo>
                  <a:pt x="248" y="1150"/>
                  <a:pt x="262" y="1112"/>
                  <a:pt x="276" y="1074"/>
                </a:cubicBezTo>
                <a:cubicBezTo>
                  <a:pt x="291" y="1037"/>
                  <a:pt x="307" y="999"/>
                  <a:pt x="325" y="962"/>
                </a:cubicBezTo>
                <a:cubicBezTo>
                  <a:pt x="337" y="969"/>
                  <a:pt x="349" y="976"/>
                  <a:pt x="361" y="984"/>
                </a:cubicBezTo>
                <a:cubicBezTo>
                  <a:pt x="373" y="992"/>
                  <a:pt x="386" y="999"/>
                  <a:pt x="399" y="1006"/>
                </a:cubicBezTo>
                <a:cubicBezTo>
                  <a:pt x="392" y="1019"/>
                  <a:pt x="383" y="1033"/>
                  <a:pt x="372" y="1045"/>
                </a:cubicBezTo>
                <a:cubicBezTo>
                  <a:pt x="360" y="1058"/>
                  <a:pt x="349" y="1072"/>
                  <a:pt x="339" y="1086"/>
                </a:cubicBezTo>
                <a:cubicBezTo>
                  <a:pt x="328" y="1102"/>
                  <a:pt x="325" y="1116"/>
                  <a:pt x="329" y="1128"/>
                </a:cubicBezTo>
                <a:cubicBezTo>
                  <a:pt x="333" y="1140"/>
                  <a:pt x="335" y="1154"/>
                  <a:pt x="337" y="1170"/>
                </a:cubicBezTo>
                <a:cubicBezTo>
                  <a:pt x="370" y="1219"/>
                  <a:pt x="370" y="1219"/>
                  <a:pt x="370" y="1219"/>
                </a:cubicBezTo>
                <a:cubicBezTo>
                  <a:pt x="618" y="1219"/>
                  <a:pt x="618" y="1219"/>
                  <a:pt x="618" y="1219"/>
                </a:cubicBezTo>
                <a:cubicBezTo>
                  <a:pt x="636" y="1208"/>
                  <a:pt x="655" y="1203"/>
                  <a:pt x="675" y="1203"/>
                </a:cubicBezTo>
                <a:cubicBezTo>
                  <a:pt x="697" y="1204"/>
                  <a:pt x="721" y="1196"/>
                  <a:pt x="746" y="1178"/>
                </a:cubicBezTo>
                <a:cubicBezTo>
                  <a:pt x="757" y="1172"/>
                  <a:pt x="765" y="1164"/>
                  <a:pt x="771" y="1156"/>
                </a:cubicBezTo>
                <a:cubicBezTo>
                  <a:pt x="777" y="1148"/>
                  <a:pt x="783" y="1140"/>
                  <a:pt x="789" y="1130"/>
                </a:cubicBezTo>
                <a:cubicBezTo>
                  <a:pt x="785" y="1159"/>
                  <a:pt x="781" y="1189"/>
                  <a:pt x="776" y="1219"/>
                </a:cubicBezTo>
                <a:cubicBezTo>
                  <a:pt x="796" y="1219"/>
                  <a:pt x="796" y="1219"/>
                  <a:pt x="796" y="1219"/>
                </a:cubicBezTo>
                <a:cubicBezTo>
                  <a:pt x="801" y="1185"/>
                  <a:pt x="805" y="1152"/>
                  <a:pt x="809" y="1120"/>
                </a:cubicBezTo>
                <a:cubicBezTo>
                  <a:pt x="813" y="1120"/>
                  <a:pt x="831" y="1119"/>
                  <a:pt x="863" y="1117"/>
                </a:cubicBezTo>
                <a:cubicBezTo>
                  <a:pt x="895" y="1115"/>
                  <a:pt x="936" y="1108"/>
                  <a:pt x="985" y="1094"/>
                </a:cubicBezTo>
                <a:cubicBezTo>
                  <a:pt x="988" y="1130"/>
                  <a:pt x="990" y="1168"/>
                  <a:pt x="992" y="1207"/>
                </a:cubicBezTo>
                <a:cubicBezTo>
                  <a:pt x="993" y="1211"/>
                  <a:pt x="993" y="1215"/>
                  <a:pt x="993" y="1219"/>
                </a:cubicBezTo>
                <a:cubicBezTo>
                  <a:pt x="1011" y="1219"/>
                  <a:pt x="1011" y="1219"/>
                  <a:pt x="1011" y="1219"/>
                </a:cubicBezTo>
                <a:cubicBezTo>
                  <a:pt x="1011" y="1214"/>
                  <a:pt x="1011" y="1209"/>
                  <a:pt x="1010" y="1203"/>
                </a:cubicBezTo>
                <a:cubicBezTo>
                  <a:pt x="1008" y="1164"/>
                  <a:pt x="1006" y="1126"/>
                  <a:pt x="1003" y="1088"/>
                </a:cubicBezTo>
                <a:cubicBezTo>
                  <a:pt x="1036" y="1078"/>
                  <a:pt x="1070" y="1064"/>
                  <a:pt x="1107" y="1047"/>
                </a:cubicBezTo>
                <a:cubicBezTo>
                  <a:pt x="1144" y="1030"/>
                  <a:pt x="1181" y="1010"/>
                  <a:pt x="1218" y="984"/>
                </a:cubicBezTo>
                <a:cubicBezTo>
                  <a:pt x="1229" y="1017"/>
                  <a:pt x="1238" y="1053"/>
                  <a:pt x="1246" y="1091"/>
                </a:cubicBezTo>
                <a:cubicBezTo>
                  <a:pt x="1254" y="1129"/>
                  <a:pt x="1261" y="1170"/>
                  <a:pt x="1266" y="1212"/>
                </a:cubicBezTo>
                <a:cubicBezTo>
                  <a:pt x="1263" y="1215"/>
                  <a:pt x="1260" y="1217"/>
                  <a:pt x="1257" y="1219"/>
                </a:cubicBezTo>
                <a:cubicBezTo>
                  <a:pt x="1289" y="1219"/>
                  <a:pt x="1289" y="1219"/>
                  <a:pt x="1289" y="1219"/>
                </a:cubicBezTo>
                <a:cubicBezTo>
                  <a:pt x="1339" y="1135"/>
                  <a:pt x="1373" y="1044"/>
                  <a:pt x="1389" y="946"/>
                </a:cubicBezTo>
                <a:cubicBezTo>
                  <a:pt x="1406" y="851"/>
                  <a:pt x="1406" y="757"/>
                  <a:pt x="1389" y="664"/>
                </a:cubicBezTo>
                <a:cubicBezTo>
                  <a:pt x="1372" y="570"/>
                  <a:pt x="1339" y="482"/>
                  <a:pt x="1291" y="399"/>
                </a:cubicBezTo>
                <a:cubicBezTo>
                  <a:pt x="1285" y="390"/>
                  <a:pt x="1280" y="381"/>
                  <a:pt x="1274" y="372"/>
                </a:cubicBezTo>
                <a:cubicBezTo>
                  <a:pt x="1269" y="364"/>
                  <a:pt x="1263" y="355"/>
                  <a:pt x="1256" y="345"/>
                </a:cubicBezTo>
                <a:cubicBezTo>
                  <a:pt x="1229" y="308"/>
                  <a:pt x="1200" y="273"/>
                  <a:pt x="1168" y="241"/>
                </a:cubicBezTo>
                <a:cubicBezTo>
                  <a:pt x="1136" y="209"/>
                  <a:pt x="1102" y="180"/>
                  <a:pt x="1068" y="155"/>
                </a:cubicBezTo>
                <a:cubicBezTo>
                  <a:pt x="1068" y="153"/>
                  <a:pt x="1068" y="153"/>
                  <a:pt x="1068" y="153"/>
                </a:cubicBezTo>
                <a:cubicBezTo>
                  <a:pt x="1064" y="153"/>
                  <a:pt x="1064" y="153"/>
                  <a:pt x="1064" y="153"/>
                </a:cubicBezTo>
                <a:cubicBezTo>
                  <a:pt x="928" y="57"/>
                  <a:pt x="776" y="7"/>
                  <a:pt x="605" y="4"/>
                </a:cubicBezTo>
                <a:cubicBezTo>
                  <a:pt x="434" y="0"/>
                  <a:pt x="277" y="49"/>
                  <a:pt x="134" y="149"/>
                </a:cubicBezTo>
                <a:cubicBezTo>
                  <a:pt x="84" y="184"/>
                  <a:pt x="39" y="223"/>
                  <a:pt x="0" y="267"/>
                </a:cubicBezTo>
                <a:cubicBezTo>
                  <a:pt x="0" y="563"/>
                  <a:pt x="0" y="563"/>
                  <a:pt x="0" y="563"/>
                </a:cubicBezTo>
                <a:cubicBezTo>
                  <a:pt x="4" y="558"/>
                  <a:pt x="9" y="554"/>
                  <a:pt x="13" y="550"/>
                </a:cubicBezTo>
                <a:cubicBezTo>
                  <a:pt x="27" y="535"/>
                  <a:pt x="32" y="518"/>
                  <a:pt x="30" y="497"/>
                </a:cubicBezTo>
                <a:cubicBezTo>
                  <a:pt x="28" y="477"/>
                  <a:pt x="37" y="461"/>
                  <a:pt x="56" y="447"/>
                </a:cubicBezTo>
                <a:cubicBezTo>
                  <a:pt x="81" y="430"/>
                  <a:pt x="102" y="423"/>
                  <a:pt x="119" y="427"/>
                </a:cubicBezTo>
                <a:cubicBezTo>
                  <a:pt x="136" y="431"/>
                  <a:pt x="152" y="430"/>
                  <a:pt x="168" y="423"/>
                </a:cubicBezTo>
                <a:cubicBezTo>
                  <a:pt x="172" y="429"/>
                  <a:pt x="177" y="437"/>
                  <a:pt x="183" y="447"/>
                </a:cubicBezTo>
                <a:cubicBezTo>
                  <a:pt x="189" y="458"/>
                  <a:pt x="197" y="470"/>
                  <a:pt x="206" y="483"/>
                </a:cubicBezTo>
                <a:cubicBezTo>
                  <a:pt x="173" y="505"/>
                  <a:pt x="140" y="529"/>
                  <a:pt x="108" y="557"/>
                </a:cubicBezTo>
                <a:cubicBezTo>
                  <a:pt x="76" y="584"/>
                  <a:pt x="44" y="614"/>
                  <a:pt x="13" y="648"/>
                </a:cubicBezTo>
                <a:cubicBezTo>
                  <a:pt x="8" y="639"/>
                  <a:pt x="4" y="631"/>
                  <a:pt x="0" y="624"/>
                </a:cubicBezTo>
                <a:cubicBezTo>
                  <a:pt x="0" y="693"/>
                  <a:pt x="0" y="693"/>
                  <a:pt x="0" y="693"/>
                </a:cubicBezTo>
                <a:cubicBezTo>
                  <a:pt x="4" y="688"/>
                  <a:pt x="8" y="684"/>
                  <a:pt x="11" y="680"/>
                </a:cubicBezTo>
                <a:cubicBezTo>
                  <a:pt x="23" y="697"/>
                  <a:pt x="39" y="717"/>
                  <a:pt x="59" y="740"/>
                </a:cubicBezTo>
                <a:cubicBezTo>
                  <a:pt x="78" y="762"/>
                  <a:pt x="101" y="787"/>
                  <a:pt x="128" y="814"/>
                </a:cubicBezTo>
                <a:cubicBezTo>
                  <a:pt x="124" y="819"/>
                  <a:pt x="120" y="825"/>
                  <a:pt x="116" y="832"/>
                </a:cubicBezTo>
                <a:cubicBezTo>
                  <a:pt x="112" y="839"/>
                  <a:pt x="107" y="845"/>
                  <a:pt x="102" y="852"/>
                </a:cubicBezTo>
                <a:close/>
                <a:moveTo>
                  <a:pt x="317" y="936"/>
                </a:moveTo>
                <a:cubicBezTo>
                  <a:pt x="283" y="913"/>
                  <a:pt x="253" y="892"/>
                  <a:pt x="226" y="871"/>
                </a:cubicBezTo>
                <a:cubicBezTo>
                  <a:pt x="200" y="850"/>
                  <a:pt x="175" y="830"/>
                  <a:pt x="154" y="810"/>
                </a:cubicBezTo>
                <a:cubicBezTo>
                  <a:pt x="169" y="788"/>
                  <a:pt x="184" y="768"/>
                  <a:pt x="199" y="750"/>
                </a:cubicBezTo>
                <a:cubicBezTo>
                  <a:pt x="215" y="731"/>
                  <a:pt x="231" y="712"/>
                  <a:pt x="248" y="694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319" y="804"/>
                  <a:pt x="319" y="804"/>
                  <a:pt x="319" y="804"/>
                </a:cubicBezTo>
                <a:cubicBezTo>
                  <a:pt x="321" y="820"/>
                  <a:pt x="321" y="834"/>
                  <a:pt x="318" y="847"/>
                </a:cubicBezTo>
                <a:cubicBezTo>
                  <a:pt x="314" y="860"/>
                  <a:pt x="317" y="873"/>
                  <a:pt x="327" y="888"/>
                </a:cubicBezTo>
                <a:cubicBezTo>
                  <a:pt x="329" y="889"/>
                  <a:pt x="331" y="891"/>
                  <a:pt x="333" y="892"/>
                </a:cubicBezTo>
                <a:cubicBezTo>
                  <a:pt x="334" y="893"/>
                  <a:pt x="335" y="895"/>
                  <a:pt x="337" y="896"/>
                </a:cubicBezTo>
                <a:cubicBezTo>
                  <a:pt x="334" y="903"/>
                  <a:pt x="331" y="909"/>
                  <a:pt x="327" y="916"/>
                </a:cubicBezTo>
                <a:cubicBezTo>
                  <a:pt x="323" y="923"/>
                  <a:pt x="319" y="929"/>
                  <a:pt x="317" y="936"/>
                </a:cubicBezTo>
                <a:close/>
                <a:moveTo>
                  <a:pt x="371" y="151"/>
                </a:moveTo>
                <a:cubicBezTo>
                  <a:pt x="387" y="154"/>
                  <a:pt x="402" y="157"/>
                  <a:pt x="417" y="161"/>
                </a:cubicBezTo>
                <a:cubicBezTo>
                  <a:pt x="432" y="165"/>
                  <a:pt x="446" y="170"/>
                  <a:pt x="461" y="175"/>
                </a:cubicBezTo>
                <a:cubicBezTo>
                  <a:pt x="456" y="182"/>
                  <a:pt x="450" y="189"/>
                  <a:pt x="445" y="198"/>
                </a:cubicBezTo>
                <a:cubicBezTo>
                  <a:pt x="440" y="207"/>
                  <a:pt x="435" y="216"/>
                  <a:pt x="431" y="225"/>
                </a:cubicBezTo>
                <a:cubicBezTo>
                  <a:pt x="430" y="230"/>
                  <a:pt x="428" y="236"/>
                  <a:pt x="427" y="241"/>
                </a:cubicBezTo>
                <a:cubicBezTo>
                  <a:pt x="426" y="246"/>
                  <a:pt x="424" y="252"/>
                  <a:pt x="423" y="257"/>
                </a:cubicBezTo>
                <a:cubicBezTo>
                  <a:pt x="414" y="258"/>
                  <a:pt x="405" y="259"/>
                  <a:pt x="396" y="260"/>
                </a:cubicBezTo>
                <a:cubicBezTo>
                  <a:pt x="387" y="261"/>
                  <a:pt x="378" y="262"/>
                  <a:pt x="369" y="263"/>
                </a:cubicBezTo>
                <a:cubicBezTo>
                  <a:pt x="376" y="242"/>
                  <a:pt x="379" y="220"/>
                  <a:pt x="380" y="199"/>
                </a:cubicBezTo>
                <a:cubicBezTo>
                  <a:pt x="381" y="178"/>
                  <a:pt x="378" y="162"/>
                  <a:pt x="371" y="151"/>
                </a:cubicBezTo>
                <a:close/>
                <a:moveTo>
                  <a:pt x="842" y="464"/>
                </a:moveTo>
                <a:cubicBezTo>
                  <a:pt x="828" y="437"/>
                  <a:pt x="815" y="414"/>
                  <a:pt x="803" y="395"/>
                </a:cubicBezTo>
                <a:cubicBezTo>
                  <a:pt x="805" y="393"/>
                  <a:pt x="808" y="390"/>
                  <a:pt x="811" y="387"/>
                </a:cubicBezTo>
                <a:cubicBezTo>
                  <a:pt x="815" y="385"/>
                  <a:pt x="817" y="382"/>
                  <a:pt x="819" y="379"/>
                </a:cubicBezTo>
                <a:cubicBezTo>
                  <a:pt x="840" y="395"/>
                  <a:pt x="863" y="415"/>
                  <a:pt x="889" y="437"/>
                </a:cubicBezTo>
                <a:cubicBezTo>
                  <a:pt x="914" y="460"/>
                  <a:pt x="940" y="487"/>
                  <a:pt x="965" y="517"/>
                </a:cubicBezTo>
                <a:cubicBezTo>
                  <a:pt x="954" y="527"/>
                  <a:pt x="942" y="535"/>
                  <a:pt x="928" y="541"/>
                </a:cubicBezTo>
                <a:cubicBezTo>
                  <a:pt x="914" y="548"/>
                  <a:pt x="899" y="554"/>
                  <a:pt x="883" y="558"/>
                </a:cubicBezTo>
                <a:cubicBezTo>
                  <a:pt x="870" y="523"/>
                  <a:pt x="856" y="492"/>
                  <a:pt x="842" y="464"/>
                </a:cubicBezTo>
                <a:close/>
                <a:moveTo>
                  <a:pt x="877" y="590"/>
                </a:moveTo>
                <a:cubicBezTo>
                  <a:pt x="873" y="590"/>
                  <a:pt x="873" y="590"/>
                  <a:pt x="873" y="590"/>
                </a:cubicBezTo>
                <a:cubicBezTo>
                  <a:pt x="863" y="591"/>
                  <a:pt x="854" y="591"/>
                  <a:pt x="846" y="590"/>
                </a:cubicBezTo>
                <a:cubicBezTo>
                  <a:pt x="837" y="588"/>
                  <a:pt x="829" y="587"/>
                  <a:pt x="821" y="586"/>
                </a:cubicBezTo>
                <a:cubicBezTo>
                  <a:pt x="830" y="586"/>
                  <a:pt x="839" y="585"/>
                  <a:pt x="847" y="584"/>
                </a:cubicBezTo>
                <a:cubicBezTo>
                  <a:pt x="855" y="582"/>
                  <a:pt x="863" y="581"/>
                  <a:pt x="873" y="580"/>
                </a:cubicBezTo>
                <a:lnTo>
                  <a:pt x="877" y="590"/>
                </a:lnTo>
                <a:close/>
                <a:moveTo>
                  <a:pt x="616" y="293"/>
                </a:moveTo>
                <a:cubicBezTo>
                  <a:pt x="616" y="289"/>
                  <a:pt x="616" y="286"/>
                  <a:pt x="618" y="283"/>
                </a:cubicBezTo>
                <a:cubicBezTo>
                  <a:pt x="631" y="284"/>
                  <a:pt x="643" y="286"/>
                  <a:pt x="654" y="288"/>
                </a:cubicBezTo>
                <a:cubicBezTo>
                  <a:pt x="665" y="290"/>
                  <a:pt x="673" y="292"/>
                  <a:pt x="680" y="293"/>
                </a:cubicBezTo>
                <a:cubicBezTo>
                  <a:pt x="673" y="295"/>
                  <a:pt x="665" y="296"/>
                  <a:pt x="654" y="298"/>
                </a:cubicBezTo>
                <a:cubicBezTo>
                  <a:pt x="643" y="300"/>
                  <a:pt x="631" y="302"/>
                  <a:pt x="618" y="305"/>
                </a:cubicBezTo>
                <a:cubicBezTo>
                  <a:pt x="616" y="301"/>
                  <a:pt x="616" y="297"/>
                  <a:pt x="616" y="293"/>
                </a:cubicBezTo>
                <a:close/>
                <a:moveTo>
                  <a:pt x="618" y="351"/>
                </a:moveTo>
                <a:cubicBezTo>
                  <a:pt x="602" y="362"/>
                  <a:pt x="584" y="374"/>
                  <a:pt x="565" y="388"/>
                </a:cubicBezTo>
                <a:cubicBezTo>
                  <a:pt x="545" y="402"/>
                  <a:pt x="524" y="418"/>
                  <a:pt x="501" y="435"/>
                </a:cubicBezTo>
                <a:cubicBezTo>
                  <a:pt x="492" y="425"/>
                  <a:pt x="484" y="414"/>
                  <a:pt x="477" y="404"/>
                </a:cubicBezTo>
                <a:cubicBezTo>
                  <a:pt x="470" y="394"/>
                  <a:pt x="465" y="384"/>
                  <a:pt x="459" y="373"/>
                </a:cubicBezTo>
                <a:cubicBezTo>
                  <a:pt x="487" y="363"/>
                  <a:pt x="514" y="354"/>
                  <a:pt x="539" y="346"/>
                </a:cubicBezTo>
                <a:cubicBezTo>
                  <a:pt x="563" y="339"/>
                  <a:pt x="586" y="333"/>
                  <a:pt x="606" y="327"/>
                </a:cubicBezTo>
                <a:cubicBezTo>
                  <a:pt x="607" y="333"/>
                  <a:pt x="609" y="337"/>
                  <a:pt x="612" y="341"/>
                </a:cubicBezTo>
                <a:cubicBezTo>
                  <a:pt x="614" y="345"/>
                  <a:pt x="616" y="349"/>
                  <a:pt x="618" y="351"/>
                </a:cubicBezTo>
                <a:close/>
                <a:moveTo>
                  <a:pt x="664" y="262"/>
                </a:moveTo>
                <a:cubicBezTo>
                  <a:pt x="673" y="268"/>
                  <a:pt x="681" y="272"/>
                  <a:pt x="686" y="275"/>
                </a:cubicBezTo>
                <a:cubicBezTo>
                  <a:pt x="686" y="277"/>
                  <a:pt x="686" y="277"/>
                  <a:pt x="686" y="277"/>
                </a:cubicBezTo>
                <a:cubicBezTo>
                  <a:pt x="679" y="274"/>
                  <a:pt x="671" y="272"/>
                  <a:pt x="660" y="270"/>
                </a:cubicBezTo>
                <a:cubicBezTo>
                  <a:pt x="649" y="268"/>
                  <a:pt x="637" y="266"/>
                  <a:pt x="622" y="265"/>
                </a:cubicBezTo>
                <a:cubicBezTo>
                  <a:pt x="622" y="263"/>
                  <a:pt x="622" y="263"/>
                  <a:pt x="622" y="263"/>
                </a:cubicBezTo>
                <a:cubicBezTo>
                  <a:pt x="624" y="261"/>
                  <a:pt x="624" y="261"/>
                  <a:pt x="624" y="261"/>
                </a:cubicBezTo>
                <a:cubicBezTo>
                  <a:pt x="625" y="258"/>
                  <a:pt x="626" y="256"/>
                  <a:pt x="628" y="253"/>
                </a:cubicBezTo>
                <a:cubicBezTo>
                  <a:pt x="629" y="250"/>
                  <a:pt x="630" y="248"/>
                  <a:pt x="632" y="245"/>
                </a:cubicBezTo>
                <a:cubicBezTo>
                  <a:pt x="644" y="250"/>
                  <a:pt x="655" y="256"/>
                  <a:pt x="664" y="262"/>
                </a:cubicBezTo>
                <a:close/>
                <a:moveTo>
                  <a:pt x="646" y="233"/>
                </a:moveTo>
                <a:cubicBezTo>
                  <a:pt x="653" y="228"/>
                  <a:pt x="660" y="224"/>
                  <a:pt x="667" y="221"/>
                </a:cubicBezTo>
                <a:cubicBezTo>
                  <a:pt x="674" y="218"/>
                  <a:pt x="682" y="216"/>
                  <a:pt x="690" y="215"/>
                </a:cubicBezTo>
                <a:cubicBezTo>
                  <a:pt x="693" y="223"/>
                  <a:pt x="695" y="230"/>
                  <a:pt x="698" y="237"/>
                </a:cubicBezTo>
                <a:cubicBezTo>
                  <a:pt x="701" y="244"/>
                  <a:pt x="703" y="250"/>
                  <a:pt x="704" y="257"/>
                </a:cubicBezTo>
                <a:cubicBezTo>
                  <a:pt x="703" y="257"/>
                  <a:pt x="702" y="257"/>
                  <a:pt x="701" y="258"/>
                </a:cubicBezTo>
                <a:cubicBezTo>
                  <a:pt x="700" y="259"/>
                  <a:pt x="699" y="260"/>
                  <a:pt x="698" y="261"/>
                </a:cubicBezTo>
                <a:cubicBezTo>
                  <a:pt x="693" y="257"/>
                  <a:pt x="685" y="253"/>
                  <a:pt x="676" y="248"/>
                </a:cubicBezTo>
                <a:cubicBezTo>
                  <a:pt x="667" y="243"/>
                  <a:pt x="657" y="238"/>
                  <a:pt x="646" y="233"/>
                </a:cubicBezTo>
                <a:close/>
                <a:moveTo>
                  <a:pt x="656" y="317"/>
                </a:moveTo>
                <a:cubicBezTo>
                  <a:pt x="665" y="316"/>
                  <a:pt x="673" y="315"/>
                  <a:pt x="680" y="313"/>
                </a:cubicBezTo>
                <a:cubicBezTo>
                  <a:pt x="675" y="316"/>
                  <a:pt x="668" y="320"/>
                  <a:pt x="660" y="324"/>
                </a:cubicBezTo>
                <a:cubicBezTo>
                  <a:pt x="652" y="329"/>
                  <a:pt x="643" y="335"/>
                  <a:pt x="634" y="341"/>
                </a:cubicBezTo>
                <a:cubicBezTo>
                  <a:pt x="633" y="339"/>
                  <a:pt x="631" y="336"/>
                  <a:pt x="629" y="332"/>
                </a:cubicBezTo>
                <a:cubicBezTo>
                  <a:pt x="627" y="329"/>
                  <a:pt x="625" y="326"/>
                  <a:pt x="624" y="323"/>
                </a:cubicBezTo>
                <a:cubicBezTo>
                  <a:pt x="636" y="321"/>
                  <a:pt x="647" y="318"/>
                  <a:pt x="656" y="317"/>
                </a:cubicBezTo>
                <a:close/>
                <a:moveTo>
                  <a:pt x="675" y="339"/>
                </a:moveTo>
                <a:cubicBezTo>
                  <a:pt x="684" y="334"/>
                  <a:pt x="691" y="329"/>
                  <a:pt x="696" y="325"/>
                </a:cubicBezTo>
                <a:cubicBezTo>
                  <a:pt x="692" y="331"/>
                  <a:pt x="687" y="337"/>
                  <a:pt x="681" y="344"/>
                </a:cubicBezTo>
                <a:cubicBezTo>
                  <a:pt x="675" y="352"/>
                  <a:pt x="669" y="360"/>
                  <a:pt x="662" y="369"/>
                </a:cubicBezTo>
                <a:cubicBezTo>
                  <a:pt x="659" y="367"/>
                  <a:pt x="657" y="364"/>
                  <a:pt x="654" y="362"/>
                </a:cubicBezTo>
                <a:cubicBezTo>
                  <a:pt x="651" y="360"/>
                  <a:pt x="649" y="359"/>
                  <a:pt x="646" y="357"/>
                </a:cubicBezTo>
                <a:cubicBezTo>
                  <a:pt x="657" y="351"/>
                  <a:pt x="666" y="345"/>
                  <a:pt x="675" y="339"/>
                </a:cubicBezTo>
                <a:close/>
                <a:moveTo>
                  <a:pt x="692" y="361"/>
                </a:moveTo>
                <a:cubicBezTo>
                  <a:pt x="696" y="356"/>
                  <a:pt x="699" y="351"/>
                  <a:pt x="702" y="347"/>
                </a:cubicBezTo>
                <a:cubicBezTo>
                  <a:pt x="694" y="387"/>
                  <a:pt x="694" y="387"/>
                  <a:pt x="694" y="387"/>
                </a:cubicBezTo>
                <a:cubicBezTo>
                  <a:pt x="693" y="386"/>
                  <a:pt x="691" y="385"/>
                  <a:pt x="690" y="385"/>
                </a:cubicBezTo>
                <a:cubicBezTo>
                  <a:pt x="689" y="385"/>
                  <a:pt x="687" y="385"/>
                  <a:pt x="686" y="383"/>
                </a:cubicBezTo>
                <a:cubicBezTo>
                  <a:pt x="685" y="383"/>
                  <a:pt x="683" y="383"/>
                  <a:pt x="682" y="382"/>
                </a:cubicBezTo>
                <a:cubicBezTo>
                  <a:pt x="681" y="382"/>
                  <a:pt x="679" y="381"/>
                  <a:pt x="678" y="379"/>
                </a:cubicBezTo>
                <a:cubicBezTo>
                  <a:pt x="683" y="373"/>
                  <a:pt x="688" y="367"/>
                  <a:pt x="692" y="361"/>
                </a:cubicBezTo>
                <a:close/>
                <a:moveTo>
                  <a:pt x="708" y="411"/>
                </a:moveTo>
                <a:cubicBezTo>
                  <a:pt x="715" y="413"/>
                  <a:pt x="721" y="413"/>
                  <a:pt x="727" y="413"/>
                </a:cubicBezTo>
                <a:cubicBezTo>
                  <a:pt x="733" y="413"/>
                  <a:pt x="739" y="413"/>
                  <a:pt x="744" y="413"/>
                </a:cubicBezTo>
                <a:cubicBezTo>
                  <a:pt x="750" y="433"/>
                  <a:pt x="755" y="456"/>
                  <a:pt x="761" y="482"/>
                </a:cubicBezTo>
                <a:cubicBezTo>
                  <a:pt x="767" y="508"/>
                  <a:pt x="773" y="537"/>
                  <a:pt x="778" y="568"/>
                </a:cubicBezTo>
                <a:cubicBezTo>
                  <a:pt x="762" y="566"/>
                  <a:pt x="746" y="564"/>
                  <a:pt x="729" y="562"/>
                </a:cubicBezTo>
                <a:cubicBezTo>
                  <a:pt x="712" y="559"/>
                  <a:pt x="695" y="555"/>
                  <a:pt x="678" y="550"/>
                </a:cubicBezTo>
                <a:lnTo>
                  <a:pt x="708" y="411"/>
                </a:lnTo>
                <a:close/>
                <a:moveTo>
                  <a:pt x="724" y="255"/>
                </a:moveTo>
                <a:cubicBezTo>
                  <a:pt x="722" y="255"/>
                  <a:pt x="722" y="255"/>
                  <a:pt x="722" y="255"/>
                </a:cubicBezTo>
                <a:cubicBezTo>
                  <a:pt x="721" y="248"/>
                  <a:pt x="719" y="242"/>
                  <a:pt x="717" y="236"/>
                </a:cubicBezTo>
                <a:cubicBezTo>
                  <a:pt x="715" y="230"/>
                  <a:pt x="713" y="223"/>
                  <a:pt x="710" y="215"/>
                </a:cubicBezTo>
                <a:cubicBezTo>
                  <a:pt x="714" y="215"/>
                  <a:pt x="718" y="215"/>
                  <a:pt x="721" y="216"/>
                </a:cubicBezTo>
                <a:cubicBezTo>
                  <a:pt x="725" y="217"/>
                  <a:pt x="728" y="217"/>
                  <a:pt x="732" y="217"/>
                </a:cubicBezTo>
                <a:lnTo>
                  <a:pt x="724" y="255"/>
                </a:lnTo>
                <a:close/>
                <a:moveTo>
                  <a:pt x="738" y="395"/>
                </a:moveTo>
                <a:cubicBezTo>
                  <a:pt x="734" y="395"/>
                  <a:pt x="730" y="395"/>
                  <a:pt x="725" y="394"/>
                </a:cubicBezTo>
                <a:cubicBezTo>
                  <a:pt x="720" y="394"/>
                  <a:pt x="716" y="393"/>
                  <a:pt x="712" y="391"/>
                </a:cubicBezTo>
                <a:cubicBezTo>
                  <a:pt x="722" y="345"/>
                  <a:pt x="722" y="345"/>
                  <a:pt x="722" y="345"/>
                </a:cubicBezTo>
                <a:cubicBezTo>
                  <a:pt x="725" y="351"/>
                  <a:pt x="727" y="358"/>
                  <a:pt x="730" y="366"/>
                </a:cubicBezTo>
                <a:cubicBezTo>
                  <a:pt x="733" y="375"/>
                  <a:pt x="736" y="385"/>
                  <a:pt x="738" y="395"/>
                </a:cubicBezTo>
                <a:close/>
                <a:moveTo>
                  <a:pt x="758" y="393"/>
                </a:moveTo>
                <a:cubicBezTo>
                  <a:pt x="754" y="381"/>
                  <a:pt x="751" y="371"/>
                  <a:pt x="748" y="361"/>
                </a:cubicBezTo>
                <a:cubicBezTo>
                  <a:pt x="746" y="352"/>
                  <a:pt x="743" y="344"/>
                  <a:pt x="740" y="337"/>
                </a:cubicBezTo>
                <a:cubicBezTo>
                  <a:pt x="744" y="343"/>
                  <a:pt x="749" y="350"/>
                  <a:pt x="755" y="358"/>
                </a:cubicBezTo>
                <a:cubicBezTo>
                  <a:pt x="761" y="367"/>
                  <a:pt x="768" y="377"/>
                  <a:pt x="776" y="387"/>
                </a:cubicBezTo>
                <a:cubicBezTo>
                  <a:pt x="774" y="387"/>
                  <a:pt x="774" y="387"/>
                  <a:pt x="774" y="387"/>
                </a:cubicBezTo>
                <a:cubicBezTo>
                  <a:pt x="772" y="389"/>
                  <a:pt x="769" y="390"/>
                  <a:pt x="766" y="390"/>
                </a:cubicBezTo>
                <a:cubicBezTo>
                  <a:pt x="764" y="391"/>
                  <a:pt x="761" y="392"/>
                  <a:pt x="758" y="393"/>
                </a:cubicBezTo>
                <a:close/>
                <a:moveTo>
                  <a:pt x="764" y="339"/>
                </a:moveTo>
                <a:cubicBezTo>
                  <a:pt x="771" y="343"/>
                  <a:pt x="778" y="348"/>
                  <a:pt x="784" y="352"/>
                </a:cubicBezTo>
                <a:cubicBezTo>
                  <a:pt x="791" y="357"/>
                  <a:pt x="798" y="362"/>
                  <a:pt x="805" y="367"/>
                </a:cubicBezTo>
                <a:cubicBezTo>
                  <a:pt x="803" y="369"/>
                  <a:pt x="801" y="370"/>
                  <a:pt x="800" y="372"/>
                </a:cubicBezTo>
                <a:cubicBezTo>
                  <a:pt x="798" y="374"/>
                  <a:pt x="795" y="377"/>
                  <a:pt x="793" y="379"/>
                </a:cubicBezTo>
                <a:cubicBezTo>
                  <a:pt x="787" y="371"/>
                  <a:pt x="782" y="364"/>
                  <a:pt x="777" y="357"/>
                </a:cubicBezTo>
                <a:cubicBezTo>
                  <a:pt x="773" y="351"/>
                  <a:pt x="768" y="345"/>
                  <a:pt x="764" y="339"/>
                </a:cubicBezTo>
                <a:close/>
                <a:moveTo>
                  <a:pt x="762" y="315"/>
                </a:moveTo>
                <a:cubicBezTo>
                  <a:pt x="769" y="317"/>
                  <a:pt x="778" y="318"/>
                  <a:pt x="789" y="320"/>
                </a:cubicBezTo>
                <a:cubicBezTo>
                  <a:pt x="799" y="322"/>
                  <a:pt x="811" y="325"/>
                  <a:pt x="823" y="329"/>
                </a:cubicBezTo>
                <a:cubicBezTo>
                  <a:pt x="823" y="332"/>
                  <a:pt x="822" y="335"/>
                  <a:pt x="822" y="338"/>
                </a:cubicBezTo>
                <a:cubicBezTo>
                  <a:pt x="821" y="342"/>
                  <a:pt x="820" y="345"/>
                  <a:pt x="819" y="347"/>
                </a:cubicBezTo>
                <a:cubicBezTo>
                  <a:pt x="819" y="349"/>
                  <a:pt x="818" y="350"/>
                  <a:pt x="818" y="350"/>
                </a:cubicBezTo>
                <a:cubicBezTo>
                  <a:pt x="817" y="351"/>
                  <a:pt x="817" y="352"/>
                  <a:pt x="817" y="353"/>
                </a:cubicBezTo>
                <a:cubicBezTo>
                  <a:pt x="806" y="345"/>
                  <a:pt x="796" y="338"/>
                  <a:pt x="786" y="332"/>
                </a:cubicBezTo>
                <a:cubicBezTo>
                  <a:pt x="777" y="326"/>
                  <a:pt x="769" y="321"/>
                  <a:pt x="762" y="315"/>
                </a:cubicBezTo>
                <a:close/>
                <a:moveTo>
                  <a:pt x="821" y="309"/>
                </a:moveTo>
                <a:cubicBezTo>
                  <a:pt x="814" y="306"/>
                  <a:pt x="808" y="305"/>
                  <a:pt x="801" y="303"/>
                </a:cubicBezTo>
                <a:cubicBezTo>
                  <a:pt x="796" y="302"/>
                  <a:pt x="789" y="301"/>
                  <a:pt x="782" y="299"/>
                </a:cubicBezTo>
                <a:cubicBezTo>
                  <a:pt x="821" y="299"/>
                  <a:pt x="821" y="299"/>
                  <a:pt x="821" y="299"/>
                </a:cubicBezTo>
                <a:cubicBezTo>
                  <a:pt x="822" y="301"/>
                  <a:pt x="823" y="302"/>
                  <a:pt x="823" y="303"/>
                </a:cubicBezTo>
                <a:cubicBezTo>
                  <a:pt x="823" y="305"/>
                  <a:pt x="822" y="306"/>
                  <a:pt x="821" y="309"/>
                </a:cubicBezTo>
                <a:close/>
                <a:moveTo>
                  <a:pt x="782" y="280"/>
                </a:moveTo>
                <a:cubicBezTo>
                  <a:pt x="773" y="281"/>
                  <a:pt x="764" y="282"/>
                  <a:pt x="756" y="283"/>
                </a:cubicBezTo>
                <a:cubicBezTo>
                  <a:pt x="756" y="282"/>
                  <a:pt x="756" y="281"/>
                  <a:pt x="755" y="280"/>
                </a:cubicBezTo>
                <a:cubicBezTo>
                  <a:pt x="755" y="279"/>
                  <a:pt x="754" y="278"/>
                  <a:pt x="754" y="277"/>
                </a:cubicBezTo>
                <a:cubicBezTo>
                  <a:pt x="758" y="273"/>
                  <a:pt x="763" y="268"/>
                  <a:pt x="769" y="263"/>
                </a:cubicBezTo>
                <a:cubicBezTo>
                  <a:pt x="776" y="258"/>
                  <a:pt x="782" y="252"/>
                  <a:pt x="791" y="247"/>
                </a:cubicBezTo>
                <a:cubicBezTo>
                  <a:pt x="796" y="252"/>
                  <a:pt x="801" y="257"/>
                  <a:pt x="805" y="262"/>
                </a:cubicBezTo>
                <a:cubicBezTo>
                  <a:pt x="809" y="267"/>
                  <a:pt x="812" y="272"/>
                  <a:pt x="815" y="279"/>
                </a:cubicBezTo>
                <a:cubicBezTo>
                  <a:pt x="803" y="279"/>
                  <a:pt x="792" y="279"/>
                  <a:pt x="782" y="280"/>
                </a:cubicBezTo>
                <a:close/>
                <a:moveTo>
                  <a:pt x="756" y="250"/>
                </a:moveTo>
                <a:cubicBezTo>
                  <a:pt x="751" y="255"/>
                  <a:pt x="746" y="259"/>
                  <a:pt x="742" y="263"/>
                </a:cubicBezTo>
                <a:cubicBezTo>
                  <a:pt x="750" y="223"/>
                  <a:pt x="750" y="223"/>
                  <a:pt x="750" y="223"/>
                </a:cubicBezTo>
                <a:cubicBezTo>
                  <a:pt x="752" y="224"/>
                  <a:pt x="753" y="225"/>
                  <a:pt x="753" y="225"/>
                </a:cubicBezTo>
                <a:cubicBezTo>
                  <a:pt x="754" y="225"/>
                  <a:pt x="755" y="225"/>
                  <a:pt x="756" y="225"/>
                </a:cubicBezTo>
                <a:cubicBezTo>
                  <a:pt x="759" y="226"/>
                  <a:pt x="762" y="228"/>
                  <a:pt x="765" y="229"/>
                </a:cubicBezTo>
                <a:cubicBezTo>
                  <a:pt x="769" y="230"/>
                  <a:pt x="772" y="232"/>
                  <a:pt x="774" y="235"/>
                </a:cubicBezTo>
                <a:cubicBezTo>
                  <a:pt x="768" y="240"/>
                  <a:pt x="762" y="245"/>
                  <a:pt x="756" y="250"/>
                </a:cubicBezTo>
                <a:close/>
                <a:moveTo>
                  <a:pt x="736" y="199"/>
                </a:moveTo>
                <a:cubicBezTo>
                  <a:pt x="731" y="198"/>
                  <a:pt x="726" y="197"/>
                  <a:pt x="720" y="196"/>
                </a:cubicBezTo>
                <a:cubicBezTo>
                  <a:pt x="715" y="195"/>
                  <a:pt x="709" y="195"/>
                  <a:pt x="702" y="195"/>
                </a:cubicBezTo>
                <a:cubicBezTo>
                  <a:pt x="697" y="182"/>
                  <a:pt x="689" y="168"/>
                  <a:pt x="680" y="153"/>
                </a:cubicBezTo>
                <a:cubicBezTo>
                  <a:pt x="671" y="138"/>
                  <a:pt x="659" y="122"/>
                  <a:pt x="644" y="105"/>
                </a:cubicBezTo>
                <a:cubicBezTo>
                  <a:pt x="661" y="102"/>
                  <a:pt x="679" y="102"/>
                  <a:pt x="698" y="103"/>
                </a:cubicBezTo>
                <a:cubicBezTo>
                  <a:pt x="717" y="104"/>
                  <a:pt x="736" y="107"/>
                  <a:pt x="754" y="111"/>
                </a:cubicBezTo>
                <a:lnTo>
                  <a:pt x="736" y="199"/>
                </a:lnTo>
                <a:close/>
                <a:moveTo>
                  <a:pt x="658" y="156"/>
                </a:moveTo>
                <a:cubicBezTo>
                  <a:pt x="667" y="171"/>
                  <a:pt x="675" y="185"/>
                  <a:pt x="682" y="197"/>
                </a:cubicBezTo>
                <a:cubicBezTo>
                  <a:pt x="673" y="198"/>
                  <a:pt x="663" y="201"/>
                  <a:pt x="653" y="206"/>
                </a:cubicBezTo>
                <a:cubicBezTo>
                  <a:pt x="643" y="211"/>
                  <a:pt x="635" y="216"/>
                  <a:pt x="628" y="223"/>
                </a:cubicBezTo>
                <a:cubicBezTo>
                  <a:pt x="610" y="214"/>
                  <a:pt x="590" y="204"/>
                  <a:pt x="568" y="195"/>
                </a:cubicBezTo>
                <a:cubicBezTo>
                  <a:pt x="545" y="186"/>
                  <a:pt x="520" y="176"/>
                  <a:pt x="493" y="167"/>
                </a:cubicBezTo>
                <a:cubicBezTo>
                  <a:pt x="509" y="152"/>
                  <a:pt x="529" y="140"/>
                  <a:pt x="551" y="130"/>
                </a:cubicBezTo>
                <a:cubicBezTo>
                  <a:pt x="573" y="120"/>
                  <a:pt x="596" y="112"/>
                  <a:pt x="622" y="107"/>
                </a:cubicBezTo>
                <a:cubicBezTo>
                  <a:pt x="637" y="124"/>
                  <a:pt x="649" y="141"/>
                  <a:pt x="658" y="156"/>
                </a:cubicBezTo>
                <a:close/>
                <a:moveTo>
                  <a:pt x="554" y="209"/>
                </a:moveTo>
                <a:cubicBezTo>
                  <a:pt x="576" y="218"/>
                  <a:pt x="597" y="228"/>
                  <a:pt x="616" y="237"/>
                </a:cubicBezTo>
                <a:cubicBezTo>
                  <a:pt x="614" y="240"/>
                  <a:pt x="613" y="242"/>
                  <a:pt x="611" y="245"/>
                </a:cubicBezTo>
                <a:cubicBezTo>
                  <a:pt x="609" y="248"/>
                  <a:pt x="607" y="250"/>
                  <a:pt x="606" y="253"/>
                </a:cubicBezTo>
                <a:cubicBezTo>
                  <a:pt x="604" y="254"/>
                  <a:pt x="604" y="256"/>
                  <a:pt x="604" y="257"/>
                </a:cubicBezTo>
                <a:cubicBezTo>
                  <a:pt x="604" y="258"/>
                  <a:pt x="604" y="260"/>
                  <a:pt x="604" y="261"/>
                </a:cubicBezTo>
                <a:cubicBezTo>
                  <a:pt x="582" y="258"/>
                  <a:pt x="558" y="256"/>
                  <a:pt x="531" y="255"/>
                </a:cubicBezTo>
                <a:cubicBezTo>
                  <a:pt x="503" y="254"/>
                  <a:pt x="474" y="254"/>
                  <a:pt x="443" y="257"/>
                </a:cubicBezTo>
                <a:cubicBezTo>
                  <a:pt x="443" y="253"/>
                  <a:pt x="444" y="249"/>
                  <a:pt x="445" y="244"/>
                </a:cubicBezTo>
                <a:cubicBezTo>
                  <a:pt x="446" y="239"/>
                  <a:pt x="448" y="235"/>
                  <a:pt x="449" y="231"/>
                </a:cubicBezTo>
                <a:cubicBezTo>
                  <a:pt x="452" y="222"/>
                  <a:pt x="456" y="213"/>
                  <a:pt x="462" y="204"/>
                </a:cubicBezTo>
                <a:cubicBezTo>
                  <a:pt x="468" y="195"/>
                  <a:pt x="474" y="188"/>
                  <a:pt x="479" y="181"/>
                </a:cubicBezTo>
                <a:cubicBezTo>
                  <a:pt x="506" y="190"/>
                  <a:pt x="531" y="200"/>
                  <a:pt x="554" y="209"/>
                </a:cubicBezTo>
                <a:close/>
                <a:moveTo>
                  <a:pt x="439" y="275"/>
                </a:moveTo>
                <a:cubicBezTo>
                  <a:pt x="471" y="272"/>
                  <a:pt x="501" y="272"/>
                  <a:pt x="527" y="273"/>
                </a:cubicBezTo>
                <a:cubicBezTo>
                  <a:pt x="554" y="274"/>
                  <a:pt x="578" y="277"/>
                  <a:pt x="600" y="279"/>
                </a:cubicBezTo>
                <a:cubicBezTo>
                  <a:pt x="598" y="284"/>
                  <a:pt x="598" y="289"/>
                  <a:pt x="598" y="294"/>
                </a:cubicBezTo>
                <a:cubicBezTo>
                  <a:pt x="598" y="299"/>
                  <a:pt x="598" y="304"/>
                  <a:pt x="600" y="309"/>
                </a:cubicBezTo>
                <a:cubicBezTo>
                  <a:pt x="580" y="315"/>
                  <a:pt x="557" y="321"/>
                  <a:pt x="532" y="328"/>
                </a:cubicBezTo>
                <a:cubicBezTo>
                  <a:pt x="508" y="336"/>
                  <a:pt x="481" y="345"/>
                  <a:pt x="453" y="355"/>
                </a:cubicBezTo>
                <a:cubicBezTo>
                  <a:pt x="448" y="342"/>
                  <a:pt x="444" y="329"/>
                  <a:pt x="441" y="315"/>
                </a:cubicBezTo>
                <a:cubicBezTo>
                  <a:pt x="438" y="302"/>
                  <a:pt x="438" y="289"/>
                  <a:pt x="439" y="275"/>
                </a:cubicBezTo>
                <a:close/>
                <a:moveTo>
                  <a:pt x="441" y="379"/>
                </a:moveTo>
                <a:cubicBezTo>
                  <a:pt x="443" y="381"/>
                  <a:pt x="443" y="381"/>
                  <a:pt x="443" y="381"/>
                </a:cubicBezTo>
                <a:cubicBezTo>
                  <a:pt x="448" y="393"/>
                  <a:pt x="455" y="405"/>
                  <a:pt x="462" y="415"/>
                </a:cubicBezTo>
                <a:cubicBezTo>
                  <a:pt x="470" y="426"/>
                  <a:pt x="478" y="437"/>
                  <a:pt x="487" y="447"/>
                </a:cubicBezTo>
                <a:cubicBezTo>
                  <a:pt x="465" y="465"/>
                  <a:pt x="441" y="483"/>
                  <a:pt x="418" y="503"/>
                </a:cubicBezTo>
                <a:cubicBezTo>
                  <a:pt x="395" y="524"/>
                  <a:pt x="370" y="545"/>
                  <a:pt x="345" y="568"/>
                </a:cubicBezTo>
                <a:cubicBezTo>
                  <a:pt x="341" y="569"/>
                  <a:pt x="337" y="570"/>
                  <a:pt x="333" y="571"/>
                </a:cubicBezTo>
                <a:cubicBezTo>
                  <a:pt x="329" y="571"/>
                  <a:pt x="325" y="573"/>
                  <a:pt x="321" y="575"/>
                </a:cubicBezTo>
                <a:cubicBezTo>
                  <a:pt x="318" y="577"/>
                  <a:pt x="316" y="579"/>
                  <a:pt x="314" y="581"/>
                </a:cubicBezTo>
                <a:cubicBezTo>
                  <a:pt x="312" y="583"/>
                  <a:pt x="309" y="585"/>
                  <a:pt x="307" y="588"/>
                </a:cubicBezTo>
                <a:cubicBezTo>
                  <a:pt x="292" y="570"/>
                  <a:pt x="278" y="553"/>
                  <a:pt x="265" y="535"/>
                </a:cubicBezTo>
                <a:cubicBezTo>
                  <a:pt x="253" y="518"/>
                  <a:pt x="241" y="503"/>
                  <a:pt x="230" y="489"/>
                </a:cubicBezTo>
                <a:cubicBezTo>
                  <a:pt x="268" y="465"/>
                  <a:pt x="304" y="444"/>
                  <a:pt x="340" y="426"/>
                </a:cubicBezTo>
                <a:cubicBezTo>
                  <a:pt x="375" y="408"/>
                  <a:pt x="409" y="393"/>
                  <a:pt x="441" y="379"/>
                </a:cubicBezTo>
                <a:close/>
                <a:moveTo>
                  <a:pt x="407" y="988"/>
                </a:moveTo>
                <a:cubicBezTo>
                  <a:pt x="393" y="981"/>
                  <a:pt x="381" y="974"/>
                  <a:pt x="369" y="967"/>
                </a:cubicBezTo>
                <a:cubicBezTo>
                  <a:pt x="357" y="960"/>
                  <a:pt x="345" y="953"/>
                  <a:pt x="333" y="946"/>
                </a:cubicBezTo>
                <a:cubicBezTo>
                  <a:pt x="337" y="938"/>
                  <a:pt x="341" y="930"/>
                  <a:pt x="345" y="922"/>
                </a:cubicBezTo>
                <a:cubicBezTo>
                  <a:pt x="349" y="914"/>
                  <a:pt x="353" y="906"/>
                  <a:pt x="357" y="898"/>
                </a:cubicBezTo>
                <a:cubicBezTo>
                  <a:pt x="363" y="897"/>
                  <a:pt x="370" y="895"/>
                  <a:pt x="376" y="894"/>
                </a:cubicBezTo>
                <a:cubicBezTo>
                  <a:pt x="382" y="893"/>
                  <a:pt x="387" y="895"/>
                  <a:pt x="391" y="902"/>
                </a:cubicBezTo>
                <a:cubicBezTo>
                  <a:pt x="403" y="919"/>
                  <a:pt x="410" y="935"/>
                  <a:pt x="412" y="949"/>
                </a:cubicBezTo>
                <a:cubicBezTo>
                  <a:pt x="414" y="963"/>
                  <a:pt x="412" y="976"/>
                  <a:pt x="407" y="988"/>
                </a:cubicBezTo>
                <a:close/>
                <a:moveTo>
                  <a:pt x="539" y="501"/>
                </a:moveTo>
                <a:cubicBezTo>
                  <a:pt x="514" y="520"/>
                  <a:pt x="495" y="535"/>
                  <a:pt x="483" y="546"/>
                </a:cubicBezTo>
                <a:cubicBezTo>
                  <a:pt x="471" y="556"/>
                  <a:pt x="458" y="563"/>
                  <a:pt x="443" y="566"/>
                </a:cubicBezTo>
                <a:cubicBezTo>
                  <a:pt x="442" y="563"/>
                  <a:pt x="439" y="561"/>
                  <a:pt x="435" y="558"/>
                </a:cubicBezTo>
                <a:cubicBezTo>
                  <a:pt x="431" y="557"/>
                  <a:pt x="427" y="555"/>
                  <a:pt x="423" y="553"/>
                </a:cubicBezTo>
                <a:cubicBezTo>
                  <a:pt x="419" y="559"/>
                  <a:pt x="416" y="562"/>
                  <a:pt x="413" y="563"/>
                </a:cubicBezTo>
                <a:cubicBezTo>
                  <a:pt x="410" y="563"/>
                  <a:pt x="408" y="564"/>
                  <a:pt x="405" y="566"/>
                </a:cubicBezTo>
                <a:cubicBezTo>
                  <a:pt x="401" y="568"/>
                  <a:pt x="396" y="570"/>
                  <a:pt x="390" y="571"/>
                </a:cubicBezTo>
                <a:cubicBezTo>
                  <a:pt x="384" y="571"/>
                  <a:pt x="378" y="571"/>
                  <a:pt x="371" y="569"/>
                </a:cubicBezTo>
                <a:cubicBezTo>
                  <a:pt x="393" y="550"/>
                  <a:pt x="416" y="530"/>
                  <a:pt x="437" y="512"/>
                </a:cubicBezTo>
                <a:cubicBezTo>
                  <a:pt x="459" y="494"/>
                  <a:pt x="479" y="477"/>
                  <a:pt x="499" y="461"/>
                </a:cubicBezTo>
                <a:cubicBezTo>
                  <a:pt x="506" y="468"/>
                  <a:pt x="513" y="475"/>
                  <a:pt x="521" y="481"/>
                </a:cubicBezTo>
                <a:cubicBezTo>
                  <a:pt x="529" y="488"/>
                  <a:pt x="537" y="495"/>
                  <a:pt x="546" y="501"/>
                </a:cubicBezTo>
                <a:lnTo>
                  <a:pt x="539" y="501"/>
                </a:lnTo>
                <a:close/>
                <a:moveTo>
                  <a:pt x="541" y="475"/>
                </a:moveTo>
                <a:cubicBezTo>
                  <a:pt x="532" y="467"/>
                  <a:pt x="523" y="459"/>
                  <a:pt x="513" y="449"/>
                </a:cubicBezTo>
                <a:cubicBezTo>
                  <a:pt x="536" y="432"/>
                  <a:pt x="557" y="417"/>
                  <a:pt x="577" y="403"/>
                </a:cubicBezTo>
                <a:cubicBezTo>
                  <a:pt x="596" y="390"/>
                  <a:pt x="614" y="378"/>
                  <a:pt x="630" y="367"/>
                </a:cubicBezTo>
                <a:cubicBezTo>
                  <a:pt x="633" y="370"/>
                  <a:pt x="636" y="373"/>
                  <a:pt x="640" y="376"/>
                </a:cubicBezTo>
                <a:cubicBezTo>
                  <a:pt x="644" y="380"/>
                  <a:pt x="647" y="383"/>
                  <a:pt x="650" y="385"/>
                </a:cubicBezTo>
                <a:cubicBezTo>
                  <a:pt x="639" y="400"/>
                  <a:pt x="627" y="417"/>
                  <a:pt x="614" y="435"/>
                </a:cubicBezTo>
                <a:cubicBezTo>
                  <a:pt x="600" y="454"/>
                  <a:pt x="586" y="475"/>
                  <a:pt x="572" y="497"/>
                </a:cubicBezTo>
                <a:cubicBezTo>
                  <a:pt x="561" y="491"/>
                  <a:pt x="551" y="483"/>
                  <a:pt x="541" y="475"/>
                </a:cubicBezTo>
                <a:close/>
                <a:moveTo>
                  <a:pt x="588" y="507"/>
                </a:moveTo>
                <a:cubicBezTo>
                  <a:pt x="602" y="485"/>
                  <a:pt x="616" y="464"/>
                  <a:pt x="630" y="445"/>
                </a:cubicBezTo>
                <a:cubicBezTo>
                  <a:pt x="643" y="427"/>
                  <a:pt x="655" y="410"/>
                  <a:pt x="666" y="395"/>
                </a:cubicBezTo>
                <a:cubicBezTo>
                  <a:pt x="669" y="397"/>
                  <a:pt x="671" y="398"/>
                  <a:pt x="673" y="398"/>
                </a:cubicBezTo>
                <a:cubicBezTo>
                  <a:pt x="675" y="399"/>
                  <a:pt x="677" y="400"/>
                  <a:pt x="678" y="401"/>
                </a:cubicBezTo>
                <a:cubicBezTo>
                  <a:pt x="681" y="403"/>
                  <a:pt x="683" y="403"/>
                  <a:pt x="685" y="403"/>
                </a:cubicBezTo>
                <a:cubicBezTo>
                  <a:pt x="687" y="403"/>
                  <a:pt x="689" y="404"/>
                  <a:pt x="690" y="405"/>
                </a:cubicBezTo>
                <a:cubicBezTo>
                  <a:pt x="660" y="543"/>
                  <a:pt x="660" y="543"/>
                  <a:pt x="660" y="543"/>
                </a:cubicBezTo>
                <a:cubicBezTo>
                  <a:pt x="647" y="538"/>
                  <a:pt x="634" y="532"/>
                  <a:pt x="622" y="526"/>
                </a:cubicBezTo>
                <a:cubicBezTo>
                  <a:pt x="610" y="520"/>
                  <a:pt x="598" y="514"/>
                  <a:pt x="588" y="507"/>
                </a:cubicBezTo>
                <a:close/>
                <a:moveTo>
                  <a:pt x="778" y="594"/>
                </a:moveTo>
                <a:cubicBezTo>
                  <a:pt x="777" y="594"/>
                  <a:pt x="776" y="594"/>
                  <a:pt x="774" y="596"/>
                </a:cubicBezTo>
                <a:cubicBezTo>
                  <a:pt x="758" y="606"/>
                  <a:pt x="747" y="619"/>
                  <a:pt x="741" y="633"/>
                </a:cubicBezTo>
                <a:cubicBezTo>
                  <a:pt x="735" y="647"/>
                  <a:pt x="725" y="659"/>
                  <a:pt x="710" y="670"/>
                </a:cubicBezTo>
                <a:cubicBezTo>
                  <a:pt x="706" y="672"/>
                  <a:pt x="702" y="673"/>
                  <a:pt x="696" y="672"/>
                </a:cubicBezTo>
                <a:cubicBezTo>
                  <a:pt x="691" y="670"/>
                  <a:pt x="685" y="670"/>
                  <a:pt x="678" y="672"/>
                </a:cubicBezTo>
                <a:cubicBezTo>
                  <a:pt x="673" y="670"/>
                  <a:pt x="665" y="666"/>
                  <a:pt x="654" y="658"/>
                </a:cubicBezTo>
                <a:cubicBezTo>
                  <a:pt x="674" y="568"/>
                  <a:pt x="674" y="568"/>
                  <a:pt x="674" y="568"/>
                </a:cubicBezTo>
                <a:cubicBezTo>
                  <a:pt x="693" y="573"/>
                  <a:pt x="711" y="577"/>
                  <a:pt x="728" y="581"/>
                </a:cubicBezTo>
                <a:cubicBezTo>
                  <a:pt x="746" y="584"/>
                  <a:pt x="763" y="586"/>
                  <a:pt x="781" y="588"/>
                </a:cubicBezTo>
                <a:cubicBezTo>
                  <a:pt x="782" y="592"/>
                  <a:pt x="782" y="592"/>
                  <a:pt x="782" y="592"/>
                </a:cubicBezTo>
                <a:cubicBezTo>
                  <a:pt x="781" y="593"/>
                  <a:pt x="780" y="594"/>
                  <a:pt x="778" y="594"/>
                </a:cubicBezTo>
                <a:close/>
                <a:moveTo>
                  <a:pt x="796" y="568"/>
                </a:moveTo>
                <a:cubicBezTo>
                  <a:pt x="791" y="537"/>
                  <a:pt x="786" y="508"/>
                  <a:pt x="781" y="481"/>
                </a:cubicBezTo>
                <a:cubicBezTo>
                  <a:pt x="775" y="455"/>
                  <a:pt x="769" y="431"/>
                  <a:pt x="762" y="411"/>
                </a:cubicBezTo>
                <a:cubicBezTo>
                  <a:pt x="765" y="410"/>
                  <a:pt x="768" y="409"/>
                  <a:pt x="771" y="408"/>
                </a:cubicBezTo>
                <a:cubicBezTo>
                  <a:pt x="775" y="408"/>
                  <a:pt x="778" y="407"/>
                  <a:pt x="781" y="405"/>
                </a:cubicBezTo>
                <a:cubicBezTo>
                  <a:pt x="782" y="405"/>
                  <a:pt x="783" y="405"/>
                  <a:pt x="783" y="404"/>
                </a:cubicBezTo>
                <a:cubicBezTo>
                  <a:pt x="784" y="404"/>
                  <a:pt x="785" y="403"/>
                  <a:pt x="786" y="403"/>
                </a:cubicBezTo>
                <a:cubicBezTo>
                  <a:pt x="797" y="422"/>
                  <a:pt x="810" y="444"/>
                  <a:pt x="824" y="470"/>
                </a:cubicBezTo>
                <a:cubicBezTo>
                  <a:pt x="838" y="496"/>
                  <a:pt x="851" y="527"/>
                  <a:pt x="865" y="562"/>
                </a:cubicBezTo>
                <a:cubicBezTo>
                  <a:pt x="854" y="563"/>
                  <a:pt x="843" y="564"/>
                  <a:pt x="832" y="566"/>
                </a:cubicBezTo>
                <a:cubicBezTo>
                  <a:pt x="820" y="567"/>
                  <a:pt x="809" y="568"/>
                  <a:pt x="796" y="568"/>
                </a:cubicBezTo>
                <a:close/>
                <a:moveTo>
                  <a:pt x="872" y="1098"/>
                </a:moveTo>
                <a:cubicBezTo>
                  <a:pt x="842" y="1101"/>
                  <a:pt x="823" y="1102"/>
                  <a:pt x="815" y="1100"/>
                </a:cubicBezTo>
                <a:cubicBezTo>
                  <a:pt x="817" y="1098"/>
                  <a:pt x="820" y="1095"/>
                  <a:pt x="823" y="1093"/>
                </a:cubicBezTo>
                <a:cubicBezTo>
                  <a:pt x="825" y="1091"/>
                  <a:pt x="828" y="1090"/>
                  <a:pt x="831" y="1088"/>
                </a:cubicBezTo>
                <a:cubicBezTo>
                  <a:pt x="859" y="1068"/>
                  <a:pt x="883" y="1060"/>
                  <a:pt x="902" y="1062"/>
                </a:cubicBezTo>
                <a:cubicBezTo>
                  <a:pt x="921" y="1065"/>
                  <a:pt x="941" y="1059"/>
                  <a:pt x="961" y="1044"/>
                </a:cubicBezTo>
                <a:cubicBezTo>
                  <a:pt x="964" y="1043"/>
                  <a:pt x="967" y="1041"/>
                  <a:pt x="969" y="1038"/>
                </a:cubicBezTo>
                <a:cubicBezTo>
                  <a:pt x="972" y="1035"/>
                  <a:pt x="975" y="1032"/>
                  <a:pt x="979" y="1028"/>
                </a:cubicBezTo>
                <a:cubicBezTo>
                  <a:pt x="981" y="1036"/>
                  <a:pt x="981" y="1044"/>
                  <a:pt x="981" y="1052"/>
                </a:cubicBezTo>
                <a:cubicBezTo>
                  <a:pt x="981" y="1060"/>
                  <a:pt x="982" y="1068"/>
                  <a:pt x="983" y="1076"/>
                </a:cubicBezTo>
                <a:cubicBezTo>
                  <a:pt x="939" y="1088"/>
                  <a:pt x="902" y="1096"/>
                  <a:pt x="872" y="1098"/>
                </a:cubicBezTo>
                <a:close/>
                <a:moveTo>
                  <a:pt x="975" y="592"/>
                </a:moveTo>
                <a:cubicBezTo>
                  <a:pt x="970" y="582"/>
                  <a:pt x="967" y="575"/>
                  <a:pt x="966" y="569"/>
                </a:cubicBezTo>
                <a:cubicBezTo>
                  <a:pt x="966" y="563"/>
                  <a:pt x="964" y="555"/>
                  <a:pt x="961" y="546"/>
                </a:cubicBezTo>
                <a:cubicBezTo>
                  <a:pt x="950" y="552"/>
                  <a:pt x="939" y="559"/>
                  <a:pt x="927" y="566"/>
                </a:cubicBezTo>
                <a:cubicBezTo>
                  <a:pt x="915" y="572"/>
                  <a:pt x="904" y="578"/>
                  <a:pt x="893" y="584"/>
                </a:cubicBezTo>
                <a:cubicBezTo>
                  <a:pt x="891" y="574"/>
                  <a:pt x="891" y="574"/>
                  <a:pt x="891" y="574"/>
                </a:cubicBezTo>
                <a:cubicBezTo>
                  <a:pt x="907" y="570"/>
                  <a:pt x="922" y="564"/>
                  <a:pt x="937" y="557"/>
                </a:cubicBezTo>
                <a:cubicBezTo>
                  <a:pt x="952" y="549"/>
                  <a:pt x="965" y="541"/>
                  <a:pt x="977" y="531"/>
                </a:cubicBezTo>
                <a:cubicBezTo>
                  <a:pt x="1003" y="561"/>
                  <a:pt x="1028" y="594"/>
                  <a:pt x="1054" y="631"/>
                </a:cubicBezTo>
                <a:cubicBezTo>
                  <a:pt x="1079" y="667"/>
                  <a:pt x="1102" y="707"/>
                  <a:pt x="1124" y="750"/>
                </a:cubicBezTo>
                <a:cubicBezTo>
                  <a:pt x="1101" y="766"/>
                  <a:pt x="1081" y="779"/>
                  <a:pt x="1063" y="789"/>
                </a:cubicBezTo>
                <a:cubicBezTo>
                  <a:pt x="1044" y="799"/>
                  <a:pt x="1033" y="805"/>
                  <a:pt x="1027" y="808"/>
                </a:cubicBezTo>
                <a:cubicBezTo>
                  <a:pt x="1018" y="792"/>
                  <a:pt x="1011" y="776"/>
                  <a:pt x="1007" y="759"/>
                </a:cubicBezTo>
                <a:cubicBezTo>
                  <a:pt x="1003" y="742"/>
                  <a:pt x="1004" y="729"/>
                  <a:pt x="1009" y="720"/>
                </a:cubicBezTo>
                <a:cubicBezTo>
                  <a:pt x="1015" y="708"/>
                  <a:pt x="1024" y="697"/>
                  <a:pt x="1036" y="688"/>
                </a:cubicBezTo>
                <a:cubicBezTo>
                  <a:pt x="1049" y="678"/>
                  <a:pt x="1051" y="668"/>
                  <a:pt x="1041" y="656"/>
                </a:cubicBezTo>
                <a:cubicBezTo>
                  <a:pt x="1032" y="641"/>
                  <a:pt x="1021" y="630"/>
                  <a:pt x="1008" y="622"/>
                </a:cubicBezTo>
                <a:cubicBezTo>
                  <a:pt x="996" y="614"/>
                  <a:pt x="985" y="604"/>
                  <a:pt x="975" y="592"/>
                </a:cubicBezTo>
                <a:close/>
                <a:moveTo>
                  <a:pt x="1102" y="1029"/>
                </a:moveTo>
                <a:cubicBezTo>
                  <a:pt x="1066" y="1046"/>
                  <a:pt x="1032" y="1060"/>
                  <a:pt x="1001" y="1070"/>
                </a:cubicBezTo>
                <a:cubicBezTo>
                  <a:pt x="1000" y="1060"/>
                  <a:pt x="999" y="1049"/>
                  <a:pt x="998" y="1039"/>
                </a:cubicBezTo>
                <a:cubicBezTo>
                  <a:pt x="998" y="1029"/>
                  <a:pt x="997" y="1019"/>
                  <a:pt x="995" y="1010"/>
                </a:cubicBezTo>
                <a:cubicBezTo>
                  <a:pt x="998" y="1007"/>
                  <a:pt x="1001" y="1005"/>
                  <a:pt x="1003" y="1003"/>
                </a:cubicBezTo>
                <a:cubicBezTo>
                  <a:pt x="1006" y="1001"/>
                  <a:pt x="1009" y="999"/>
                  <a:pt x="1011" y="998"/>
                </a:cubicBezTo>
                <a:cubicBezTo>
                  <a:pt x="1045" y="974"/>
                  <a:pt x="1064" y="948"/>
                  <a:pt x="1068" y="920"/>
                </a:cubicBezTo>
                <a:cubicBezTo>
                  <a:pt x="1072" y="892"/>
                  <a:pt x="1062" y="861"/>
                  <a:pt x="1039" y="826"/>
                </a:cubicBezTo>
                <a:cubicBezTo>
                  <a:pt x="1038" y="824"/>
                  <a:pt x="1038" y="824"/>
                  <a:pt x="1038" y="824"/>
                </a:cubicBezTo>
                <a:cubicBezTo>
                  <a:pt x="1044" y="821"/>
                  <a:pt x="1056" y="815"/>
                  <a:pt x="1074" y="805"/>
                </a:cubicBezTo>
                <a:cubicBezTo>
                  <a:pt x="1091" y="795"/>
                  <a:pt x="1111" y="782"/>
                  <a:pt x="1134" y="768"/>
                </a:cubicBezTo>
                <a:cubicBezTo>
                  <a:pt x="1149" y="797"/>
                  <a:pt x="1163" y="828"/>
                  <a:pt x="1176" y="861"/>
                </a:cubicBezTo>
                <a:cubicBezTo>
                  <a:pt x="1189" y="894"/>
                  <a:pt x="1201" y="928"/>
                  <a:pt x="1212" y="964"/>
                </a:cubicBezTo>
                <a:cubicBezTo>
                  <a:pt x="1175" y="991"/>
                  <a:pt x="1138" y="1012"/>
                  <a:pt x="1102" y="1029"/>
                </a:cubicBezTo>
                <a:close/>
                <a:moveTo>
                  <a:pt x="1381" y="854"/>
                </a:moveTo>
                <a:cubicBezTo>
                  <a:pt x="1371" y="862"/>
                  <a:pt x="1371" y="862"/>
                  <a:pt x="1371" y="862"/>
                </a:cubicBezTo>
                <a:cubicBezTo>
                  <a:pt x="1373" y="893"/>
                  <a:pt x="1356" y="927"/>
                  <a:pt x="1318" y="966"/>
                </a:cubicBezTo>
                <a:cubicBezTo>
                  <a:pt x="1279" y="1005"/>
                  <a:pt x="1272" y="1041"/>
                  <a:pt x="1295" y="1074"/>
                </a:cubicBezTo>
                <a:cubicBezTo>
                  <a:pt x="1300" y="1080"/>
                  <a:pt x="1305" y="1084"/>
                  <a:pt x="1311" y="1088"/>
                </a:cubicBezTo>
                <a:cubicBezTo>
                  <a:pt x="1316" y="1092"/>
                  <a:pt x="1321" y="1096"/>
                  <a:pt x="1327" y="1098"/>
                </a:cubicBezTo>
                <a:cubicBezTo>
                  <a:pt x="1321" y="1114"/>
                  <a:pt x="1315" y="1130"/>
                  <a:pt x="1308" y="1145"/>
                </a:cubicBezTo>
                <a:cubicBezTo>
                  <a:pt x="1300" y="1161"/>
                  <a:pt x="1292" y="1176"/>
                  <a:pt x="1283" y="1190"/>
                </a:cubicBezTo>
                <a:cubicBezTo>
                  <a:pt x="1277" y="1152"/>
                  <a:pt x="1270" y="1114"/>
                  <a:pt x="1262" y="1077"/>
                </a:cubicBezTo>
                <a:cubicBezTo>
                  <a:pt x="1254" y="1040"/>
                  <a:pt x="1245" y="1005"/>
                  <a:pt x="1234" y="972"/>
                </a:cubicBezTo>
                <a:cubicBezTo>
                  <a:pt x="1260" y="953"/>
                  <a:pt x="1285" y="933"/>
                  <a:pt x="1310" y="911"/>
                </a:cubicBezTo>
                <a:cubicBezTo>
                  <a:pt x="1334" y="889"/>
                  <a:pt x="1359" y="864"/>
                  <a:pt x="1383" y="836"/>
                </a:cubicBezTo>
                <a:lnTo>
                  <a:pt x="1381" y="854"/>
                </a:lnTo>
                <a:close/>
                <a:moveTo>
                  <a:pt x="1236" y="734"/>
                </a:moveTo>
                <a:cubicBezTo>
                  <a:pt x="1243" y="743"/>
                  <a:pt x="1246" y="751"/>
                  <a:pt x="1246" y="759"/>
                </a:cubicBezTo>
                <a:cubicBezTo>
                  <a:pt x="1246" y="766"/>
                  <a:pt x="1248" y="773"/>
                  <a:pt x="1252" y="780"/>
                </a:cubicBezTo>
                <a:cubicBezTo>
                  <a:pt x="1260" y="791"/>
                  <a:pt x="1277" y="799"/>
                  <a:pt x="1301" y="806"/>
                </a:cubicBezTo>
                <a:cubicBezTo>
                  <a:pt x="1326" y="813"/>
                  <a:pt x="1347" y="815"/>
                  <a:pt x="1365" y="814"/>
                </a:cubicBezTo>
                <a:cubicBezTo>
                  <a:pt x="1371" y="822"/>
                  <a:pt x="1371" y="822"/>
                  <a:pt x="1371" y="822"/>
                </a:cubicBezTo>
                <a:cubicBezTo>
                  <a:pt x="1348" y="847"/>
                  <a:pt x="1325" y="871"/>
                  <a:pt x="1301" y="893"/>
                </a:cubicBezTo>
                <a:cubicBezTo>
                  <a:pt x="1276" y="915"/>
                  <a:pt x="1252" y="935"/>
                  <a:pt x="1228" y="952"/>
                </a:cubicBezTo>
                <a:cubicBezTo>
                  <a:pt x="1217" y="916"/>
                  <a:pt x="1205" y="882"/>
                  <a:pt x="1191" y="849"/>
                </a:cubicBezTo>
                <a:cubicBezTo>
                  <a:pt x="1177" y="816"/>
                  <a:pt x="1163" y="785"/>
                  <a:pt x="1148" y="756"/>
                </a:cubicBezTo>
                <a:cubicBezTo>
                  <a:pt x="1159" y="749"/>
                  <a:pt x="1170" y="741"/>
                  <a:pt x="1182" y="732"/>
                </a:cubicBezTo>
                <a:cubicBezTo>
                  <a:pt x="1194" y="722"/>
                  <a:pt x="1205" y="713"/>
                  <a:pt x="1216" y="704"/>
                </a:cubicBezTo>
                <a:lnTo>
                  <a:pt x="1236" y="734"/>
                </a:lnTo>
                <a:close/>
                <a:moveTo>
                  <a:pt x="1044" y="515"/>
                </a:moveTo>
                <a:cubicBezTo>
                  <a:pt x="1053" y="524"/>
                  <a:pt x="1061" y="530"/>
                  <a:pt x="1068" y="535"/>
                </a:cubicBezTo>
                <a:cubicBezTo>
                  <a:pt x="1074" y="541"/>
                  <a:pt x="1086" y="542"/>
                  <a:pt x="1102" y="539"/>
                </a:cubicBezTo>
                <a:cubicBezTo>
                  <a:pt x="1118" y="535"/>
                  <a:pt x="1133" y="534"/>
                  <a:pt x="1146" y="534"/>
                </a:cubicBezTo>
                <a:cubicBezTo>
                  <a:pt x="1153" y="539"/>
                  <a:pt x="1159" y="545"/>
                  <a:pt x="1164" y="551"/>
                </a:cubicBezTo>
                <a:cubicBezTo>
                  <a:pt x="1169" y="557"/>
                  <a:pt x="1175" y="562"/>
                  <a:pt x="1180" y="568"/>
                </a:cubicBezTo>
                <a:cubicBezTo>
                  <a:pt x="1184" y="586"/>
                  <a:pt x="1186" y="607"/>
                  <a:pt x="1187" y="630"/>
                </a:cubicBezTo>
                <a:cubicBezTo>
                  <a:pt x="1188" y="652"/>
                  <a:pt x="1193" y="670"/>
                  <a:pt x="1202" y="684"/>
                </a:cubicBezTo>
                <a:cubicBezTo>
                  <a:pt x="1204" y="688"/>
                  <a:pt x="1204" y="688"/>
                  <a:pt x="1204" y="688"/>
                </a:cubicBezTo>
                <a:cubicBezTo>
                  <a:pt x="1195" y="697"/>
                  <a:pt x="1184" y="706"/>
                  <a:pt x="1173" y="715"/>
                </a:cubicBezTo>
                <a:cubicBezTo>
                  <a:pt x="1162" y="723"/>
                  <a:pt x="1150" y="732"/>
                  <a:pt x="1140" y="740"/>
                </a:cubicBezTo>
                <a:cubicBezTo>
                  <a:pt x="1117" y="696"/>
                  <a:pt x="1093" y="655"/>
                  <a:pt x="1068" y="619"/>
                </a:cubicBezTo>
                <a:cubicBezTo>
                  <a:pt x="1042" y="582"/>
                  <a:pt x="1017" y="549"/>
                  <a:pt x="991" y="519"/>
                </a:cubicBezTo>
                <a:cubicBezTo>
                  <a:pt x="997" y="515"/>
                  <a:pt x="1002" y="511"/>
                  <a:pt x="1006" y="505"/>
                </a:cubicBezTo>
                <a:cubicBezTo>
                  <a:pt x="1011" y="500"/>
                  <a:pt x="1015" y="495"/>
                  <a:pt x="1019" y="489"/>
                </a:cubicBezTo>
                <a:cubicBezTo>
                  <a:pt x="1027" y="499"/>
                  <a:pt x="1036" y="507"/>
                  <a:pt x="1044" y="515"/>
                </a:cubicBezTo>
                <a:close/>
                <a:moveTo>
                  <a:pt x="973" y="418"/>
                </a:moveTo>
                <a:cubicBezTo>
                  <a:pt x="976" y="427"/>
                  <a:pt x="981" y="437"/>
                  <a:pt x="987" y="447"/>
                </a:cubicBezTo>
                <a:cubicBezTo>
                  <a:pt x="990" y="451"/>
                  <a:pt x="993" y="456"/>
                  <a:pt x="996" y="460"/>
                </a:cubicBezTo>
                <a:cubicBezTo>
                  <a:pt x="1000" y="465"/>
                  <a:pt x="1003" y="469"/>
                  <a:pt x="1007" y="473"/>
                </a:cubicBezTo>
                <a:cubicBezTo>
                  <a:pt x="1003" y="479"/>
                  <a:pt x="999" y="484"/>
                  <a:pt x="994" y="489"/>
                </a:cubicBezTo>
                <a:cubicBezTo>
                  <a:pt x="990" y="495"/>
                  <a:pt x="985" y="500"/>
                  <a:pt x="979" y="505"/>
                </a:cubicBezTo>
                <a:cubicBezTo>
                  <a:pt x="952" y="475"/>
                  <a:pt x="926" y="448"/>
                  <a:pt x="901" y="424"/>
                </a:cubicBezTo>
                <a:cubicBezTo>
                  <a:pt x="875" y="401"/>
                  <a:pt x="852" y="381"/>
                  <a:pt x="831" y="363"/>
                </a:cubicBezTo>
                <a:cubicBezTo>
                  <a:pt x="832" y="362"/>
                  <a:pt x="833" y="361"/>
                  <a:pt x="834" y="359"/>
                </a:cubicBezTo>
                <a:cubicBezTo>
                  <a:pt x="834" y="358"/>
                  <a:pt x="835" y="357"/>
                  <a:pt x="835" y="355"/>
                </a:cubicBezTo>
                <a:cubicBezTo>
                  <a:pt x="837" y="353"/>
                  <a:pt x="839" y="349"/>
                  <a:pt x="840" y="345"/>
                </a:cubicBezTo>
                <a:cubicBezTo>
                  <a:pt x="840" y="341"/>
                  <a:pt x="841" y="338"/>
                  <a:pt x="841" y="335"/>
                </a:cubicBezTo>
                <a:cubicBezTo>
                  <a:pt x="859" y="341"/>
                  <a:pt x="879" y="348"/>
                  <a:pt x="900" y="357"/>
                </a:cubicBezTo>
                <a:cubicBezTo>
                  <a:pt x="921" y="367"/>
                  <a:pt x="942" y="379"/>
                  <a:pt x="965" y="393"/>
                </a:cubicBezTo>
                <a:cubicBezTo>
                  <a:pt x="968" y="401"/>
                  <a:pt x="971" y="410"/>
                  <a:pt x="973" y="418"/>
                </a:cubicBezTo>
                <a:close/>
                <a:moveTo>
                  <a:pt x="933" y="310"/>
                </a:moveTo>
                <a:cubicBezTo>
                  <a:pt x="937" y="314"/>
                  <a:pt x="941" y="318"/>
                  <a:pt x="945" y="325"/>
                </a:cubicBezTo>
                <a:cubicBezTo>
                  <a:pt x="950" y="332"/>
                  <a:pt x="954" y="339"/>
                  <a:pt x="956" y="346"/>
                </a:cubicBezTo>
                <a:cubicBezTo>
                  <a:pt x="958" y="354"/>
                  <a:pt x="960" y="361"/>
                  <a:pt x="961" y="367"/>
                </a:cubicBezTo>
                <a:cubicBezTo>
                  <a:pt x="940" y="354"/>
                  <a:pt x="919" y="343"/>
                  <a:pt x="899" y="334"/>
                </a:cubicBezTo>
                <a:cubicBezTo>
                  <a:pt x="879" y="326"/>
                  <a:pt x="860" y="318"/>
                  <a:pt x="843" y="313"/>
                </a:cubicBezTo>
                <a:cubicBezTo>
                  <a:pt x="843" y="311"/>
                  <a:pt x="843" y="308"/>
                  <a:pt x="843" y="305"/>
                </a:cubicBezTo>
                <a:cubicBezTo>
                  <a:pt x="843" y="302"/>
                  <a:pt x="842" y="301"/>
                  <a:pt x="841" y="299"/>
                </a:cubicBezTo>
                <a:cubicBezTo>
                  <a:pt x="853" y="299"/>
                  <a:pt x="865" y="299"/>
                  <a:pt x="879" y="299"/>
                </a:cubicBezTo>
                <a:cubicBezTo>
                  <a:pt x="892" y="299"/>
                  <a:pt x="906" y="300"/>
                  <a:pt x="919" y="301"/>
                </a:cubicBezTo>
                <a:cubicBezTo>
                  <a:pt x="924" y="304"/>
                  <a:pt x="929" y="307"/>
                  <a:pt x="933" y="310"/>
                </a:cubicBezTo>
                <a:close/>
                <a:moveTo>
                  <a:pt x="895" y="197"/>
                </a:moveTo>
                <a:cubicBezTo>
                  <a:pt x="898" y="198"/>
                  <a:pt x="900" y="200"/>
                  <a:pt x="901" y="203"/>
                </a:cubicBezTo>
                <a:cubicBezTo>
                  <a:pt x="910" y="216"/>
                  <a:pt x="915" y="230"/>
                  <a:pt x="915" y="243"/>
                </a:cubicBezTo>
                <a:cubicBezTo>
                  <a:pt x="915" y="256"/>
                  <a:pt x="911" y="269"/>
                  <a:pt x="903" y="281"/>
                </a:cubicBezTo>
                <a:cubicBezTo>
                  <a:pt x="891" y="281"/>
                  <a:pt x="879" y="281"/>
                  <a:pt x="868" y="280"/>
                </a:cubicBezTo>
                <a:cubicBezTo>
                  <a:pt x="856" y="279"/>
                  <a:pt x="845" y="279"/>
                  <a:pt x="835" y="279"/>
                </a:cubicBezTo>
                <a:cubicBezTo>
                  <a:pt x="832" y="271"/>
                  <a:pt x="828" y="263"/>
                  <a:pt x="824" y="256"/>
                </a:cubicBezTo>
                <a:cubicBezTo>
                  <a:pt x="819" y="249"/>
                  <a:pt x="813" y="242"/>
                  <a:pt x="806" y="237"/>
                </a:cubicBezTo>
                <a:cubicBezTo>
                  <a:pt x="817" y="229"/>
                  <a:pt x="829" y="221"/>
                  <a:pt x="843" y="214"/>
                </a:cubicBezTo>
                <a:cubicBezTo>
                  <a:pt x="856" y="207"/>
                  <a:pt x="871" y="200"/>
                  <a:pt x="887" y="195"/>
                </a:cubicBezTo>
                <a:cubicBezTo>
                  <a:pt x="890" y="195"/>
                  <a:pt x="892" y="196"/>
                  <a:pt x="895" y="197"/>
                </a:cubicBezTo>
                <a:close/>
                <a:moveTo>
                  <a:pt x="789" y="47"/>
                </a:moveTo>
                <a:cubicBezTo>
                  <a:pt x="796" y="48"/>
                  <a:pt x="804" y="50"/>
                  <a:pt x="813" y="53"/>
                </a:cubicBezTo>
                <a:cubicBezTo>
                  <a:pt x="821" y="55"/>
                  <a:pt x="829" y="58"/>
                  <a:pt x="837" y="61"/>
                </a:cubicBezTo>
                <a:cubicBezTo>
                  <a:pt x="838" y="64"/>
                  <a:pt x="839" y="67"/>
                  <a:pt x="839" y="71"/>
                </a:cubicBezTo>
                <a:cubicBezTo>
                  <a:pt x="839" y="75"/>
                  <a:pt x="837" y="79"/>
                  <a:pt x="833" y="83"/>
                </a:cubicBezTo>
                <a:cubicBezTo>
                  <a:pt x="838" y="90"/>
                  <a:pt x="842" y="97"/>
                  <a:pt x="846" y="104"/>
                </a:cubicBezTo>
                <a:cubicBezTo>
                  <a:pt x="849" y="111"/>
                  <a:pt x="851" y="118"/>
                  <a:pt x="853" y="125"/>
                </a:cubicBezTo>
                <a:cubicBezTo>
                  <a:pt x="847" y="122"/>
                  <a:pt x="842" y="120"/>
                  <a:pt x="837" y="117"/>
                </a:cubicBezTo>
                <a:cubicBezTo>
                  <a:pt x="831" y="114"/>
                  <a:pt x="825" y="112"/>
                  <a:pt x="819" y="111"/>
                </a:cubicBezTo>
                <a:cubicBezTo>
                  <a:pt x="812" y="108"/>
                  <a:pt x="805" y="106"/>
                  <a:pt x="798" y="103"/>
                </a:cubicBezTo>
                <a:cubicBezTo>
                  <a:pt x="790" y="100"/>
                  <a:pt x="783" y="98"/>
                  <a:pt x="776" y="97"/>
                </a:cubicBezTo>
                <a:lnTo>
                  <a:pt x="789" y="47"/>
                </a:lnTo>
                <a:close/>
                <a:moveTo>
                  <a:pt x="794" y="122"/>
                </a:moveTo>
                <a:cubicBezTo>
                  <a:pt x="801" y="124"/>
                  <a:pt x="807" y="126"/>
                  <a:pt x="813" y="129"/>
                </a:cubicBezTo>
                <a:cubicBezTo>
                  <a:pt x="821" y="130"/>
                  <a:pt x="829" y="133"/>
                  <a:pt x="837" y="137"/>
                </a:cubicBezTo>
                <a:cubicBezTo>
                  <a:pt x="845" y="141"/>
                  <a:pt x="852" y="145"/>
                  <a:pt x="859" y="149"/>
                </a:cubicBezTo>
                <a:cubicBezTo>
                  <a:pt x="860" y="154"/>
                  <a:pt x="861" y="160"/>
                  <a:pt x="861" y="166"/>
                </a:cubicBezTo>
                <a:cubicBezTo>
                  <a:pt x="861" y="172"/>
                  <a:pt x="861" y="178"/>
                  <a:pt x="861" y="185"/>
                </a:cubicBezTo>
                <a:cubicBezTo>
                  <a:pt x="847" y="190"/>
                  <a:pt x="835" y="197"/>
                  <a:pt x="824" y="204"/>
                </a:cubicBezTo>
                <a:cubicBezTo>
                  <a:pt x="812" y="211"/>
                  <a:pt x="801" y="218"/>
                  <a:pt x="791" y="225"/>
                </a:cubicBezTo>
                <a:cubicBezTo>
                  <a:pt x="786" y="222"/>
                  <a:pt x="782" y="219"/>
                  <a:pt x="777" y="216"/>
                </a:cubicBezTo>
                <a:cubicBezTo>
                  <a:pt x="773" y="213"/>
                  <a:pt x="768" y="210"/>
                  <a:pt x="764" y="209"/>
                </a:cubicBezTo>
                <a:cubicBezTo>
                  <a:pt x="763" y="208"/>
                  <a:pt x="762" y="207"/>
                  <a:pt x="760" y="206"/>
                </a:cubicBezTo>
                <a:cubicBezTo>
                  <a:pt x="759" y="205"/>
                  <a:pt x="757" y="205"/>
                  <a:pt x="754" y="205"/>
                </a:cubicBezTo>
                <a:cubicBezTo>
                  <a:pt x="772" y="117"/>
                  <a:pt x="772" y="117"/>
                  <a:pt x="772" y="117"/>
                </a:cubicBezTo>
                <a:cubicBezTo>
                  <a:pt x="779" y="118"/>
                  <a:pt x="786" y="120"/>
                  <a:pt x="794" y="122"/>
                </a:cubicBezTo>
                <a:close/>
                <a:moveTo>
                  <a:pt x="669" y="26"/>
                </a:moveTo>
                <a:cubicBezTo>
                  <a:pt x="703" y="29"/>
                  <a:pt x="737" y="35"/>
                  <a:pt x="771" y="43"/>
                </a:cubicBezTo>
                <a:cubicBezTo>
                  <a:pt x="758" y="93"/>
                  <a:pt x="758" y="93"/>
                  <a:pt x="758" y="93"/>
                </a:cubicBezTo>
                <a:cubicBezTo>
                  <a:pt x="737" y="89"/>
                  <a:pt x="715" y="87"/>
                  <a:pt x="693" y="86"/>
                </a:cubicBezTo>
                <a:cubicBezTo>
                  <a:pt x="671" y="85"/>
                  <a:pt x="650" y="86"/>
                  <a:pt x="630" y="89"/>
                </a:cubicBezTo>
                <a:cubicBezTo>
                  <a:pt x="620" y="78"/>
                  <a:pt x="610" y="67"/>
                  <a:pt x="600" y="56"/>
                </a:cubicBezTo>
                <a:cubicBezTo>
                  <a:pt x="589" y="44"/>
                  <a:pt x="578" y="33"/>
                  <a:pt x="566" y="23"/>
                </a:cubicBezTo>
                <a:cubicBezTo>
                  <a:pt x="600" y="21"/>
                  <a:pt x="635" y="22"/>
                  <a:pt x="669" y="26"/>
                </a:cubicBezTo>
                <a:close/>
                <a:moveTo>
                  <a:pt x="379" y="54"/>
                </a:moveTo>
                <a:cubicBezTo>
                  <a:pt x="432" y="38"/>
                  <a:pt x="486" y="29"/>
                  <a:pt x="539" y="25"/>
                </a:cubicBezTo>
                <a:cubicBezTo>
                  <a:pt x="553" y="37"/>
                  <a:pt x="565" y="48"/>
                  <a:pt x="577" y="59"/>
                </a:cubicBezTo>
                <a:cubicBezTo>
                  <a:pt x="588" y="70"/>
                  <a:pt x="598" y="80"/>
                  <a:pt x="608" y="91"/>
                </a:cubicBezTo>
                <a:cubicBezTo>
                  <a:pt x="581" y="96"/>
                  <a:pt x="556" y="105"/>
                  <a:pt x="534" y="116"/>
                </a:cubicBezTo>
                <a:cubicBezTo>
                  <a:pt x="511" y="127"/>
                  <a:pt x="491" y="142"/>
                  <a:pt x="473" y="159"/>
                </a:cubicBezTo>
                <a:cubicBezTo>
                  <a:pt x="436" y="147"/>
                  <a:pt x="396" y="137"/>
                  <a:pt x="353" y="128"/>
                </a:cubicBezTo>
                <a:cubicBezTo>
                  <a:pt x="310" y="119"/>
                  <a:pt x="267" y="116"/>
                  <a:pt x="224" y="117"/>
                </a:cubicBezTo>
                <a:cubicBezTo>
                  <a:pt x="274" y="90"/>
                  <a:pt x="325" y="69"/>
                  <a:pt x="379" y="54"/>
                </a:cubicBezTo>
                <a:close/>
                <a:moveTo>
                  <a:pt x="134" y="177"/>
                </a:moveTo>
                <a:cubicBezTo>
                  <a:pt x="80" y="215"/>
                  <a:pt x="80" y="215"/>
                  <a:pt x="80" y="215"/>
                </a:cubicBezTo>
                <a:cubicBezTo>
                  <a:pt x="90" y="206"/>
                  <a:pt x="101" y="197"/>
                  <a:pt x="112" y="188"/>
                </a:cubicBezTo>
                <a:cubicBezTo>
                  <a:pt x="123" y="179"/>
                  <a:pt x="133" y="172"/>
                  <a:pt x="144" y="165"/>
                </a:cubicBezTo>
                <a:cubicBezTo>
                  <a:pt x="152" y="158"/>
                  <a:pt x="160" y="153"/>
                  <a:pt x="167" y="149"/>
                </a:cubicBezTo>
                <a:cubicBezTo>
                  <a:pt x="174" y="145"/>
                  <a:pt x="181" y="140"/>
                  <a:pt x="188" y="135"/>
                </a:cubicBezTo>
                <a:cubicBezTo>
                  <a:pt x="208" y="134"/>
                  <a:pt x="228" y="134"/>
                  <a:pt x="248" y="135"/>
                </a:cubicBezTo>
                <a:cubicBezTo>
                  <a:pt x="268" y="136"/>
                  <a:pt x="289" y="138"/>
                  <a:pt x="309" y="141"/>
                </a:cubicBezTo>
                <a:cubicBezTo>
                  <a:pt x="303" y="141"/>
                  <a:pt x="303" y="141"/>
                  <a:pt x="303" y="141"/>
                </a:cubicBezTo>
                <a:cubicBezTo>
                  <a:pt x="277" y="148"/>
                  <a:pt x="250" y="150"/>
                  <a:pt x="222" y="148"/>
                </a:cubicBezTo>
                <a:cubicBezTo>
                  <a:pt x="194" y="146"/>
                  <a:pt x="165" y="156"/>
                  <a:pt x="134" y="177"/>
                </a:cubicBezTo>
                <a:close/>
                <a:moveTo>
                  <a:pt x="198" y="435"/>
                </a:moveTo>
                <a:cubicBezTo>
                  <a:pt x="191" y="425"/>
                  <a:pt x="187" y="417"/>
                  <a:pt x="184" y="411"/>
                </a:cubicBezTo>
                <a:cubicBezTo>
                  <a:pt x="195" y="403"/>
                  <a:pt x="202" y="393"/>
                  <a:pt x="206" y="381"/>
                </a:cubicBezTo>
                <a:cubicBezTo>
                  <a:pt x="210" y="369"/>
                  <a:pt x="216" y="361"/>
                  <a:pt x="224" y="355"/>
                </a:cubicBezTo>
                <a:cubicBezTo>
                  <a:pt x="239" y="346"/>
                  <a:pt x="256" y="342"/>
                  <a:pt x="274" y="344"/>
                </a:cubicBezTo>
                <a:cubicBezTo>
                  <a:pt x="293" y="346"/>
                  <a:pt x="311" y="341"/>
                  <a:pt x="329" y="327"/>
                </a:cubicBezTo>
                <a:cubicBezTo>
                  <a:pt x="335" y="323"/>
                  <a:pt x="341" y="317"/>
                  <a:pt x="347" y="309"/>
                </a:cubicBezTo>
                <a:cubicBezTo>
                  <a:pt x="352" y="301"/>
                  <a:pt x="357" y="293"/>
                  <a:pt x="361" y="283"/>
                </a:cubicBezTo>
                <a:cubicBezTo>
                  <a:pt x="371" y="282"/>
                  <a:pt x="382" y="281"/>
                  <a:pt x="392" y="280"/>
                </a:cubicBezTo>
                <a:cubicBezTo>
                  <a:pt x="402" y="279"/>
                  <a:pt x="412" y="278"/>
                  <a:pt x="421" y="277"/>
                </a:cubicBezTo>
                <a:cubicBezTo>
                  <a:pt x="420" y="290"/>
                  <a:pt x="420" y="305"/>
                  <a:pt x="423" y="319"/>
                </a:cubicBezTo>
                <a:cubicBezTo>
                  <a:pt x="426" y="334"/>
                  <a:pt x="430" y="349"/>
                  <a:pt x="435" y="363"/>
                </a:cubicBezTo>
                <a:cubicBezTo>
                  <a:pt x="402" y="377"/>
                  <a:pt x="367" y="392"/>
                  <a:pt x="331" y="410"/>
                </a:cubicBezTo>
                <a:cubicBezTo>
                  <a:pt x="294" y="428"/>
                  <a:pt x="258" y="449"/>
                  <a:pt x="220" y="473"/>
                </a:cubicBezTo>
                <a:cubicBezTo>
                  <a:pt x="212" y="459"/>
                  <a:pt x="205" y="446"/>
                  <a:pt x="198" y="435"/>
                </a:cubicBezTo>
                <a:close/>
                <a:moveTo>
                  <a:pt x="71" y="724"/>
                </a:moveTo>
                <a:cubicBezTo>
                  <a:pt x="51" y="701"/>
                  <a:pt x="35" y="681"/>
                  <a:pt x="23" y="664"/>
                </a:cubicBezTo>
                <a:cubicBezTo>
                  <a:pt x="54" y="630"/>
                  <a:pt x="86" y="600"/>
                  <a:pt x="118" y="573"/>
                </a:cubicBezTo>
                <a:cubicBezTo>
                  <a:pt x="150" y="545"/>
                  <a:pt x="183" y="521"/>
                  <a:pt x="216" y="499"/>
                </a:cubicBezTo>
                <a:cubicBezTo>
                  <a:pt x="227" y="514"/>
                  <a:pt x="239" y="530"/>
                  <a:pt x="251" y="547"/>
                </a:cubicBezTo>
                <a:cubicBezTo>
                  <a:pt x="264" y="565"/>
                  <a:pt x="278" y="583"/>
                  <a:pt x="292" y="602"/>
                </a:cubicBezTo>
                <a:cubicBezTo>
                  <a:pt x="287" y="608"/>
                  <a:pt x="282" y="616"/>
                  <a:pt x="276" y="625"/>
                </a:cubicBezTo>
                <a:cubicBezTo>
                  <a:pt x="271" y="633"/>
                  <a:pt x="266" y="642"/>
                  <a:pt x="262" y="650"/>
                </a:cubicBezTo>
                <a:cubicBezTo>
                  <a:pt x="241" y="672"/>
                  <a:pt x="220" y="696"/>
                  <a:pt x="199" y="721"/>
                </a:cubicBezTo>
                <a:cubicBezTo>
                  <a:pt x="178" y="745"/>
                  <a:pt x="159" y="771"/>
                  <a:pt x="140" y="798"/>
                </a:cubicBezTo>
                <a:cubicBezTo>
                  <a:pt x="113" y="771"/>
                  <a:pt x="90" y="746"/>
                  <a:pt x="71" y="724"/>
                </a:cubicBezTo>
                <a:close/>
                <a:moveTo>
                  <a:pt x="142" y="826"/>
                </a:moveTo>
                <a:cubicBezTo>
                  <a:pt x="165" y="846"/>
                  <a:pt x="190" y="867"/>
                  <a:pt x="217" y="888"/>
                </a:cubicBezTo>
                <a:cubicBezTo>
                  <a:pt x="245" y="909"/>
                  <a:pt x="275" y="931"/>
                  <a:pt x="309" y="952"/>
                </a:cubicBezTo>
                <a:cubicBezTo>
                  <a:pt x="291" y="989"/>
                  <a:pt x="275" y="1027"/>
                  <a:pt x="260" y="1064"/>
                </a:cubicBezTo>
                <a:cubicBezTo>
                  <a:pt x="246" y="1102"/>
                  <a:pt x="232" y="1140"/>
                  <a:pt x="218" y="1178"/>
                </a:cubicBezTo>
                <a:cubicBezTo>
                  <a:pt x="163" y="1142"/>
                  <a:pt x="125" y="1110"/>
                  <a:pt x="103" y="1081"/>
                </a:cubicBezTo>
                <a:cubicBezTo>
                  <a:pt x="81" y="1053"/>
                  <a:pt x="70" y="1038"/>
                  <a:pt x="70" y="1036"/>
                </a:cubicBezTo>
                <a:cubicBezTo>
                  <a:pt x="62" y="1040"/>
                  <a:pt x="62" y="1040"/>
                  <a:pt x="62" y="1040"/>
                </a:cubicBezTo>
                <a:cubicBezTo>
                  <a:pt x="66" y="1012"/>
                  <a:pt x="76" y="984"/>
                  <a:pt x="94" y="957"/>
                </a:cubicBezTo>
                <a:cubicBezTo>
                  <a:pt x="111" y="930"/>
                  <a:pt x="116" y="901"/>
                  <a:pt x="110" y="872"/>
                </a:cubicBezTo>
                <a:cubicBezTo>
                  <a:pt x="115" y="864"/>
                  <a:pt x="121" y="856"/>
                  <a:pt x="126" y="849"/>
                </a:cubicBezTo>
                <a:cubicBezTo>
                  <a:pt x="131" y="842"/>
                  <a:pt x="136" y="834"/>
                  <a:pt x="142" y="826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4" name="Freeform 64"/>
          <p:cNvSpPr/>
          <p:nvPr userDrawn="1"/>
        </p:nvSpPr>
        <p:spPr>
          <a:xfrm>
            <a:off x="0" y="6477000"/>
            <a:ext cx="9144000" cy="381000"/>
          </a:xfrm>
          <a:custGeom>
            <a:avLst/>
            <a:gdLst>
              <a:gd name="txL" fmla="*/ 0 w 2721"/>
              <a:gd name="txT" fmla="*/ 0 h 301"/>
              <a:gd name="txR" fmla="*/ 2721 w 2721"/>
              <a:gd name="txB" fmla="*/ 301 h 30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rect l="txL" t="txT" r="txR" b="txB"/>
            <a:pathLst>
              <a:path w="2721" h="301">
                <a:moveTo>
                  <a:pt x="0" y="301"/>
                </a:moveTo>
                <a:cubicBezTo>
                  <a:pt x="2721" y="301"/>
                  <a:pt x="2721" y="301"/>
                  <a:pt x="2721" y="301"/>
                </a:cubicBezTo>
                <a:cubicBezTo>
                  <a:pt x="2721" y="2"/>
                  <a:pt x="2721" y="2"/>
                  <a:pt x="2721" y="2"/>
                </a:cubicBezTo>
                <a:cubicBezTo>
                  <a:pt x="1918" y="2"/>
                  <a:pt x="1918" y="2"/>
                  <a:pt x="1918" y="2"/>
                </a:cubicBezTo>
                <a:cubicBezTo>
                  <a:pt x="1918" y="2"/>
                  <a:pt x="1884" y="0"/>
                  <a:pt x="1851" y="14"/>
                </a:cubicBezTo>
                <a:cubicBezTo>
                  <a:pt x="1818" y="28"/>
                  <a:pt x="1801" y="49"/>
                  <a:pt x="1801" y="49"/>
                </a:cubicBezTo>
                <a:cubicBezTo>
                  <a:pt x="1639" y="235"/>
                  <a:pt x="1639" y="235"/>
                  <a:pt x="1639" y="235"/>
                </a:cubicBezTo>
                <a:cubicBezTo>
                  <a:pt x="1639" y="235"/>
                  <a:pt x="1618" y="259"/>
                  <a:pt x="1593" y="267"/>
                </a:cubicBezTo>
                <a:cubicBezTo>
                  <a:pt x="1557" y="279"/>
                  <a:pt x="1524" y="278"/>
                  <a:pt x="1524" y="278"/>
                </a:cubicBezTo>
                <a:cubicBezTo>
                  <a:pt x="0" y="278"/>
                  <a:pt x="0" y="278"/>
                  <a:pt x="0" y="278"/>
                </a:cubicBezTo>
                <a:lnTo>
                  <a:pt x="0" y="301"/>
                </a:lnTo>
                <a:close/>
              </a:path>
            </a:pathLst>
          </a:custGeom>
          <a:solidFill>
            <a:srgbClr val="15E55A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162925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结束放映</a:t>
            </a:r>
          </a:p>
        </p:txBody>
      </p:sp>
      <p:grpSp>
        <p:nvGrpSpPr>
          <p:cNvPr id="5126" name="Group 6"/>
          <p:cNvGrpSpPr>
            <a:grpSpLocks noChangeAspect="1"/>
          </p:cNvGrpSpPr>
          <p:nvPr userDrawn="1"/>
        </p:nvGrpSpPr>
        <p:grpSpPr>
          <a:xfrm>
            <a:off x="-12700" y="6502400"/>
            <a:ext cx="1093788" cy="328613"/>
            <a:chOff x="0" y="0"/>
            <a:chExt cx="1768427" cy="456181"/>
          </a:xfrm>
        </p:grpSpPr>
        <p:pic>
          <p:nvPicPr>
            <p:cNvPr id="5140" name="图片 13" descr="未标题-1 拷贝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434861" cy="4561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41" name="图片 14" descr="创新设计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987" y="71856"/>
              <a:ext cx="1336440" cy="3796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7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865813" y="6545263"/>
            <a:ext cx="914400" cy="304800"/>
          </a:xfrm>
          <a:prstGeom prst="actionButtonBlank">
            <a:avLst/>
          </a:prstGeom>
          <a:gradFill rotWithShape="1">
            <a:gsLst>
              <a:gs pos="0">
                <a:srgbClr val="FFFFFF"/>
              </a:gs>
              <a:gs pos="100000">
                <a:srgbClr val="FF0066">
                  <a:alpha val="43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返回目录</a:t>
            </a:r>
          </a:p>
        </p:txBody>
      </p:sp>
      <p:grpSp>
        <p:nvGrpSpPr>
          <p:cNvPr id="5128" name="Group 10"/>
          <p:cNvGrpSpPr/>
          <p:nvPr userDrawn="1"/>
        </p:nvGrpSpPr>
        <p:grpSpPr>
          <a:xfrm>
            <a:off x="6870700" y="6570663"/>
            <a:ext cx="576263" cy="255587"/>
            <a:chOff x="0" y="0"/>
            <a:chExt cx="306" cy="143"/>
          </a:xfrm>
        </p:grpSpPr>
        <p:sp>
          <p:nvSpPr>
            <p:cNvPr id="5137" name="Rectangle 54"/>
            <p:cNvSpPr>
              <a:spLocks noChangeArrowheads="1"/>
            </p:cNvSpPr>
            <p:nvPr/>
          </p:nvSpPr>
          <p:spPr bwMode="auto">
            <a:xfrm>
              <a:off x="23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55"/>
            <p:cNvSpPr>
              <a:spLocks noChangeArrowheads="1"/>
            </p:cNvSpPr>
            <p:nvPr/>
          </p:nvSpPr>
          <p:spPr bwMode="auto">
            <a:xfrm rot="-5400000">
              <a:off x="86" y="22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9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0" y="17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29" name="Group 14"/>
          <p:cNvGrpSpPr/>
          <p:nvPr userDrawn="1"/>
        </p:nvGrpSpPr>
        <p:grpSpPr>
          <a:xfrm>
            <a:off x="7537450" y="6570663"/>
            <a:ext cx="533400" cy="255587"/>
            <a:chOff x="0" y="0"/>
            <a:chExt cx="283" cy="143"/>
          </a:xfrm>
        </p:grpSpPr>
        <p:sp>
          <p:nvSpPr>
            <p:cNvPr id="5134" name="Rectangle 58"/>
            <p:cNvSpPr>
              <a:spLocks noChangeArrowheads="1"/>
            </p:cNvSpPr>
            <p:nvPr/>
          </p:nvSpPr>
          <p:spPr bwMode="auto">
            <a:xfrm flipH="1">
              <a:off x="0" y="0"/>
              <a:ext cx="283" cy="143"/>
            </a:xfrm>
            <a:prstGeom prst="rect">
              <a:avLst/>
            </a:prstGeom>
            <a:gradFill rotWithShape="1">
              <a:gsLst>
                <a:gs pos="0">
                  <a:srgbClr val="009E00"/>
                </a:gs>
                <a:gs pos="50000">
                  <a:srgbClr val="FFFFFF"/>
                </a:gs>
                <a:gs pos="100000">
                  <a:srgbClr val="009E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5" name="AutoShape 59"/>
            <p:cNvSpPr>
              <a:spLocks noChangeArrowheads="1"/>
            </p:cNvSpPr>
            <p:nvPr/>
          </p:nvSpPr>
          <p:spPr bwMode="auto">
            <a:xfrm rot="5400000" flipH="1">
              <a:off x="111" y="23"/>
              <a:ext cx="107" cy="97"/>
            </a:xfrm>
            <a:prstGeom prst="triangle">
              <a:avLst>
                <a:gd name="adj" fmla="val 50000"/>
              </a:avLst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6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0" y="9"/>
              <a:ext cx="279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0" name="Text Box 70"/>
          <p:cNvSpPr txBox="1">
            <a:spLocks noChangeArrowheads="1"/>
          </p:cNvSpPr>
          <p:nvPr/>
        </p:nvSpPr>
        <p:spPr bwMode="auto">
          <a:xfrm>
            <a:off x="4648200" y="77788"/>
            <a:ext cx="4343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获取详细资料请浏览：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5"/>
              </a:rPr>
              <a:t>http://www.zxjkw.com/chuangxin/cx_index.html</a:t>
            </a:r>
            <a:r>
              <a:rPr kumimoji="0" lang="en-US" altLang="zh-CN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131" name="Line 12"/>
          <p:cNvSpPr/>
          <p:nvPr userDrawn="1"/>
        </p:nvSpPr>
        <p:spPr>
          <a:xfrm>
            <a:off x="0" y="6488113"/>
            <a:ext cx="9144000" cy="0"/>
          </a:xfrm>
          <a:prstGeom prst="line">
            <a:avLst/>
          </a:prstGeom>
          <a:ln w="5715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2" name="Line 75"/>
          <p:cNvSpPr/>
          <p:nvPr userDrawn="1"/>
        </p:nvSpPr>
        <p:spPr>
          <a:xfrm>
            <a:off x="0" y="304800"/>
            <a:ext cx="9144000" cy="0"/>
          </a:xfrm>
          <a:prstGeom prst="line">
            <a:avLst/>
          </a:prstGeom>
          <a:ln w="57150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4191000" y="6532563"/>
            <a:ext cx="762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fld id="{4E15078F-715C-42C5-8438-1A723EFCE28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25638"/>
            <a:ext cx="681038" cy="4114800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505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品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析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艺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术</a:t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技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巧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1314449" y="1958976"/>
            <a:ext cx="7400925" cy="3539430"/>
          </a:xfrm>
          <a:prstGeom prst="rect">
            <a:avLst/>
          </a:prstGeom>
          <a:noFill/>
          <a:ln w="76200" cap="flat" cmpd="tri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20204" pitchFamily="34" charset="0"/>
              </a:rPr>
              <a:t>      ★</a:t>
            </a:r>
            <a:r>
              <a:rPr lang="zh-CN" altLang="en-US" b="1" dirty="0">
                <a:latin typeface="Arial" panose="020B0604020202020204" pitchFamily="34" charset="0"/>
              </a:rPr>
              <a:t>艺术技巧，广义地说，是指作品运用的写作原则、规律和方法；从狭义的方面说，是指灵活运用一般写作原则、规律、方法所表现出来的具体而又特殊的艺术方法。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</a:rPr>
              <a:t>      ★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从高考试题来看，对艺术技巧的考查不但要求学生判断某种艺术技巧是什么，而且要求赏析其表达的作用。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380737" y="847990"/>
            <a:ext cx="3212882" cy="558006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4000" b="1" dirty="0"/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4000" b="1" dirty="0"/>
              <a:t>1. </a:t>
            </a:r>
            <a:r>
              <a:rPr lang="zh-CN" altLang="en-US" sz="4000" b="1" dirty="0"/>
              <a:t>考点阐释</a:t>
            </a:r>
            <a:endParaRPr lang="en-US" altLang="zh-CN" sz="4000" b="1" dirty="0"/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710" y="188145"/>
            <a:ext cx="8146640" cy="1522668"/>
          </a:xfrm>
        </p:spPr>
        <p:txBody>
          <a:bodyPr/>
          <a:lstStyle/>
          <a:p>
            <a:r>
              <a:rPr lang="en-US" altLang="zh-CN" sz="3600" b="1" dirty="0" smtClean="0"/>
              <a:t>           25《</a:t>
            </a:r>
            <a:r>
              <a:rPr lang="zh-CN" altLang="en-US" sz="3600" b="1" dirty="0" smtClean="0"/>
              <a:t>传道</a:t>
            </a:r>
            <a:r>
              <a:rPr lang="en-US" altLang="zh-CN" sz="3600" b="1" dirty="0" smtClean="0"/>
              <a:t>》</a:t>
            </a:r>
            <a:br>
              <a:rPr lang="en-US" altLang="zh-CN" sz="3600" b="1" dirty="0" smtClean="0"/>
            </a:br>
            <a:r>
              <a:rPr lang="zh-CN" altLang="en-US" sz="3600" b="1" dirty="0" smtClean="0"/>
              <a:t>作者为什么要详写牛金三次“看戏”的经过？请简要分析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2451" y="2064773"/>
            <a:ext cx="82148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答案：</a:t>
            </a:r>
            <a:r>
              <a:rPr lang="zh-CN" altLang="en-US" sz="3200" b="1" dirty="0" smtClean="0"/>
              <a:t> </a:t>
            </a:r>
            <a:r>
              <a:rPr lang="zh-CN" altLang="en-US" sz="3200" b="1" dirty="0" smtClean="0"/>
              <a:t>①牛金看戏一波三折，详写其过程可使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小说情节</a:t>
            </a:r>
            <a:r>
              <a:rPr lang="zh-CN" altLang="en-US" sz="3200" b="1" dirty="0" smtClean="0"/>
              <a:t>运行有波澜；</a:t>
            </a:r>
            <a:r>
              <a:rPr lang="zh-CN" altLang="en-US" sz="3200" b="1" dirty="0" smtClean="0"/>
              <a:t> </a:t>
            </a:r>
            <a:r>
              <a:rPr lang="zh-CN" altLang="en-US" sz="3200" b="1" dirty="0" smtClean="0"/>
              <a:t>②便于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在对比与衬托中刻画人物性格</a:t>
            </a:r>
            <a:r>
              <a:rPr lang="zh-CN" altLang="en-US" sz="3200" b="1" dirty="0" smtClean="0"/>
              <a:t>，热心传道的纪于天和功利实际的牛金形成鲜明对比；</a:t>
            </a:r>
            <a:r>
              <a:rPr lang="zh-CN" altLang="en-US" sz="3200" b="1" dirty="0" smtClean="0"/>
              <a:t> </a:t>
            </a:r>
            <a:r>
              <a:rPr lang="zh-CN" altLang="en-US" sz="3200" b="1" dirty="0" smtClean="0"/>
              <a:t>③借牛金“看戏</a:t>
            </a:r>
            <a:r>
              <a:rPr lang="en-US" altLang="zh-CN" sz="3200" b="1" dirty="0" smtClean="0"/>
              <a:t>l</a:t>
            </a:r>
            <a:r>
              <a:rPr lang="zh-CN" altLang="en-US" sz="3200" b="1" dirty="0" smtClean="0"/>
              <a:t>”来交代纪于天“传道”的过程和结果，有利于表现了在急功近利的时代传统</a:t>
            </a:r>
            <a:r>
              <a:rPr lang="zh-CN" altLang="en-US" sz="3200" b="1" dirty="0" smtClean="0"/>
              <a:t>文化和国粹</a:t>
            </a:r>
            <a:r>
              <a:rPr lang="zh-CN" altLang="en-US" sz="3200" b="1" dirty="0" smtClean="0"/>
              <a:t>艺术传承之难的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主题。</a:t>
            </a:r>
            <a:endParaRPr lang="zh-CN" altLang="en-US" sz="3200" b="1" dirty="0" smtClean="0">
              <a:solidFill>
                <a:srgbClr val="FF0000"/>
              </a:solidFill>
            </a:endParaRPr>
          </a:p>
          <a:p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7984"/>
            <a:ext cx="8649325" cy="1596001"/>
          </a:xfrm>
        </p:spPr>
        <p:txBody>
          <a:bodyPr/>
          <a:lstStyle/>
          <a:p>
            <a:pPr algn="ctr"/>
            <a:r>
              <a:rPr lang="en-US" altLang="zh-CN" sz="3600" b="1" dirty="0" smtClean="0"/>
              <a:t>32《</a:t>
            </a:r>
            <a:r>
              <a:rPr lang="zh-CN" altLang="en-US" sz="3600" b="1" dirty="0" smtClean="0"/>
              <a:t>我讲最后一个故事</a:t>
            </a:r>
            <a:r>
              <a:rPr lang="en-US" altLang="zh-CN" sz="3600" b="1" dirty="0" smtClean="0"/>
              <a:t>》</a:t>
            </a:r>
          </a:p>
          <a:p>
            <a:r>
              <a:rPr lang="zh-CN" altLang="en-US" sz="3600" b="1" dirty="0" smtClean="0"/>
              <a:t>这</a:t>
            </a:r>
            <a:r>
              <a:rPr lang="zh-CN" altLang="en-US" sz="3600" b="1" dirty="0" smtClean="0"/>
              <a:t>篇小说运用了哪些艺术手法？请结合全文简要分析。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180521" y="1910210"/>
            <a:ext cx="86786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①铺垫</a:t>
            </a:r>
            <a:r>
              <a:rPr lang="zh-CN" altLang="en-US" sz="2800" b="1" dirty="0" smtClean="0"/>
              <a:t>。标题为</a:t>
            </a:r>
            <a:r>
              <a:rPr lang="zh-CN" altLang="en-US" sz="2800" b="1" dirty="0" smtClean="0"/>
              <a:t>“我讲最后一个故事</a:t>
            </a:r>
            <a:r>
              <a:rPr lang="zh-CN" altLang="en-US" sz="2800" b="1" dirty="0" smtClean="0"/>
              <a:t>”</a:t>
            </a:r>
            <a:r>
              <a:rPr lang="zh-CN" altLang="en-US" sz="2800" b="1" dirty="0" smtClean="0"/>
              <a:t>但在米晓岚“讲最后一个故事”之前却用了不少的篇幅写其他人，这是为“我讲最后一个故事”做铺垫，为故事高潮的出现起到了推动作用。②对比。“处长”“老板”的“城市”生活与军人严亮的边疆生活形成对比，聚会开始时充满笑声的热闹气氛与最后一个故事讲完后“没有人说话”的寂静沉重的氛围形成对比，通过对比，升华</a:t>
            </a:r>
            <a:r>
              <a:rPr lang="zh-CN" altLang="en-US" sz="2800" b="1" dirty="0" smtClean="0"/>
              <a:t>了</a:t>
            </a:r>
            <a:r>
              <a:rPr lang="zh-CN" altLang="en-US" sz="2800" b="1" dirty="0" smtClean="0"/>
              <a:t>主题。③</a:t>
            </a:r>
            <a:r>
              <a:rPr lang="zh-CN" altLang="en-US" sz="2800" b="1" dirty="0" smtClean="0"/>
              <a:t>以小见大，截取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/>
              <a:t>只是</a:t>
            </a:r>
            <a:r>
              <a:rPr lang="zh-CN" altLang="en-US" sz="2800" b="1" dirty="0" smtClean="0"/>
              <a:t>同学聚会的一个小小场景，但就在这样一个小场景之中，通过军人对爱情的抉择，展示出他们平常外表下所蕴含的令人动容的真情与品格。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0175" y="1362075"/>
            <a:ext cx="7343775" cy="4248150"/>
          </a:xfrm>
          <a:solidFill>
            <a:schemeClr val="bg1">
              <a:lumMod val="95000"/>
            </a:schemeClr>
          </a:solidFill>
          <a:ln w="57150" cmpd="thickThin"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表达方式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叙述、描写、抒情、议论、说明。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修辞手法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比喻、比拟、夸张、对比、对偶、排比、设问、反问、反复等。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表现手法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铺垫（伏笔）、渲染、衬托、象征、欲扬先抑、卒章显志、虚实结合、承上启下、以动衬静、以小见大、虚实结合等等。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4788" y="1484313"/>
            <a:ext cx="990600" cy="3635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5050"/>
            </a:solidFill>
            <a:miter lim="800000"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艺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术</a:t>
            </a:r>
            <a:b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技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巧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Text Box 9"/>
          <p:cNvSpPr txBox="1"/>
          <p:nvPr/>
        </p:nvSpPr>
        <p:spPr>
          <a:xfrm>
            <a:off x="3048000" y="979488"/>
            <a:ext cx="5334000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200" b="1" dirty="0">
                <a:latin typeface="Arial" panose="020B0604020202020204" pitchFamily="34" charset="0"/>
              </a:rPr>
              <a:t>正衬是同一方向的比较，目的是使美者更美，丑者愈丑。</a:t>
            </a:r>
          </a:p>
        </p:txBody>
      </p:sp>
      <p:sp>
        <p:nvSpPr>
          <p:cNvPr id="56331" name="Text Box 11"/>
          <p:cNvSpPr txBox="1"/>
          <p:nvPr/>
        </p:nvSpPr>
        <p:spPr>
          <a:xfrm>
            <a:off x="3048000" y="4483100"/>
            <a:ext cx="54864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latin typeface="Arial" panose="020B0604020202020204" pitchFamily="34" charset="0"/>
              </a:rPr>
              <a:t>利用事物间相反条件来衬托一事物，称反衬。反衬是反方向的对照，是以夷见险，以丑称美。</a:t>
            </a:r>
          </a:p>
        </p:txBody>
      </p:sp>
      <p:sp>
        <p:nvSpPr>
          <p:cNvPr id="16388" name="Text Box 6"/>
          <p:cNvSpPr txBox="1"/>
          <p:nvPr/>
        </p:nvSpPr>
        <p:spPr>
          <a:xfrm>
            <a:off x="1787525" y="1120775"/>
            <a:ext cx="1260475" cy="708025"/>
          </a:xfrm>
          <a:prstGeom prst="rect">
            <a:avLst/>
          </a:prstGeom>
          <a:solidFill>
            <a:srgbClr val="8000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00FFFF"/>
                </a:solidFill>
                <a:latin typeface="Arial" panose="020B0604020202020204" pitchFamily="34" charset="0"/>
              </a:rPr>
              <a:t>正衬</a:t>
            </a:r>
          </a:p>
        </p:txBody>
      </p:sp>
      <p:sp>
        <p:nvSpPr>
          <p:cNvPr id="16389" name="AutoShape 8"/>
          <p:cNvSpPr/>
          <p:nvPr/>
        </p:nvSpPr>
        <p:spPr>
          <a:xfrm>
            <a:off x="1219200" y="1441450"/>
            <a:ext cx="381000" cy="3816350"/>
          </a:xfrm>
          <a:prstGeom prst="leftBrace">
            <a:avLst>
              <a:gd name="adj1" fmla="val 105592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6390" name="Text Box 4"/>
          <p:cNvSpPr txBox="1"/>
          <p:nvPr/>
        </p:nvSpPr>
        <p:spPr>
          <a:xfrm>
            <a:off x="228600" y="2239963"/>
            <a:ext cx="873125" cy="2484437"/>
          </a:xfrm>
          <a:prstGeom prst="rect">
            <a:avLst/>
          </a:prstGeom>
          <a:solidFill>
            <a:srgbClr val="FF6600"/>
          </a:solidFill>
          <a:ln w="1905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衬     托</a:t>
            </a:r>
          </a:p>
        </p:txBody>
      </p:sp>
      <p:sp>
        <p:nvSpPr>
          <p:cNvPr id="16391" name="Text Box 7"/>
          <p:cNvSpPr txBox="1"/>
          <p:nvPr/>
        </p:nvSpPr>
        <p:spPr>
          <a:xfrm>
            <a:off x="1676400" y="4800600"/>
            <a:ext cx="1260475" cy="708025"/>
          </a:xfrm>
          <a:prstGeom prst="rect">
            <a:avLst/>
          </a:prstGeom>
          <a:solidFill>
            <a:srgbClr val="800000"/>
          </a:solidFill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00FFFF"/>
                </a:solidFill>
                <a:latin typeface="Arial" panose="020B0604020202020204" pitchFamily="34" charset="0"/>
              </a:rPr>
              <a:t>反衬</a:t>
            </a:r>
          </a:p>
        </p:txBody>
      </p:sp>
      <p:sp>
        <p:nvSpPr>
          <p:cNvPr id="16392" name="Line 12"/>
          <p:cNvSpPr/>
          <p:nvPr/>
        </p:nvSpPr>
        <p:spPr>
          <a:xfrm>
            <a:off x="2819400" y="3581400"/>
            <a:ext cx="5329238" cy="0"/>
          </a:xfrm>
          <a:prstGeom prst="line">
            <a:avLst/>
          </a:prstGeom>
          <a:ln w="76200" cap="flat" cmpd="tri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3" name="Text Box 13"/>
          <p:cNvSpPr txBox="1"/>
          <p:nvPr/>
        </p:nvSpPr>
        <p:spPr>
          <a:xfrm>
            <a:off x="2957513" y="2809875"/>
            <a:ext cx="5075238" cy="51911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有主次，用次要突出主要事物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5632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563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/>
      <p:bldP spid="56331" grpId="0"/>
      <p:bldP spid="563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49979" y="2357026"/>
            <a:ext cx="8053388" cy="3389313"/>
          </a:xfrm>
          <a:solidFill>
            <a:schemeClr val="bg1">
              <a:lumMod val="95000"/>
            </a:schemeClr>
          </a:solidFill>
          <a:ln>
            <a:solidFill>
              <a:srgbClr val="99FF99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如各种文体的特点，文学作品的一些概念，文章的一些技法等等，这些知识都需要熟悉，它们是鉴赏的前提。此外，需要弄清一些常见鉴赏术语的内涵和适应范围，并做到能准确运用。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Text Box 4"/>
          <p:cNvSpPr txBox="1"/>
          <p:nvPr/>
        </p:nvSpPr>
        <p:spPr>
          <a:xfrm>
            <a:off x="1349376" y="863600"/>
            <a:ext cx="6480175" cy="7080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4000" b="1" dirty="0">
                <a:solidFill>
                  <a:srgbClr val="FF3300"/>
                </a:solidFill>
                <a:latin typeface="Arial" panose="020B0604020202020204" pitchFamily="34" charset="0"/>
              </a:rPr>
              <a:t>储备鉴赏常识</a:t>
            </a:r>
            <a:endParaRPr lang="zh-CN" altLang="en-US" sz="4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95235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>
          <a:xfrm>
            <a:off x="590550" y="1978024"/>
            <a:ext cx="8189913" cy="3508375"/>
          </a:xfrm>
          <a:solidFill>
            <a:schemeClr val="bg1">
              <a:lumMod val="95000"/>
            </a:schemeClr>
          </a:solidFill>
          <a:ln>
            <a:solidFill>
              <a:srgbClr val="99FF99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高考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对表达技巧题的考查多是主观题，需要组织文字准确地表述。表述可采用三段式：</a:t>
            </a:r>
            <a:r>
              <a:rPr lang="zh-CN" altLang="en-US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技巧</a:t>
            </a:r>
            <a:r>
              <a:rPr lang="en-US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内容</a:t>
            </a:r>
            <a:r>
              <a:rPr lang="en-US" altLang="zh-CN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效果，也就是运用了什么技巧，表达了什么内容，达到了什么效果。</a:t>
            </a:r>
          </a:p>
        </p:txBody>
      </p:sp>
      <p:sp>
        <p:nvSpPr>
          <p:cNvPr id="20483" name="Text Box 3"/>
          <p:cNvSpPr txBox="1"/>
          <p:nvPr/>
        </p:nvSpPr>
        <p:spPr>
          <a:xfrm>
            <a:off x="438150" y="720726"/>
            <a:ext cx="8423275" cy="646112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    2.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熟悉题型，掌握各个题型的答题技巧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96258">
                                            <p:bg/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" fill="hold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" fill="hold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365125"/>
            <a:ext cx="8201025" cy="1535113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           《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蓑衣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》</a:t>
            </a:r>
            <a:br>
              <a:rPr lang="en-US" altLang="zh-CN" sz="3600" b="1" dirty="0" smtClean="0">
                <a:solidFill>
                  <a:srgbClr val="FF0000"/>
                </a:solidFill>
              </a:rPr>
            </a:br>
            <a:r>
              <a:rPr lang="zh-CN" altLang="en-US" sz="3600" b="1" dirty="0" smtClean="0">
                <a:solidFill>
                  <a:srgbClr val="FF0000"/>
                </a:solidFill>
              </a:rPr>
              <a:t>画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线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处运用了比喻和对比手法，请分别作简要赏析。（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分）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462" y="2411414"/>
            <a:ext cx="8443913" cy="3689350"/>
          </a:xfrm>
        </p:spPr>
        <p:txBody>
          <a:bodyPr/>
          <a:lstStyle/>
          <a:p>
            <a:pPr>
              <a:buNone/>
            </a:pPr>
            <a:r>
              <a:rPr lang="en-US" altLang="zh-CN" sz="3600" b="1" dirty="0" smtClean="0"/>
              <a:t>【</a:t>
            </a:r>
            <a:r>
              <a:rPr lang="zh-CN" altLang="en-US" sz="3600" b="1" dirty="0" smtClean="0"/>
              <a:t>答案</a:t>
            </a:r>
            <a:r>
              <a:rPr lang="en-US" altLang="zh-CN" sz="3600" b="1" dirty="0" smtClean="0"/>
              <a:t>】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用</a:t>
            </a:r>
            <a:r>
              <a:rPr lang="zh-CN" altLang="en-US" sz="3600" b="1" dirty="0" smtClean="0"/>
              <a:t>“蓬乱的头发被耐心地梳理过”来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比喻</a:t>
            </a:r>
            <a:r>
              <a:rPr lang="zh-CN" altLang="en-US" sz="3600" b="1" dirty="0" smtClean="0"/>
              <a:t>耕过耙过的土地，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写出</a:t>
            </a:r>
            <a:r>
              <a:rPr lang="zh-CN" altLang="en-US" sz="3600" b="1" dirty="0" smtClean="0"/>
              <a:t>土地前后变化之大，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突出</a:t>
            </a:r>
            <a:r>
              <a:rPr lang="zh-CN" altLang="en-US" sz="3600" b="1" dirty="0" smtClean="0"/>
              <a:t>土地耕耙的细致与用心；</a:t>
            </a:r>
            <a:r>
              <a:rPr lang="zh-CN" altLang="en-US" sz="3600" dirty="0" smtClean="0"/>
              <a:t> 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把</a:t>
            </a:r>
            <a:r>
              <a:rPr lang="zh-CN" altLang="en-US" sz="3600" b="1" dirty="0" smtClean="0"/>
              <a:t>耕后平整的土地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和</a:t>
            </a:r>
            <a:r>
              <a:rPr lang="zh-CN" altLang="en-US" sz="3600" b="1" dirty="0" smtClean="0"/>
              <a:t>达子蓬乱的头发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进行对比</a:t>
            </a:r>
            <a:r>
              <a:rPr lang="zh-CN" altLang="en-US" sz="3600" b="1" dirty="0" smtClean="0"/>
              <a:t>，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表明</a:t>
            </a:r>
            <a:r>
              <a:rPr lang="zh-CN" altLang="en-US" sz="3600" b="1" dirty="0" smtClean="0"/>
              <a:t>达子一夜未眠，写出达子的辛苦劳累，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突出</a:t>
            </a:r>
            <a:r>
              <a:rPr lang="zh-CN" altLang="en-US" sz="3600" b="1" dirty="0" smtClean="0"/>
              <a:t>达子的淳朴、善良和小格的感动。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8629649" cy="1860550"/>
          </a:xfrm>
        </p:spPr>
        <p:txBody>
          <a:bodyPr/>
          <a:lstStyle/>
          <a:p>
            <a:r>
              <a:rPr lang="zh-CN" altLang="en-US" b="1" dirty="0" smtClean="0"/>
              <a:t>示例：</a:t>
            </a:r>
            <a:r>
              <a:rPr lang="en-US" altLang="zh-CN" b="1" dirty="0" smtClean="0">
                <a:solidFill>
                  <a:srgbClr val="C00000"/>
                </a:solidFill>
              </a:rPr>
              <a:t>7《</a:t>
            </a:r>
            <a:r>
              <a:rPr lang="zh-CN" altLang="en-US" b="1" dirty="0" smtClean="0">
                <a:solidFill>
                  <a:srgbClr val="C00000"/>
                </a:solidFill>
              </a:rPr>
              <a:t>修鞋的女人</a:t>
            </a:r>
            <a:r>
              <a:rPr lang="en-US" altLang="zh-CN" b="1" dirty="0" smtClean="0">
                <a:solidFill>
                  <a:srgbClr val="C00000"/>
                </a:solidFill>
              </a:rPr>
              <a:t>》</a:t>
            </a:r>
          </a:p>
          <a:p>
            <a:r>
              <a:rPr lang="zh-CN" altLang="en-US" b="1" dirty="0" smtClean="0"/>
              <a:t>文章</a:t>
            </a:r>
            <a:r>
              <a:rPr lang="zh-CN" altLang="en-US" b="1" dirty="0" smtClean="0">
                <a:solidFill>
                  <a:srgbClr val="C00000"/>
                </a:solidFill>
              </a:rPr>
              <a:t>对修鞋女人的描写</a:t>
            </a:r>
            <a:r>
              <a:rPr lang="zh-CN" altLang="en-US" b="1" dirty="0" smtClean="0"/>
              <a:t>，看似很随意，其实很有</a:t>
            </a:r>
            <a:r>
              <a:rPr lang="zh-CN" altLang="en-US" b="1" dirty="0" smtClean="0">
                <a:solidFill>
                  <a:srgbClr val="C00000"/>
                </a:solidFill>
              </a:rPr>
              <a:t>技巧</a:t>
            </a:r>
            <a:r>
              <a:rPr lang="zh-CN" altLang="en-US" b="1" dirty="0" smtClean="0"/>
              <a:t>。试分析作者主要用了什么方法来表现主人公的。</a:t>
            </a: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0" y="1409284"/>
            <a:ext cx="89439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）正面描写：</a:t>
            </a:r>
          </a:p>
          <a:p>
            <a:r>
              <a:rPr lang="zh-CN" altLang="en-US" sz="2800" b="1" dirty="0" smtClean="0"/>
              <a:t>①语言描写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她说的关于顾客给修鞋钱的话表现其纯朴实在；</a:t>
            </a:r>
          </a:p>
          <a:p>
            <a:r>
              <a:rPr lang="zh-CN" altLang="en-US" sz="2800" b="1" dirty="0" smtClean="0"/>
              <a:t>②外貌描写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对她的手、脸、头发的描写，突出其生活的艰辛；</a:t>
            </a:r>
          </a:p>
          <a:p>
            <a:r>
              <a:rPr lang="zh-CN" altLang="en-US" sz="2800" b="1" dirty="0" smtClean="0"/>
              <a:t>③动作描写（或细节描写）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如写她修鞋的动作表现其勤劳能干。（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分）</a:t>
            </a:r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）侧面描写：写修好鞋子后顾客先是认真检查，然后是很满意地离开，侧面表现修鞋的女人修鞋技术好。（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分）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）反衬，用对面同行的生意清淡，反衬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修鞋的女人深谙做人的艺术，受顾客欢迎。</a:t>
            </a:r>
            <a:endParaRPr lang="zh-CN" altLang="en-US" sz="28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14963" y="0"/>
            <a:ext cx="2757488" cy="371475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真题演练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863" y="610099"/>
            <a:ext cx="8514412" cy="1566135"/>
          </a:xfrm>
        </p:spPr>
        <p:txBody>
          <a:bodyPr/>
          <a:lstStyle/>
          <a:p>
            <a:pPr algn="ctr"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15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匆匆过客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》</a:t>
            </a:r>
          </a:p>
          <a:p>
            <a:pPr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这篇小说的段落都很短小，作者为什么要采用这种写法？结合全文，谈谈你的看法。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493" y="2569246"/>
            <a:ext cx="8409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答：①便于加快叙事节奏，迅速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推进小说情节发展</a:t>
            </a:r>
            <a:r>
              <a:rPr lang="zh-CN" altLang="en-US" sz="3600" b="1" dirty="0" smtClean="0"/>
              <a:t>；②便于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人物刻画上的灵活切换</a:t>
            </a:r>
            <a:r>
              <a:rPr lang="zh-CN" altLang="en-US" sz="3600" b="1" dirty="0" smtClean="0"/>
              <a:t>，适应不同人物的语言、心理、行为的描写需要；③便于简洁、清晰、准确地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表达</a:t>
            </a:r>
            <a:r>
              <a:rPr lang="zh-CN" altLang="en-US" sz="3600" b="1" dirty="0" smtClean="0"/>
              <a:t>内容；④便于较快进入情境阅读，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给读者</a:t>
            </a:r>
            <a:r>
              <a:rPr lang="zh-CN" altLang="en-US" sz="3600" b="1" dirty="0" smtClean="0"/>
              <a:t>留下较大的想象空间。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89" y="557264"/>
            <a:ext cx="8544846" cy="1640246"/>
          </a:xfrm>
        </p:spPr>
        <p:txBody>
          <a:bodyPr/>
          <a:lstStyle/>
          <a:p>
            <a:r>
              <a:rPr lang="en-US" altLang="zh-CN" sz="3200" b="1" dirty="0" smtClean="0"/>
              <a:t>19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金嘴</a:t>
            </a:r>
            <a:r>
              <a:rPr lang="en-US" altLang="zh-CN" sz="3200" b="1" dirty="0" smtClean="0"/>
              <a:t>》</a:t>
            </a:r>
          </a:p>
          <a:p>
            <a:r>
              <a:rPr lang="zh-CN" altLang="en-US" sz="3200" b="1" dirty="0" smtClean="0"/>
              <a:t>小说写焦大头和“我”见面后言词极少，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作者这样设计</a:t>
            </a:r>
            <a:r>
              <a:rPr lang="zh-CN" altLang="en-US" sz="3200" b="1" dirty="0" smtClean="0"/>
              <a:t>有什么作用？请简要分析。</a:t>
            </a:r>
          </a:p>
          <a:p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235972" y="2183804"/>
            <a:ext cx="8908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①设置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悬念</a:t>
            </a:r>
            <a:r>
              <a:rPr lang="zh-CN" altLang="en-US" sz="3200" b="1" dirty="0" smtClean="0"/>
              <a:t>，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吸引读者</a:t>
            </a:r>
            <a:r>
              <a:rPr lang="zh-CN" altLang="en-US" sz="3200" b="1" dirty="0" smtClean="0"/>
              <a:t>。以往他能说善辩，一旦开口就能讲三四个小时，如今与人交流不畅，这变化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不免让人心生疑虑，想了解原因</a:t>
            </a:r>
            <a:r>
              <a:rPr lang="zh-CN" altLang="en-US" sz="3200" b="1" dirty="0" smtClean="0"/>
              <a:t>。</a:t>
            </a:r>
          </a:p>
          <a:p>
            <a:r>
              <a:rPr lang="zh-CN" altLang="en-US" sz="3200" b="1" dirty="0" smtClean="0"/>
              <a:t>②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推动故事情节</a:t>
            </a:r>
            <a:r>
              <a:rPr lang="zh-CN" altLang="en-US" sz="3200" b="1" dirty="0" smtClean="0"/>
              <a:t>发展：焦大头的反常表现引起“我”的疑惑，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进而引出</a:t>
            </a:r>
            <a:r>
              <a:rPr lang="zh-CN" altLang="en-US" sz="3200" b="1" dirty="0" smtClean="0"/>
              <a:t>大头得病、“大头”太太电话释病因等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情节</a:t>
            </a:r>
            <a:r>
              <a:rPr lang="zh-CN" altLang="en-US" sz="3200" b="1" dirty="0" smtClean="0"/>
              <a:t>。</a:t>
            </a:r>
          </a:p>
          <a:p>
            <a:r>
              <a:rPr lang="zh-CN" altLang="en-US" sz="3200" b="1" dirty="0" smtClean="0"/>
              <a:t>③言词极少阐释了“金嘴”的另一种含义：自己认为言语金贵而不轻易说话，为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揭示主题</a:t>
            </a:r>
            <a:r>
              <a:rPr lang="zh-CN" altLang="en-US" sz="3200" b="1" dirty="0" smtClean="0"/>
              <a:t>蓄势铺垫。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1031</Words>
  <Application>Microsoft Office PowerPoint</Application>
  <PresentationFormat>全屏显示(4:3)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自定义设计方案</vt:lpstr>
      <vt:lpstr>1_自定义设计方案</vt:lpstr>
      <vt:lpstr>2_自定义设计方案</vt:lpstr>
      <vt:lpstr>3_自定义设计方案</vt:lpstr>
      <vt:lpstr>4_自定义设计方案</vt:lpstr>
      <vt:lpstr> 品 析 艺 术 技 巧 </vt:lpstr>
      <vt:lpstr>幻灯片 2</vt:lpstr>
      <vt:lpstr>幻灯片 3</vt:lpstr>
      <vt:lpstr>幻灯片 4</vt:lpstr>
      <vt:lpstr>幻灯片 5</vt:lpstr>
      <vt:lpstr>           《蓑衣》 画线2处运用了比喻和对比手法，请分别作简要赏析。（3分）</vt:lpstr>
      <vt:lpstr>真题演练</vt:lpstr>
      <vt:lpstr>幻灯片 8</vt:lpstr>
      <vt:lpstr>幻灯片 9</vt:lpstr>
      <vt:lpstr>           25《传道》 作者为什么要详写牛金三次“看戏”的经过？请简要分析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User</cp:lastModifiedBy>
  <cp:revision>211</cp:revision>
  <dcterms:created xsi:type="dcterms:W3CDTF">2014-10-23T06:30:00Z</dcterms:created>
  <dcterms:modified xsi:type="dcterms:W3CDTF">2017-02-20T01:47:45Z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