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notesMasterIdLst>
    <p:notesMasterId r:id="rId34"/>
  </p:notesMasterIdLst>
  <p:sldIdLst>
    <p:sldId id="265" r:id="rId7"/>
    <p:sldId id="910" r:id="rId8"/>
    <p:sldId id="835" r:id="rId9"/>
    <p:sldId id="965" r:id="rId10"/>
    <p:sldId id="966" r:id="rId11"/>
    <p:sldId id="967" r:id="rId12"/>
    <p:sldId id="968" r:id="rId13"/>
    <p:sldId id="969" r:id="rId14"/>
    <p:sldId id="983" r:id="rId15"/>
    <p:sldId id="970" r:id="rId16"/>
    <p:sldId id="984" r:id="rId17"/>
    <p:sldId id="988" r:id="rId18"/>
    <p:sldId id="1001" r:id="rId19"/>
    <p:sldId id="1012" r:id="rId20"/>
    <p:sldId id="1013" r:id="rId21"/>
    <p:sldId id="1014" r:id="rId22"/>
    <p:sldId id="1015" r:id="rId23"/>
    <p:sldId id="1002" r:id="rId24"/>
    <p:sldId id="1003" r:id="rId25"/>
    <p:sldId id="1004" r:id="rId26"/>
    <p:sldId id="1005" r:id="rId27"/>
    <p:sldId id="1006" r:id="rId28"/>
    <p:sldId id="1007" r:id="rId29"/>
    <p:sldId id="1008" r:id="rId30"/>
    <p:sldId id="1009" r:id="rId31"/>
    <p:sldId id="1010" r:id="rId32"/>
    <p:sldId id="1011" r:id="rId3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5E7"/>
    <a:srgbClr val="000000"/>
    <a:srgbClr val="79DCFF"/>
    <a:srgbClr val="B7ECFF"/>
    <a:srgbClr val="B9FFB9"/>
    <a:srgbClr val="0000FF"/>
    <a:srgbClr val="4BD0FF"/>
    <a:srgbClr val="89E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-294" y="-96"/>
      </p:cViewPr>
      <p:guideLst>
        <p:guide orient="horz" pos="21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A7DA73A-21C8-4E75-A83C-FA580372A1F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2049463"/>
            <a:ext cx="386715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49463"/>
            <a:ext cx="386715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623888"/>
            <a:ext cx="1971675" cy="5776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623888"/>
            <a:ext cx="5762625" cy="57769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E7846EE-CFA3-4A87-984F-130F49055EA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E7846EE-CFA3-4A87-984F-130F49055EA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E7846EE-CFA3-4A87-984F-130F49055EA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E7846EE-CFA3-4A87-984F-130F49055EA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E7846EE-CFA3-4A87-984F-130F49055EA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E7846EE-CFA3-4A87-984F-130F49055EA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E7846EE-CFA3-4A87-984F-130F49055EA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E7846EE-CFA3-4A87-984F-130F49055EA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E7846EE-CFA3-4A87-984F-130F49055EA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E7846EE-CFA3-4A87-984F-130F49055EA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E7846EE-CFA3-4A87-984F-130F49055EA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9EA2CC-3DEC-4897-8F72-6E7A611B4B1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9EA2CC-3DEC-4897-8F72-6E7A611B4B1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9EA2CC-3DEC-4897-8F72-6E7A611B4B1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9EA2CC-3DEC-4897-8F72-6E7A611B4B1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9EA2CC-3DEC-4897-8F72-6E7A611B4B1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9EA2CC-3DEC-4897-8F72-6E7A611B4B1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9EA2CC-3DEC-4897-8F72-6E7A611B4B1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9EA2CC-3DEC-4897-8F72-6E7A611B4B1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9EA2CC-3DEC-4897-8F72-6E7A611B4B1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9EA2CC-3DEC-4897-8F72-6E7A611B4B1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9EA2CC-3DEC-4897-8F72-6E7A611B4B1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10.png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4.xml"/><Relationship Id="rId16" Type="http://schemas.openxmlformats.org/officeDocument/2006/relationships/slide" Target="../slides/slide1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Relationship Id="rId22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hyperlink" Target="http://www.zxjkw.com/chuangxin/cx_index.html" TargetMode="Externa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7" descr="C:\Documents and Settings\Administrator\桌面\图片3.jpg"/>
          <p:cNvPicPr>
            <a:picLocks noChangeAspect="1"/>
          </p:cNvPicPr>
          <p:nvPr userDrawn="1"/>
        </p:nvPicPr>
        <p:blipFill>
          <a:blip r:embed="rId13"/>
          <a:srcRect t="54189"/>
          <a:stretch>
            <a:fillRect/>
          </a:stretch>
        </p:blipFill>
        <p:spPr>
          <a:xfrm>
            <a:off x="0" y="3706813"/>
            <a:ext cx="9144000" cy="3151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628650" y="623888"/>
            <a:ext cx="7886700" cy="13255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49463"/>
            <a:ext cx="7886700" cy="43513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2052" name="Freeform 102"/>
          <p:cNvSpPr>
            <a:spLocks noEditPoints="1"/>
          </p:cNvSpPr>
          <p:nvPr userDrawn="1"/>
        </p:nvSpPr>
        <p:spPr>
          <a:xfrm>
            <a:off x="0" y="5922963"/>
            <a:ext cx="1041400" cy="9350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406" h="1219">
                <a:moveTo>
                  <a:pt x="102" y="852"/>
                </a:moveTo>
                <a:cubicBezTo>
                  <a:pt x="100" y="849"/>
                  <a:pt x="99" y="847"/>
                  <a:pt x="99" y="845"/>
                </a:cubicBezTo>
                <a:cubicBezTo>
                  <a:pt x="98" y="843"/>
                  <a:pt x="97" y="841"/>
                  <a:pt x="96" y="840"/>
                </a:cubicBezTo>
                <a:cubicBezTo>
                  <a:pt x="84" y="823"/>
                  <a:pt x="71" y="816"/>
                  <a:pt x="57" y="819"/>
                </a:cubicBezTo>
                <a:cubicBezTo>
                  <a:pt x="42" y="822"/>
                  <a:pt x="28" y="829"/>
                  <a:pt x="13" y="840"/>
                </a:cubicBezTo>
                <a:cubicBezTo>
                  <a:pt x="8" y="843"/>
                  <a:pt x="4" y="847"/>
                  <a:pt x="0" y="850"/>
                </a:cubicBezTo>
                <a:cubicBezTo>
                  <a:pt x="0" y="1219"/>
                  <a:pt x="0" y="1219"/>
                  <a:pt x="0" y="1219"/>
                </a:cubicBezTo>
                <a:cubicBezTo>
                  <a:pt x="58" y="1219"/>
                  <a:pt x="58" y="1219"/>
                  <a:pt x="58" y="1219"/>
                </a:cubicBezTo>
                <a:cubicBezTo>
                  <a:pt x="62" y="1198"/>
                  <a:pt x="64" y="1175"/>
                  <a:pt x="65" y="1150"/>
                </a:cubicBezTo>
                <a:cubicBezTo>
                  <a:pt x="65" y="1116"/>
                  <a:pt x="64" y="1086"/>
                  <a:pt x="62" y="1060"/>
                </a:cubicBezTo>
                <a:cubicBezTo>
                  <a:pt x="64" y="1062"/>
                  <a:pt x="79" y="1078"/>
                  <a:pt x="106" y="1108"/>
                </a:cubicBezTo>
                <a:cubicBezTo>
                  <a:pt x="133" y="1139"/>
                  <a:pt x="168" y="1168"/>
                  <a:pt x="212" y="1196"/>
                </a:cubicBezTo>
                <a:cubicBezTo>
                  <a:pt x="210" y="1204"/>
                  <a:pt x="207" y="1211"/>
                  <a:pt x="205" y="1219"/>
                </a:cubicBezTo>
                <a:cubicBezTo>
                  <a:pt x="224" y="1219"/>
                  <a:pt x="224" y="1219"/>
                  <a:pt x="224" y="1219"/>
                </a:cubicBezTo>
                <a:cubicBezTo>
                  <a:pt x="226" y="1215"/>
                  <a:pt x="227" y="1211"/>
                  <a:pt x="228" y="1206"/>
                </a:cubicBezTo>
                <a:cubicBezTo>
                  <a:pt x="235" y="1211"/>
                  <a:pt x="243" y="1215"/>
                  <a:pt x="250" y="1219"/>
                </a:cubicBezTo>
                <a:cubicBezTo>
                  <a:pt x="291" y="1219"/>
                  <a:pt x="291" y="1219"/>
                  <a:pt x="291" y="1219"/>
                </a:cubicBezTo>
                <a:cubicBezTo>
                  <a:pt x="271" y="1209"/>
                  <a:pt x="252" y="1199"/>
                  <a:pt x="234" y="1188"/>
                </a:cubicBezTo>
                <a:cubicBezTo>
                  <a:pt x="248" y="1150"/>
                  <a:pt x="262" y="1112"/>
                  <a:pt x="276" y="1074"/>
                </a:cubicBezTo>
                <a:cubicBezTo>
                  <a:pt x="291" y="1037"/>
                  <a:pt x="307" y="999"/>
                  <a:pt x="325" y="962"/>
                </a:cubicBezTo>
                <a:cubicBezTo>
                  <a:pt x="337" y="969"/>
                  <a:pt x="349" y="976"/>
                  <a:pt x="361" y="984"/>
                </a:cubicBezTo>
                <a:cubicBezTo>
                  <a:pt x="373" y="992"/>
                  <a:pt x="386" y="999"/>
                  <a:pt x="399" y="1006"/>
                </a:cubicBezTo>
                <a:cubicBezTo>
                  <a:pt x="392" y="1019"/>
                  <a:pt x="383" y="1033"/>
                  <a:pt x="372" y="1045"/>
                </a:cubicBezTo>
                <a:cubicBezTo>
                  <a:pt x="360" y="1058"/>
                  <a:pt x="349" y="1072"/>
                  <a:pt x="339" y="1086"/>
                </a:cubicBezTo>
                <a:cubicBezTo>
                  <a:pt x="328" y="1102"/>
                  <a:pt x="325" y="1116"/>
                  <a:pt x="329" y="1128"/>
                </a:cubicBezTo>
                <a:cubicBezTo>
                  <a:pt x="333" y="1140"/>
                  <a:pt x="335" y="1154"/>
                  <a:pt x="337" y="1170"/>
                </a:cubicBezTo>
                <a:cubicBezTo>
                  <a:pt x="370" y="1219"/>
                  <a:pt x="370" y="1219"/>
                  <a:pt x="370" y="1219"/>
                </a:cubicBezTo>
                <a:cubicBezTo>
                  <a:pt x="618" y="1219"/>
                  <a:pt x="618" y="1219"/>
                  <a:pt x="618" y="1219"/>
                </a:cubicBezTo>
                <a:cubicBezTo>
                  <a:pt x="636" y="1208"/>
                  <a:pt x="655" y="1203"/>
                  <a:pt x="675" y="1203"/>
                </a:cubicBezTo>
                <a:cubicBezTo>
                  <a:pt x="697" y="1204"/>
                  <a:pt x="721" y="1196"/>
                  <a:pt x="746" y="1178"/>
                </a:cubicBezTo>
                <a:cubicBezTo>
                  <a:pt x="757" y="1172"/>
                  <a:pt x="765" y="1164"/>
                  <a:pt x="771" y="1156"/>
                </a:cubicBezTo>
                <a:cubicBezTo>
                  <a:pt x="777" y="1148"/>
                  <a:pt x="783" y="1140"/>
                  <a:pt x="789" y="1130"/>
                </a:cubicBezTo>
                <a:cubicBezTo>
                  <a:pt x="785" y="1159"/>
                  <a:pt x="781" y="1189"/>
                  <a:pt x="776" y="1219"/>
                </a:cubicBezTo>
                <a:cubicBezTo>
                  <a:pt x="796" y="1219"/>
                  <a:pt x="796" y="1219"/>
                  <a:pt x="796" y="1219"/>
                </a:cubicBezTo>
                <a:cubicBezTo>
                  <a:pt x="801" y="1185"/>
                  <a:pt x="805" y="1152"/>
                  <a:pt x="809" y="1120"/>
                </a:cubicBezTo>
                <a:cubicBezTo>
                  <a:pt x="813" y="1120"/>
                  <a:pt x="831" y="1119"/>
                  <a:pt x="863" y="1117"/>
                </a:cubicBezTo>
                <a:cubicBezTo>
                  <a:pt x="895" y="1115"/>
                  <a:pt x="936" y="1108"/>
                  <a:pt x="985" y="1094"/>
                </a:cubicBezTo>
                <a:cubicBezTo>
                  <a:pt x="988" y="1130"/>
                  <a:pt x="990" y="1168"/>
                  <a:pt x="992" y="1207"/>
                </a:cubicBezTo>
                <a:cubicBezTo>
                  <a:pt x="993" y="1211"/>
                  <a:pt x="993" y="1215"/>
                  <a:pt x="993" y="1219"/>
                </a:cubicBezTo>
                <a:cubicBezTo>
                  <a:pt x="1011" y="1219"/>
                  <a:pt x="1011" y="1219"/>
                  <a:pt x="1011" y="1219"/>
                </a:cubicBezTo>
                <a:cubicBezTo>
                  <a:pt x="1011" y="1214"/>
                  <a:pt x="1011" y="1209"/>
                  <a:pt x="1010" y="1203"/>
                </a:cubicBezTo>
                <a:cubicBezTo>
                  <a:pt x="1008" y="1164"/>
                  <a:pt x="1006" y="1126"/>
                  <a:pt x="1003" y="1088"/>
                </a:cubicBezTo>
                <a:cubicBezTo>
                  <a:pt x="1036" y="1078"/>
                  <a:pt x="1070" y="1064"/>
                  <a:pt x="1107" y="1047"/>
                </a:cubicBezTo>
                <a:cubicBezTo>
                  <a:pt x="1144" y="1030"/>
                  <a:pt x="1181" y="1010"/>
                  <a:pt x="1218" y="984"/>
                </a:cubicBezTo>
                <a:cubicBezTo>
                  <a:pt x="1229" y="1017"/>
                  <a:pt x="1238" y="1053"/>
                  <a:pt x="1246" y="1091"/>
                </a:cubicBezTo>
                <a:cubicBezTo>
                  <a:pt x="1254" y="1129"/>
                  <a:pt x="1261" y="1170"/>
                  <a:pt x="1266" y="1212"/>
                </a:cubicBezTo>
                <a:cubicBezTo>
                  <a:pt x="1263" y="1215"/>
                  <a:pt x="1260" y="1217"/>
                  <a:pt x="1257" y="1219"/>
                </a:cubicBezTo>
                <a:cubicBezTo>
                  <a:pt x="1289" y="1219"/>
                  <a:pt x="1289" y="1219"/>
                  <a:pt x="1289" y="1219"/>
                </a:cubicBezTo>
                <a:cubicBezTo>
                  <a:pt x="1339" y="1135"/>
                  <a:pt x="1373" y="1044"/>
                  <a:pt x="1389" y="946"/>
                </a:cubicBezTo>
                <a:cubicBezTo>
                  <a:pt x="1406" y="851"/>
                  <a:pt x="1406" y="757"/>
                  <a:pt x="1389" y="664"/>
                </a:cubicBezTo>
                <a:cubicBezTo>
                  <a:pt x="1372" y="570"/>
                  <a:pt x="1339" y="482"/>
                  <a:pt x="1291" y="399"/>
                </a:cubicBezTo>
                <a:cubicBezTo>
                  <a:pt x="1285" y="390"/>
                  <a:pt x="1280" y="381"/>
                  <a:pt x="1274" y="372"/>
                </a:cubicBezTo>
                <a:cubicBezTo>
                  <a:pt x="1269" y="364"/>
                  <a:pt x="1263" y="355"/>
                  <a:pt x="1256" y="345"/>
                </a:cubicBezTo>
                <a:cubicBezTo>
                  <a:pt x="1229" y="308"/>
                  <a:pt x="1200" y="273"/>
                  <a:pt x="1168" y="241"/>
                </a:cubicBezTo>
                <a:cubicBezTo>
                  <a:pt x="1136" y="209"/>
                  <a:pt x="1102" y="180"/>
                  <a:pt x="1068" y="155"/>
                </a:cubicBezTo>
                <a:cubicBezTo>
                  <a:pt x="1068" y="153"/>
                  <a:pt x="1068" y="153"/>
                  <a:pt x="1068" y="153"/>
                </a:cubicBezTo>
                <a:cubicBezTo>
                  <a:pt x="1064" y="153"/>
                  <a:pt x="1064" y="153"/>
                  <a:pt x="1064" y="153"/>
                </a:cubicBezTo>
                <a:cubicBezTo>
                  <a:pt x="928" y="57"/>
                  <a:pt x="776" y="7"/>
                  <a:pt x="605" y="4"/>
                </a:cubicBezTo>
                <a:cubicBezTo>
                  <a:pt x="434" y="0"/>
                  <a:pt x="277" y="49"/>
                  <a:pt x="134" y="149"/>
                </a:cubicBezTo>
                <a:cubicBezTo>
                  <a:pt x="84" y="184"/>
                  <a:pt x="39" y="223"/>
                  <a:pt x="0" y="267"/>
                </a:cubicBezTo>
                <a:cubicBezTo>
                  <a:pt x="0" y="563"/>
                  <a:pt x="0" y="563"/>
                  <a:pt x="0" y="563"/>
                </a:cubicBezTo>
                <a:cubicBezTo>
                  <a:pt x="4" y="558"/>
                  <a:pt x="9" y="554"/>
                  <a:pt x="13" y="550"/>
                </a:cubicBezTo>
                <a:cubicBezTo>
                  <a:pt x="27" y="535"/>
                  <a:pt x="32" y="518"/>
                  <a:pt x="30" y="497"/>
                </a:cubicBezTo>
                <a:cubicBezTo>
                  <a:pt x="28" y="477"/>
                  <a:pt x="37" y="461"/>
                  <a:pt x="56" y="447"/>
                </a:cubicBezTo>
                <a:cubicBezTo>
                  <a:pt x="81" y="430"/>
                  <a:pt x="102" y="423"/>
                  <a:pt x="119" y="427"/>
                </a:cubicBezTo>
                <a:cubicBezTo>
                  <a:pt x="136" y="431"/>
                  <a:pt x="152" y="430"/>
                  <a:pt x="168" y="423"/>
                </a:cubicBezTo>
                <a:cubicBezTo>
                  <a:pt x="172" y="429"/>
                  <a:pt x="177" y="437"/>
                  <a:pt x="183" y="447"/>
                </a:cubicBezTo>
                <a:cubicBezTo>
                  <a:pt x="189" y="458"/>
                  <a:pt x="197" y="470"/>
                  <a:pt x="206" y="483"/>
                </a:cubicBezTo>
                <a:cubicBezTo>
                  <a:pt x="173" y="505"/>
                  <a:pt x="140" y="529"/>
                  <a:pt x="108" y="557"/>
                </a:cubicBezTo>
                <a:cubicBezTo>
                  <a:pt x="76" y="584"/>
                  <a:pt x="44" y="614"/>
                  <a:pt x="13" y="648"/>
                </a:cubicBezTo>
                <a:cubicBezTo>
                  <a:pt x="8" y="639"/>
                  <a:pt x="4" y="631"/>
                  <a:pt x="0" y="624"/>
                </a:cubicBezTo>
                <a:cubicBezTo>
                  <a:pt x="0" y="693"/>
                  <a:pt x="0" y="693"/>
                  <a:pt x="0" y="693"/>
                </a:cubicBezTo>
                <a:cubicBezTo>
                  <a:pt x="4" y="688"/>
                  <a:pt x="8" y="684"/>
                  <a:pt x="11" y="680"/>
                </a:cubicBezTo>
                <a:cubicBezTo>
                  <a:pt x="23" y="697"/>
                  <a:pt x="39" y="717"/>
                  <a:pt x="59" y="740"/>
                </a:cubicBezTo>
                <a:cubicBezTo>
                  <a:pt x="78" y="762"/>
                  <a:pt x="101" y="787"/>
                  <a:pt x="128" y="814"/>
                </a:cubicBezTo>
                <a:cubicBezTo>
                  <a:pt x="124" y="819"/>
                  <a:pt x="120" y="825"/>
                  <a:pt x="116" y="832"/>
                </a:cubicBezTo>
                <a:cubicBezTo>
                  <a:pt x="112" y="839"/>
                  <a:pt x="107" y="845"/>
                  <a:pt x="102" y="852"/>
                </a:cubicBezTo>
                <a:close/>
                <a:moveTo>
                  <a:pt x="317" y="936"/>
                </a:moveTo>
                <a:cubicBezTo>
                  <a:pt x="283" y="913"/>
                  <a:pt x="253" y="892"/>
                  <a:pt x="226" y="871"/>
                </a:cubicBezTo>
                <a:cubicBezTo>
                  <a:pt x="200" y="850"/>
                  <a:pt x="175" y="830"/>
                  <a:pt x="154" y="810"/>
                </a:cubicBezTo>
                <a:cubicBezTo>
                  <a:pt x="169" y="788"/>
                  <a:pt x="184" y="768"/>
                  <a:pt x="199" y="750"/>
                </a:cubicBezTo>
                <a:cubicBezTo>
                  <a:pt x="215" y="731"/>
                  <a:pt x="231" y="712"/>
                  <a:pt x="248" y="694"/>
                </a:cubicBezTo>
                <a:cubicBezTo>
                  <a:pt x="248" y="706"/>
                  <a:pt x="248" y="706"/>
                  <a:pt x="248" y="706"/>
                </a:cubicBezTo>
                <a:cubicBezTo>
                  <a:pt x="319" y="804"/>
                  <a:pt x="319" y="804"/>
                  <a:pt x="319" y="804"/>
                </a:cubicBezTo>
                <a:cubicBezTo>
                  <a:pt x="321" y="820"/>
                  <a:pt x="321" y="834"/>
                  <a:pt x="318" y="847"/>
                </a:cubicBezTo>
                <a:cubicBezTo>
                  <a:pt x="314" y="860"/>
                  <a:pt x="317" y="873"/>
                  <a:pt x="327" y="888"/>
                </a:cubicBezTo>
                <a:cubicBezTo>
                  <a:pt x="329" y="889"/>
                  <a:pt x="331" y="891"/>
                  <a:pt x="333" y="892"/>
                </a:cubicBezTo>
                <a:cubicBezTo>
                  <a:pt x="334" y="893"/>
                  <a:pt x="335" y="895"/>
                  <a:pt x="337" y="896"/>
                </a:cubicBezTo>
                <a:cubicBezTo>
                  <a:pt x="334" y="903"/>
                  <a:pt x="331" y="909"/>
                  <a:pt x="327" y="916"/>
                </a:cubicBezTo>
                <a:cubicBezTo>
                  <a:pt x="323" y="923"/>
                  <a:pt x="319" y="929"/>
                  <a:pt x="317" y="936"/>
                </a:cubicBezTo>
                <a:close/>
                <a:moveTo>
                  <a:pt x="371" y="151"/>
                </a:moveTo>
                <a:cubicBezTo>
                  <a:pt x="387" y="154"/>
                  <a:pt x="402" y="157"/>
                  <a:pt x="417" y="161"/>
                </a:cubicBezTo>
                <a:cubicBezTo>
                  <a:pt x="432" y="165"/>
                  <a:pt x="446" y="170"/>
                  <a:pt x="461" y="175"/>
                </a:cubicBezTo>
                <a:cubicBezTo>
                  <a:pt x="456" y="182"/>
                  <a:pt x="450" y="189"/>
                  <a:pt x="445" y="198"/>
                </a:cubicBezTo>
                <a:cubicBezTo>
                  <a:pt x="440" y="207"/>
                  <a:pt x="435" y="216"/>
                  <a:pt x="431" y="225"/>
                </a:cubicBezTo>
                <a:cubicBezTo>
                  <a:pt x="430" y="230"/>
                  <a:pt x="428" y="236"/>
                  <a:pt x="427" y="241"/>
                </a:cubicBezTo>
                <a:cubicBezTo>
                  <a:pt x="426" y="246"/>
                  <a:pt x="424" y="252"/>
                  <a:pt x="423" y="257"/>
                </a:cubicBezTo>
                <a:cubicBezTo>
                  <a:pt x="414" y="258"/>
                  <a:pt x="405" y="259"/>
                  <a:pt x="396" y="260"/>
                </a:cubicBezTo>
                <a:cubicBezTo>
                  <a:pt x="387" y="261"/>
                  <a:pt x="378" y="262"/>
                  <a:pt x="369" y="263"/>
                </a:cubicBezTo>
                <a:cubicBezTo>
                  <a:pt x="376" y="242"/>
                  <a:pt x="379" y="220"/>
                  <a:pt x="380" y="199"/>
                </a:cubicBezTo>
                <a:cubicBezTo>
                  <a:pt x="381" y="178"/>
                  <a:pt x="378" y="162"/>
                  <a:pt x="371" y="151"/>
                </a:cubicBezTo>
                <a:close/>
                <a:moveTo>
                  <a:pt x="842" y="464"/>
                </a:moveTo>
                <a:cubicBezTo>
                  <a:pt x="828" y="437"/>
                  <a:pt x="815" y="414"/>
                  <a:pt x="803" y="395"/>
                </a:cubicBezTo>
                <a:cubicBezTo>
                  <a:pt x="805" y="393"/>
                  <a:pt x="808" y="390"/>
                  <a:pt x="811" y="387"/>
                </a:cubicBezTo>
                <a:cubicBezTo>
                  <a:pt x="815" y="385"/>
                  <a:pt x="817" y="382"/>
                  <a:pt x="819" y="379"/>
                </a:cubicBezTo>
                <a:cubicBezTo>
                  <a:pt x="840" y="395"/>
                  <a:pt x="863" y="415"/>
                  <a:pt x="889" y="437"/>
                </a:cubicBezTo>
                <a:cubicBezTo>
                  <a:pt x="914" y="460"/>
                  <a:pt x="940" y="487"/>
                  <a:pt x="965" y="517"/>
                </a:cubicBezTo>
                <a:cubicBezTo>
                  <a:pt x="954" y="527"/>
                  <a:pt x="942" y="535"/>
                  <a:pt x="928" y="541"/>
                </a:cubicBezTo>
                <a:cubicBezTo>
                  <a:pt x="914" y="548"/>
                  <a:pt x="899" y="554"/>
                  <a:pt x="883" y="558"/>
                </a:cubicBezTo>
                <a:cubicBezTo>
                  <a:pt x="870" y="523"/>
                  <a:pt x="856" y="492"/>
                  <a:pt x="842" y="464"/>
                </a:cubicBezTo>
                <a:close/>
                <a:moveTo>
                  <a:pt x="877" y="590"/>
                </a:moveTo>
                <a:cubicBezTo>
                  <a:pt x="873" y="590"/>
                  <a:pt x="873" y="590"/>
                  <a:pt x="873" y="590"/>
                </a:cubicBezTo>
                <a:cubicBezTo>
                  <a:pt x="863" y="591"/>
                  <a:pt x="854" y="591"/>
                  <a:pt x="846" y="590"/>
                </a:cubicBezTo>
                <a:cubicBezTo>
                  <a:pt x="837" y="588"/>
                  <a:pt x="829" y="587"/>
                  <a:pt x="821" y="586"/>
                </a:cubicBezTo>
                <a:cubicBezTo>
                  <a:pt x="830" y="586"/>
                  <a:pt x="839" y="585"/>
                  <a:pt x="847" y="584"/>
                </a:cubicBezTo>
                <a:cubicBezTo>
                  <a:pt x="855" y="582"/>
                  <a:pt x="863" y="581"/>
                  <a:pt x="873" y="580"/>
                </a:cubicBezTo>
                <a:lnTo>
                  <a:pt x="877" y="590"/>
                </a:lnTo>
                <a:close/>
                <a:moveTo>
                  <a:pt x="616" y="293"/>
                </a:moveTo>
                <a:cubicBezTo>
                  <a:pt x="616" y="289"/>
                  <a:pt x="616" y="286"/>
                  <a:pt x="618" y="283"/>
                </a:cubicBezTo>
                <a:cubicBezTo>
                  <a:pt x="631" y="284"/>
                  <a:pt x="643" y="286"/>
                  <a:pt x="654" y="288"/>
                </a:cubicBezTo>
                <a:cubicBezTo>
                  <a:pt x="665" y="290"/>
                  <a:pt x="673" y="292"/>
                  <a:pt x="680" y="293"/>
                </a:cubicBezTo>
                <a:cubicBezTo>
                  <a:pt x="673" y="295"/>
                  <a:pt x="665" y="296"/>
                  <a:pt x="654" y="298"/>
                </a:cubicBezTo>
                <a:cubicBezTo>
                  <a:pt x="643" y="300"/>
                  <a:pt x="631" y="302"/>
                  <a:pt x="618" y="305"/>
                </a:cubicBezTo>
                <a:cubicBezTo>
                  <a:pt x="616" y="301"/>
                  <a:pt x="616" y="297"/>
                  <a:pt x="616" y="293"/>
                </a:cubicBezTo>
                <a:close/>
                <a:moveTo>
                  <a:pt x="618" y="351"/>
                </a:moveTo>
                <a:cubicBezTo>
                  <a:pt x="602" y="362"/>
                  <a:pt x="584" y="374"/>
                  <a:pt x="565" y="388"/>
                </a:cubicBezTo>
                <a:cubicBezTo>
                  <a:pt x="545" y="402"/>
                  <a:pt x="524" y="418"/>
                  <a:pt x="501" y="435"/>
                </a:cubicBezTo>
                <a:cubicBezTo>
                  <a:pt x="492" y="425"/>
                  <a:pt x="484" y="414"/>
                  <a:pt x="477" y="404"/>
                </a:cubicBezTo>
                <a:cubicBezTo>
                  <a:pt x="470" y="394"/>
                  <a:pt x="465" y="384"/>
                  <a:pt x="459" y="373"/>
                </a:cubicBezTo>
                <a:cubicBezTo>
                  <a:pt x="487" y="363"/>
                  <a:pt x="514" y="354"/>
                  <a:pt x="539" y="346"/>
                </a:cubicBezTo>
                <a:cubicBezTo>
                  <a:pt x="563" y="339"/>
                  <a:pt x="586" y="333"/>
                  <a:pt x="606" y="327"/>
                </a:cubicBezTo>
                <a:cubicBezTo>
                  <a:pt x="607" y="333"/>
                  <a:pt x="609" y="337"/>
                  <a:pt x="612" y="341"/>
                </a:cubicBezTo>
                <a:cubicBezTo>
                  <a:pt x="614" y="345"/>
                  <a:pt x="616" y="349"/>
                  <a:pt x="618" y="351"/>
                </a:cubicBezTo>
                <a:close/>
                <a:moveTo>
                  <a:pt x="664" y="262"/>
                </a:moveTo>
                <a:cubicBezTo>
                  <a:pt x="673" y="268"/>
                  <a:pt x="681" y="272"/>
                  <a:pt x="686" y="275"/>
                </a:cubicBezTo>
                <a:cubicBezTo>
                  <a:pt x="686" y="277"/>
                  <a:pt x="686" y="277"/>
                  <a:pt x="686" y="277"/>
                </a:cubicBezTo>
                <a:cubicBezTo>
                  <a:pt x="679" y="274"/>
                  <a:pt x="671" y="272"/>
                  <a:pt x="660" y="270"/>
                </a:cubicBezTo>
                <a:cubicBezTo>
                  <a:pt x="649" y="268"/>
                  <a:pt x="637" y="266"/>
                  <a:pt x="622" y="265"/>
                </a:cubicBezTo>
                <a:cubicBezTo>
                  <a:pt x="622" y="263"/>
                  <a:pt x="622" y="263"/>
                  <a:pt x="622" y="263"/>
                </a:cubicBezTo>
                <a:cubicBezTo>
                  <a:pt x="624" y="261"/>
                  <a:pt x="624" y="261"/>
                  <a:pt x="624" y="261"/>
                </a:cubicBezTo>
                <a:cubicBezTo>
                  <a:pt x="625" y="258"/>
                  <a:pt x="626" y="256"/>
                  <a:pt x="628" y="253"/>
                </a:cubicBezTo>
                <a:cubicBezTo>
                  <a:pt x="629" y="250"/>
                  <a:pt x="630" y="248"/>
                  <a:pt x="632" y="245"/>
                </a:cubicBezTo>
                <a:cubicBezTo>
                  <a:pt x="644" y="250"/>
                  <a:pt x="655" y="256"/>
                  <a:pt x="664" y="262"/>
                </a:cubicBezTo>
                <a:close/>
                <a:moveTo>
                  <a:pt x="646" y="233"/>
                </a:moveTo>
                <a:cubicBezTo>
                  <a:pt x="653" y="228"/>
                  <a:pt x="660" y="224"/>
                  <a:pt x="667" y="221"/>
                </a:cubicBezTo>
                <a:cubicBezTo>
                  <a:pt x="674" y="218"/>
                  <a:pt x="682" y="216"/>
                  <a:pt x="690" y="215"/>
                </a:cubicBezTo>
                <a:cubicBezTo>
                  <a:pt x="693" y="223"/>
                  <a:pt x="695" y="230"/>
                  <a:pt x="698" y="237"/>
                </a:cubicBezTo>
                <a:cubicBezTo>
                  <a:pt x="701" y="244"/>
                  <a:pt x="703" y="250"/>
                  <a:pt x="704" y="257"/>
                </a:cubicBezTo>
                <a:cubicBezTo>
                  <a:pt x="703" y="257"/>
                  <a:pt x="702" y="257"/>
                  <a:pt x="701" y="258"/>
                </a:cubicBezTo>
                <a:cubicBezTo>
                  <a:pt x="700" y="259"/>
                  <a:pt x="699" y="260"/>
                  <a:pt x="698" y="261"/>
                </a:cubicBezTo>
                <a:cubicBezTo>
                  <a:pt x="693" y="257"/>
                  <a:pt x="685" y="253"/>
                  <a:pt x="676" y="248"/>
                </a:cubicBezTo>
                <a:cubicBezTo>
                  <a:pt x="667" y="243"/>
                  <a:pt x="657" y="238"/>
                  <a:pt x="646" y="233"/>
                </a:cubicBezTo>
                <a:close/>
                <a:moveTo>
                  <a:pt x="656" y="317"/>
                </a:moveTo>
                <a:cubicBezTo>
                  <a:pt x="665" y="316"/>
                  <a:pt x="673" y="315"/>
                  <a:pt x="680" y="313"/>
                </a:cubicBezTo>
                <a:cubicBezTo>
                  <a:pt x="675" y="316"/>
                  <a:pt x="668" y="320"/>
                  <a:pt x="660" y="324"/>
                </a:cubicBezTo>
                <a:cubicBezTo>
                  <a:pt x="652" y="329"/>
                  <a:pt x="643" y="335"/>
                  <a:pt x="634" y="341"/>
                </a:cubicBezTo>
                <a:cubicBezTo>
                  <a:pt x="633" y="339"/>
                  <a:pt x="631" y="336"/>
                  <a:pt x="629" y="332"/>
                </a:cubicBezTo>
                <a:cubicBezTo>
                  <a:pt x="627" y="329"/>
                  <a:pt x="625" y="326"/>
                  <a:pt x="624" y="323"/>
                </a:cubicBezTo>
                <a:cubicBezTo>
                  <a:pt x="636" y="321"/>
                  <a:pt x="647" y="318"/>
                  <a:pt x="656" y="317"/>
                </a:cubicBezTo>
                <a:close/>
                <a:moveTo>
                  <a:pt x="675" y="339"/>
                </a:moveTo>
                <a:cubicBezTo>
                  <a:pt x="684" y="334"/>
                  <a:pt x="691" y="329"/>
                  <a:pt x="696" y="325"/>
                </a:cubicBezTo>
                <a:cubicBezTo>
                  <a:pt x="692" y="331"/>
                  <a:pt x="687" y="337"/>
                  <a:pt x="681" y="344"/>
                </a:cubicBezTo>
                <a:cubicBezTo>
                  <a:pt x="675" y="352"/>
                  <a:pt x="669" y="360"/>
                  <a:pt x="662" y="369"/>
                </a:cubicBezTo>
                <a:cubicBezTo>
                  <a:pt x="659" y="367"/>
                  <a:pt x="657" y="364"/>
                  <a:pt x="654" y="362"/>
                </a:cubicBezTo>
                <a:cubicBezTo>
                  <a:pt x="651" y="360"/>
                  <a:pt x="649" y="359"/>
                  <a:pt x="646" y="357"/>
                </a:cubicBezTo>
                <a:cubicBezTo>
                  <a:pt x="657" y="351"/>
                  <a:pt x="666" y="345"/>
                  <a:pt x="675" y="339"/>
                </a:cubicBezTo>
                <a:close/>
                <a:moveTo>
                  <a:pt x="692" y="361"/>
                </a:moveTo>
                <a:cubicBezTo>
                  <a:pt x="696" y="356"/>
                  <a:pt x="699" y="351"/>
                  <a:pt x="702" y="347"/>
                </a:cubicBezTo>
                <a:cubicBezTo>
                  <a:pt x="694" y="387"/>
                  <a:pt x="694" y="387"/>
                  <a:pt x="694" y="387"/>
                </a:cubicBezTo>
                <a:cubicBezTo>
                  <a:pt x="693" y="386"/>
                  <a:pt x="691" y="385"/>
                  <a:pt x="690" y="385"/>
                </a:cubicBezTo>
                <a:cubicBezTo>
                  <a:pt x="689" y="385"/>
                  <a:pt x="687" y="385"/>
                  <a:pt x="686" y="383"/>
                </a:cubicBezTo>
                <a:cubicBezTo>
                  <a:pt x="685" y="383"/>
                  <a:pt x="683" y="383"/>
                  <a:pt x="682" y="382"/>
                </a:cubicBezTo>
                <a:cubicBezTo>
                  <a:pt x="681" y="382"/>
                  <a:pt x="679" y="381"/>
                  <a:pt x="678" y="379"/>
                </a:cubicBezTo>
                <a:cubicBezTo>
                  <a:pt x="683" y="373"/>
                  <a:pt x="688" y="367"/>
                  <a:pt x="692" y="361"/>
                </a:cubicBezTo>
                <a:close/>
                <a:moveTo>
                  <a:pt x="708" y="411"/>
                </a:moveTo>
                <a:cubicBezTo>
                  <a:pt x="715" y="413"/>
                  <a:pt x="721" y="413"/>
                  <a:pt x="727" y="413"/>
                </a:cubicBezTo>
                <a:cubicBezTo>
                  <a:pt x="733" y="413"/>
                  <a:pt x="739" y="413"/>
                  <a:pt x="744" y="413"/>
                </a:cubicBezTo>
                <a:cubicBezTo>
                  <a:pt x="750" y="433"/>
                  <a:pt x="755" y="456"/>
                  <a:pt x="761" y="482"/>
                </a:cubicBezTo>
                <a:cubicBezTo>
                  <a:pt x="767" y="508"/>
                  <a:pt x="773" y="537"/>
                  <a:pt x="778" y="568"/>
                </a:cubicBezTo>
                <a:cubicBezTo>
                  <a:pt x="762" y="566"/>
                  <a:pt x="746" y="564"/>
                  <a:pt x="729" y="562"/>
                </a:cubicBezTo>
                <a:cubicBezTo>
                  <a:pt x="712" y="559"/>
                  <a:pt x="695" y="555"/>
                  <a:pt x="678" y="550"/>
                </a:cubicBezTo>
                <a:lnTo>
                  <a:pt x="708" y="411"/>
                </a:lnTo>
                <a:close/>
                <a:moveTo>
                  <a:pt x="724" y="255"/>
                </a:moveTo>
                <a:cubicBezTo>
                  <a:pt x="722" y="255"/>
                  <a:pt x="722" y="255"/>
                  <a:pt x="722" y="255"/>
                </a:cubicBezTo>
                <a:cubicBezTo>
                  <a:pt x="721" y="248"/>
                  <a:pt x="719" y="242"/>
                  <a:pt x="717" y="236"/>
                </a:cubicBezTo>
                <a:cubicBezTo>
                  <a:pt x="715" y="230"/>
                  <a:pt x="713" y="223"/>
                  <a:pt x="710" y="215"/>
                </a:cubicBezTo>
                <a:cubicBezTo>
                  <a:pt x="714" y="215"/>
                  <a:pt x="718" y="215"/>
                  <a:pt x="721" y="216"/>
                </a:cubicBezTo>
                <a:cubicBezTo>
                  <a:pt x="725" y="217"/>
                  <a:pt x="728" y="217"/>
                  <a:pt x="732" y="217"/>
                </a:cubicBezTo>
                <a:lnTo>
                  <a:pt x="724" y="255"/>
                </a:lnTo>
                <a:close/>
                <a:moveTo>
                  <a:pt x="738" y="395"/>
                </a:moveTo>
                <a:cubicBezTo>
                  <a:pt x="734" y="395"/>
                  <a:pt x="730" y="395"/>
                  <a:pt x="725" y="394"/>
                </a:cubicBezTo>
                <a:cubicBezTo>
                  <a:pt x="720" y="394"/>
                  <a:pt x="716" y="393"/>
                  <a:pt x="712" y="391"/>
                </a:cubicBezTo>
                <a:cubicBezTo>
                  <a:pt x="722" y="345"/>
                  <a:pt x="722" y="345"/>
                  <a:pt x="722" y="345"/>
                </a:cubicBezTo>
                <a:cubicBezTo>
                  <a:pt x="725" y="351"/>
                  <a:pt x="727" y="358"/>
                  <a:pt x="730" y="366"/>
                </a:cubicBezTo>
                <a:cubicBezTo>
                  <a:pt x="733" y="375"/>
                  <a:pt x="736" y="385"/>
                  <a:pt x="738" y="395"/>
                </a:cubicBezTo>
                <a:close/>
                <a:moveTo>
                  <a:pt x="758" y="393"/>
                </a:moveTo>
                <a:cubicBezTo>
                  <a:pt x="754" y="381"/>
                  <a:pt x="751" y="371"/>
                  <a:pt x="748" y="361"/>
                </a:cubicBezTo>
                <a:cubicBezTo>
                  <a:pt x="746" y="352"/>
                  <a:pt x="743" y="344"/>
                  <a:pt x="740" y="337"/>
                </a:cubicBezTo>
                <a:cubicBezTo>
                  <a:pt x="744" y="343"/>
                  <a:pt x="749" y="350"/>
                  <a:pt x="755" y="358"/>
                </a:cubicBezTo>
                <a:cubicBezTo>
                  <a:pt x="761" y="367"/>
                  <a:pt x="768" y="377"/>
                  <a:pt x="776" y="387"/>
                </a:cubicBezTo>
                <a:cubicBezTo>
                  <a:pt x="774" y="387"/>
                  <a:pt x="774" y="387"/>
                  <a:pt x="774" y="387"/>
                </a:cubicBezTo>
                <a:cubicBezTo>
                  <a:pt x="772" y="389"/>
                  <a:pt x="769" y="390"/>
                  <a:pt x="766" y="390"/>
                </a:cubicBezTo>
                <a:cubicBezTo>
                  <a:pt x="764" y="391"/>
                  <a:pt x="761" y="392"/>
                  <a:pt x="758" y="393"/>
                </a:cubicBezTo>
                <a:close/>
                <a:moveTo>
                  <a:pt x="764" y="339"/>
                </a:moveTo>
                <a:cubicBezTo>
                  <a:pt x="771" y="343"/>
                  <a:pt x="778" y="348"/>
                  <a:pt x="784" y="352"/>
                </a:cubicBezTo>
                <a:cubicBezTo>
                  <a:pt x="791" y="357"/>
                  <a:pt x="798" y="362"/>
                  <a:pt x="805" y="367"/>
                </a:cubicBezTo>
                <a:cubicBezTo>
                  <a:pt x="803" y="369"/>
                  <a:pt x="801" y="370"/>
                  <a:pt x="800" y="372"/>
                </a:cubicBezTo>
                <a:cubicBezTo>
                  <a:pt x="798" y="374"/>
                  <a:pt x="795" y="377"/>
                  <a:pt x="793" y="379"/>
                </a:cubicBezTo>
                <a:cubicBezTo>
                  <a:pt x="787" y="371"/>
                  <a:pt x="782" y="364"/>
                  <a:pt x="777" y="357"/>
                </a:cubicBezTo>
                <a:cubicBezTo>
                  <a:pt x="773" y="351"/>
                  <a:pt x="768" y="345"/>
                  <a:pt x="764" y="339"/>
                </a:cubicBezTo>
                <a:close/>
                <a:moveTo>
                  <a:pt x="762" y="315"/>
                </a:moveTo>
                <a:cubicBezTo>
                  <a:pt x="769" y="317"/>
                  <a:pt x="778" y="318"/>
                  <a:pt x="789" y="320"/>
                </a:cubicBezTo>
                <a:cubicBezTo>
                  <a:pt x="799" y="322"/>
                  <a:pt x="811" y="325"/>
                  <a:pt x="823" y="329"/>
                </a:cubicBezTo>
                <a:cubicBezTo>
                  <a:pt x="823" y="332"/>
                  <a:pt x="822" y="335"/>
                  <a:pt x="822" y="338"/>
                </a:cubicBezTo>
                <a:cubicBezTo>
                  <a:pt x="821" y="342"/>
                  <a:pt x="820" y="345"/>
                  <a:pt x="819" y="347"/>
                </a:cubicBezTo>
                <a:cubicBezTo>
                  <a:pt x="819" y="349"/>
                  <a:pt x="818" y="350"/>
                  <a:pt x="818" y="350"/>
                </a:cubicBezTo>
                <a:cubicBezTo>
                  <a:pt x="817" y="351"/>
                  <a:pt x="817" y="352"/>
                  <a:pt x="817" y="353"/>
                </a:cubicBezTo>
                <a:cubicBezTo>
                  <a:pt x="806" y="345"/>
                  <a:pt x="796" y="338"/>
                  <a:pt x="786" y="332"/>
                </a:cubicBezTo>
                <a:cubicBezTo>
                  <a:pt x="777" y="326"/>
                  <a:pt x="769" y="321"/>
                  <a:pt x="762" y="315"/>
                </a:cubicBezTo>
                <a:close/>
                <a:moveTo>
                  <a:pt x="821" y="309"/>
                </a:moveTo>
                <a:cubicBezTo>
                  <a:pt x="814" y="306"/>
                  <a:pt x="808" y="305"/>
                  <a:pt x="801" y="303"/>
                </a:cubicBezTo>
                <a:cubicBezTo>
                  <a:pt x="796" y="302"/>
                  <a:pt x="789" y="301"/>
                  <a:pt x="782" y="299"/>
                </a:cubicBezTo>
                <a:cubicBezTo>
                  <a:pt x="821" y="299"/>
                  <a:pt x="821" y="299"/>
                  <a:pt x="821" y="299"/>
                </a:cubicBezTo>
                <a:cubicBezTo>
                  <a:pt x="822" y="301"/>
                  <a:pt x="823" y="302"/>
                  <a:pt x="823" y="303"/>
                </a:cubicBezTo>
                <a:cubicBezTo>
                  <a:pt x="823" y="305"/>
                  <a:pt x="822" y="306"/>
                  <a:pt x="821" y="309"/>
                </a:cubicBezTo>
                <a:close/>
                <a:moveTo>
                  <a:pt x="782" y="280"/>
                </a:moveTo>
                <a:cubicBezTo>
                  <a:pt x="773" y="281"/>
                  <a:pt x="764" y="282"/>
                  <a:pt x="756" y="283"/>
                </a:cubicBezTo>
                <a:cubicBezTo>
                  <a:pt x="756" y="282"/>
                  <a:pt x="756" y="281"/>
                  <a:pt x="755" y="280"/>
                </a:cubicBezTo>
                <a:cubicBezTo>
                  <a:pt x="755" y="279"/>
                  <a:pt x="754" y="278"/>
                  <a:pt x="754" y="277"/>
                </a:cubicBezTo>
                <a:cubicBezTo>
                  <a:pt x="758" y="273"/>
                  <a:pt x="763" y="268"/>
                  <a:pt x="769" y="263"/>
                </a:cubicBezTo>
                <a:cubicBezTo>
                  <a:pt x="776" y="258"/>
                  <a:pt x="782" y="252"/>
                  <a:pt x="791" y="247"/>
                </a:cubicBezTo>
                <a:cubicBezTo>
                  <a:pt x="796" y="252"/>
                  <a:pt x="801" y="257"/>
                  <a:pt x="805" y="262"/>
                </a:cubicBezTo>
                <a:cubicBezTo>
                  <a:pt x="809" y="267"/>
                  <a:pt x="812" y="272"/>
                  <a:pt x="815" y="279"/>
                </a:cubicBezTo>
                <a:cubicBezTo>
                  <a:pt x="803" y="279"/>
                  <a:pt x="792" y="279"/>
                  <a:pt x="782" y="280"/>
                </a:cubicBezTo>
                <a:close/>
                <a:moveTo>
                  <a:pt x="756" y="250"/>
                </a:moveTo>
                <a:cubicBezTo>
                  <a:pt x="751" y="255"/>
                  <a:pt x="746" y="259"/>
                  <a:pt x="742" y="263"/>
                </a:cubicBezTo>
                <a:cubicBezTo>
                  <a:pt x="750" y="223"/>
                  <a:pt x="750" y="223"/>
                  <a:pt x="750" y="223"/>
                </a:cubicBezTo>
                <a:cubicBezTo>
                  <a:pt x="752" y="224"/>
                  <a:pt x="753" y="225"/>
                  <a:pt x="753" y="225"/>
                </a:cubicBezTo>
                <a:cubicBezTo>
                  <a:pt x="754" y="225"/>
                  <a:pt x="755" y="225"/>
                  <a:pt x="756" y="225"/>
                </a:cubicBezTo>
                <a:cubicBezTo>
                  <a:pt x="759" y="226"/>
                  <a:pt x="762" y="228"/>
                  <a:pt x="765" y="229"/>
                </a:cubicBezTo>
                <a:cubicBezTo>
                  <a:pt x="769" y="230"/>
                  <a:pt x="772" y="232"/>
                  <a:pt x="774" y="235"/>
                </a:cubicBezTo>
                <a:cubicBezTo>
                  <a:pt x="768" y="240"/>
                  <a:pt x="762" y="245"/>
                  <a:pt x="756" y="250"/>
                </a:cubicBezTo>
                <a:close/>
                <a:moveTo>
                  <a:pt x="736" y="199"/>
                </a:moveTo>
                <a:cubicBezTo>
                  <a:pt x="731" y="198"/>
                  <a:pt x="726" y="197"/>
                  <a:pt x="720" y="196"/>
                </a:cubicBezTo>
                <a:cubicBezTo>
                  <a:pt x="715" y="195"/>
                  <a:pt x="709" y="195"/>
                  <a:pt x="702" y="195"/>
                </a:cubicBezTo>
                <a:cubicBezTo>
                  <a:pt x="697" y="182"/>
                  <a:pt x="689" y="168"/>
                  <a:pt x="680" y="153"/>
                </a:cubicBezTo>
                <a:cubicBezTo>
                  <a:pt x="671" y="138"/>
                  <a:pt x="659" y="122"/>
                  <a:pt x="644" y="105"/>
                </a:cubicBezTo>
                <a:cubicBezTo>
                  <a:pt x="661" y="102"/>
                  <a:pt x="679" y="102"/>
                  <a:pt x="698" y="103"/>
                </a:cubicBezTo>
                <a:cubicBezTo>
                  <a:pt x="717" y="104"/>
                  <a:pt x="736" y="107"/>
                  <a:pt x="754" y="111"/>
                </a:cubicBezTo>
                <a:lnTo>
                  <a:pt x="736" y="199"/>
                </a:lnTo>
                <a:close/>
                <a:moveTo>
                  <a:pt x="658" y="156"/>
                </a:moveTo>
                <a:cubicBezTo>
                  <a:pt x="667" y="171"/>
                  <a:pt x="675" y="185"/>
                  <a:pt x="682" y="197"/>
                </a:cubicBezTo>
                <a:cubicBezTo>
                  <a:pt x="673" y="198"/>
                  <a:pt x="663" y="201"/>
                  <a:pt x="653" y="206"/>
                </a:cubicBezTo>
                <a:cubicBezTo>
                  <a:pt x="643" y="211"/>
                  <a:pt x="635" y="216"/>
                  <a:pt x="628" y="223"/>
                </a:cubicBezTo>
                <a:cubicBezTo>
                  <a:pt x="610" y="214"/>
                  <a:pt x="590" y="204"/>
                  <a:pt x="568" y="195"/>
                </a:cubicBezTo>
                <a:cubicBezTo>
                  <a:pt x="545" y="186"/>
                  <a:pt x="520" y="176"/>
                  <a:pt x="493" y="167"/>
                </a:cubicBezTo>
                <a:cubicBezTo>
                  <a:pt x="509" y="152"/>
                  <a:pt x="529" y="140"/>
                  <a:pt x="551" y="130"/>
                </a:cubicBezTo>
                <a:cubicBezTo>
                  <a:pt x="573" y="120"/>
                  <a:pt x="596" y="112"/>
                  <a:pt x="622" y="107"/>
                </a:cubicBezTo>
                <a:cubicBezTo>
                  <a:pt x="637" y="124"/>
                  <a:pt x="649" y="141"/>
                  <a:pt x="658" y="156"/>
                </a:cubicBezTo>
                <a:close/>
                <a:moveTo>
                  <a:pt x="554" y="209"/>
                </a:moveTo>
                <a:cubicBezTo>
                  <a:pt x="576" y="218"/>
                  <a:pt x="597" y="228"/>
                  <a:pt x="616" y="237"/>
                </a:cubicBezTo>
                <a:cubicBezTo>
                  <a:pt x="614" y="240"/>
                  <a:pt x="613" y="242"/>
                  <a:pt x="611" y="245"/>
                </a:cubicBezTo>
                <a:cubicBezTo>
                  <a:pt x="609" y="248"/>
                  <a:pt x="607" y="250"/>
                  <a:pt x="606" y="253"/>
                </a:cubicBezTo>
                <a:cubicBezTo>
                  <a:pt x="604" y="254"/>
                  <a:pt x="604" y="256"/>
                  <a:pt x="604" y="257"/>
                </a:cubicBezTo>
                <a:cubicBezTo>
                  <a:pt x="604" y="258"/>
                  <a:pt x="604" y="260"/>
                  <a:pt x="604" y="261"/>
                </a:cubicBezTo>
                <a:cubicBezTo>
                  <a:pt x="582" y="258"/>
                  <a:pt x="558" y="256"/>
                  <a:pt x="531" y="255"/>
                </a:cubicBezTo>
                <a:cubicBezTo>
                  <a:pt x="503" y="254"/>
                  <a:pt x="474" y="254"/>
                  <a:pt x="443" y="257"/>
                </a:cubicBezTo>
                <a:cubicBezTo>
                  <a:pt x="443" y="253"/>
                  <a:pt x="444" y="249"/>
                  <a:pt x="445" y="244"/>
                </a:cubicBezTo>
                <a:cubicBezTo>
                  <a:pt x="446" y="239"/>
                  <a:pt x="448" y="235"/>
                  <a:pt x="449" y="231"/>
                </a:cubicBezTo>
                <a:cubicBezTo>
                  <a:pt x="452" y="222"/>
                  <a:pt x="456" y="213"/>
                  <a:pt x="462" y="204"/>
                </a:cubicBezTo>
                <a:cubicBezTo>
                  <a:pt x="468" y="195"/>
                  <a:pt x="474" y="188"/>
                  <a:pt x="479" y="181"/>
                </a:cubicBezTo>
                <a:cubicBezTo>
                  <a:pt x="506" y="190"/>
                  <a:pt x="531" y="200"/>
                  <a:pt x="554" y="209"/>
                </a:cubicBezTo>
                <a:close/>
                <a:moveTo>
                  <a:pt x="439" y="275"/>
                </a:moveTo>
                <a:cubicBezTo>
                  <a:pt x="471" y="272"/>
                  <a:pt x="501" y="272"/>
                  <a:pt x="527" y="273"/>
                </a:cubicBezTo>
                <a:cubicBezTo>
                  <a:pt x="554" y="274"/>
                  <a:pt x="578" y="277"/>
                  <a:pt x="600" y="279"/>
                </a:cubicBezTo>
                <a:cubicBezTo>
                  <a:pt x="598" y="284"/>
                  <a:pt x="598" y="289"/>
                  <a:pt x="598" y="294"/>
                </a:cubicBezTo>
                <a:cubicBezTo>
                  <a:pt x="598" y="299"/>
                  <a:pt x="598" y="304"/>
                  <a:pt x="600" y="309"/>
                </a:cubicBezTo>
                <a:cubicBezTo>
                  <a:pt x="580" y="315"/>
                  <a:pt x="557" y="321"/>
                  <a:pt x="532" y="328"/>
                </a:cubicBezTo>
                <a:cubicBezTo>
                  <a:pt x="508" y="336"/>
                  <a:pt x="481" y="345"/>
                  <a:pt x="453" y="355"/>
                </a:cubicBezTo>
                <a:cubicBezTo>
                  <a:pt x="448" y="342"/>
                  <a:pt x="444" y="329"/>
                  <a:pt x="441" y="315"/>
                </a:cubicBezTo>
                <a:cubicBezTo>
                  <a:pt x="438" y="302"/>
                  <a:pt x="438" y="289"/>
                  <a:pt x="439" y="275"/>
                </a:cubicBezTo>
                <a:close/>
                <a:moveTo>
                  <a:pt x="441" y="379"/>
                </a:moveTo>
                <a:cubicBezTo>
                  <a:pt x="443" y="381"/>
                  <a:pt x="443" y="381"/>
                  <a:pt x="443" y="381"/>
                </a:cubicBezTo>
                <a:cubicBezTo>
                  <a:pt x="448" y="393"/>
                  <a:pt x="455" y="405"/>
                  <a:pt x="462" y="415"/>
                </a:cubicBezTo>
                <a:cubicBezTo>
                  <a:pt x="470" y="426"/>
                  <a:pt x="478" y="437"/>
                  <a:pt x="487" y="447"/>
                </a:cubicBezTo>
                <a:cubicBezTo>
                  <a:pt x="465" y="465"/>
                  <a:pt x="441" y="483"/>
                  <a:pt x="418" y="503"/>
                </a:cubicBezTo>
                <a:cubicBezTo>
                  <a:pt x="395" y="524"/>
                  <a:pt x="370" y="545"/>
                  <a:pt x="345" y="568"/>
                </a:cubicBezTo>
                <a:cubicBezTo>
                  <a:pt x="341" y="569"/>
                  <a:pt x="337" y="570"/>
                  <a:pt x="333" y="571"/>
                </a:cubicBezTo>
                <a:cubicBezTo>
                  <a:pt x="329" y="571"/>
                  <a:pt x="325" y="573"/>
                  <a:pt x="321" y="575"/>
                </a:cubicBezTo>
                <a:cubicBezTo>
                  <a:pt x="318" y="577"/>
                  <a:pt x="316" y="579"/>
                  <a:pt x="314" y="581"/>
                </a:cubicBezTo>
                <a:cubicBezTo>
                  <a:pt x="312" y="583"/>
                  <a:pt x="309" y="585"/>
                  <a:pt x="307" y="588"/>
                </a:cubicBezTo>
                <a:cubicBezTo>
                  <a:pt x="292" y="570"/>
                  <a:pt x="278" y="553"/>
                  <a:pt x="265" y="535"/>
                </a:cubicBezTo>
                <a:cubicBezTo>
                  <a:pt x="253" y="518"/>
                  <a:pt x="241" y="503"/>
                  <a:pt x="230" y="489"/>
                </a:cubicBezTo>
                <a:cubicBezTo>
                  <a:pt x="268" y="465"/>
                  <a:pt x="304" y="444"/>
                  <a:pt x="340" y="426"/>
                </a:cubicBezTo>
                <a:cubicBezTo>
                  <a:pt x="375" y="408"/>
                  <a:pt x="409" y="393"/>
                  <a:pt x="441" y="379"/>
                </a:cubicBezTo>
                <a:close/>
                <a:moveTo>
                  <a:pt x="407" y="988"/>
                </a:moveTo>
                <a:cubicBezTo>
                  <a:pt x="393" y="981"/>
                  <a:pt x="381" y="974"/>
                  <a:pt x="369" y="967"/>
                </a:cubicBezTo>
                <a:cubicBezTo>
                  <a:pt x="357" y="960"/>
                  <a:pt x="345" y="953"/>
                  <a:pt x="333" y="946"/>
                </a:cubicBezTo>
                <a:cubicBezTo>
                  <a:pt x="337" y="938"/>
                  <a:pt x="341" y="930"/>
                  <a:pt x="345" y="922"/>
                </a:cubicBezTo>
                <a:cubicBezTo>
                  <a:pt x="349" y="914"/>
                  <a:pt x="353" y="906"/>
                  <a:pt x="357" y="898"/>
                </a:cubicBezTo>
                <a:cubicBezTo>
                  <a:pt x="363" y="897"/>
                  <a:pt x="370" y="895"/>
                  <a:pt x="376" y="894"/>
                </a:cubicBezTo>
                <a:cubicBezTo>
                  <a:pt x="382" y="893"/>
                  <a:pt x="387" y="895"/>
                  <a:pt x="391" y="902"/>
                </a:cubicBezTo>
                <a:cubicBezTo>
                  <a:pt x="403" y="919"/>
                  <a:pt x="410" y="935"/>
                  <a:pt x="412" y="949"/>
                </a:cubicBezTo>
                <a:cubicBezTo>
                  <a:pt x="414" y="963"/>
                  <a:pt x="412" y="976"/>
                  <a:pt x="407" y="988"/>
                </a:cubicBezTo>
                <a:close/>
                <a:moveTo>
                  <a:pt x="539" y="501"/>
                </a:moveTo>
                <a:cubicBezTo>
                  <a:pt x="514" y="520"/>
                  <a:pt x="495" y="535"/>
                  <a:pt x="483" y="546"/>
                </a:cubicBezTo>
                <a:cubicBezTo>
                  <a:pt x="471" y="556"/>
                  <a:pt x="458" y="563"/>
                  <a:pt x="443" y="566"/>
                </a:cubicBezTo>
                <a:cubicBezTo>
                  <a:pt x="442" y="563"/>
                  <a:pt x="439" y="561"/>
                  <a:pt x="435" y="558"/>
                </a:cubicBezTo>
                <a:cubicBezTo>
                  <a:pt x="431" y="557"/>
                  <a:pt x="427" y="555"/>
                  <a:pt x="423" y="553"/>
                </a:cubicBezTo>
                <a:cubicBezTo>
                  <a:pt x="419" y="559"/>
                  <a:pt x="416" y="562"/>
                  <a:pt x="413" y="563"/>
                </a:cubicBezTo>
                <a:cubicBezTo>
                  <a:pt x="410" y="563"/>
                  <a:pt x="408" y="564"/>
                  <a:pt x="405" y="566"/>
                </a:cubicBezTo>
                <a:cubicBezTo>
                  <a:pt x="401" y="568"/>
                  <a:pt x="396" y="570"/>
                  <a:pt x="390" y="571"/>
                </a:cubicBezTo>
                <a:cubicBezTo>
                  <a:pt x="384" y="571"/>
                  <a:pt x="378" y="571"/>
                  <a:pt x="371" y="569"/>
                </a:cubicBezTo>
                <a:cubicBezTo>
                  <a:pt x="393" y="550"/>
                  <a:pt x="416" y="530"/>
                  <a:pt x="437" y="512"/>
                </a:cubicBezTo>
                <a:cubicBezTo>
                  <a:pt x="459" y="494"/>
                  <a:pt x="479" y="477"/>
                  <a:pt x="499" y="461"/>
                </a:cubicBezTo>
                <a:cubicBezTo>
                  <a:pt x="506" y="468"/>
                  <a:pt x="513" y="475"/>
                  <a:pt x="521" y="481"/>
                </a:cubicBezTo>
                <a:cubicBezTo>
                  <a:pt x="529" y="488"/>
                  <a:pt x="537" y="495"/>
                  <a:pt x="546" y="501"/>
                </a:cubicBezTo>
                <a:lnTo>
                  <a:pt x="539" y="501"/>
                </a:lnTo>
                <a:close/>
                <a:moveTo>
                  <a:pt x="541" y="475"/>
                </a:moveTo>
                <a:cubicBezTo>
                  <a:pt x="532" y="467"/>
                  <a:pt x="523" y="459"/>
                  <a:pt x="513" y="449"/>
                </a:cubicBezTo>
                <a:cubicBezTo>
                  <a:pt x="536" y="432"/>
                  <a:pt x="557" y="417"/>
                  <a:pt x="577" y="403"/>
                </a:cubicBezTo>
                <a:cubicBezTo>
                  <a:pt x="596" y="390"/>
                  <a:pt x="614" y="378"/>
                  <a:pt x="630" y="367"/>
                </a:cubicBezTo>
                <a:cubicBezTo>
                  <a:pt x="633" y="370"/>
                  <a:pt x="636" y="373"/>
                  <a:pt x="640" y="376"/>
                </a:cubicBezTo>
                <a:cubicBezTo>
                  <a:pt x="644" y="380"/>
                  <a:pt x="647" y="383"/>
                  <a:pt x="650" y="385"/>
                </a:cubicBezTo>
                <a:cubicBezTo>
                  <a:pt x="639" y="400"/>
                  <a:pt x="627" y="417"/>
                  <a:pt x="614" y="435"/>
                </a:cubicBezTo>
                <a:cubicBezTo>
                  <a:pt x="600" y="454"/>
                  <a:pt x="586" y="475"/>
                  <a:pt x="572" y="497"/>
                </a:cubicBezTo>
                <a:cubicBezTo>
                  <a:pt x="561" y="491"/>
                  <a:pt x="551" y="483"/>
                  <a:pt x="541" y="475"/>
                </a:cubicBezTo>
                <a:close/>
                <a:moveTo>
                  <a:pt x="588" y="507"/>
                </a:moveTo>
                <a:cubicBezTo>
                  <a:pt x="602" y="485"/>
                  <a:pt x="616" y="464"/>
                  <a:pt x="630" y="445"/>
                </a:cubicBezTo>
                <a:cubicBezTo>
                  <a:pt x="643" y="427"/>
                  <a:pt x="655" y="410"/>
                  <a:pt x="666" y="395"/>
                </a:cubicBezTo>
                <a:cubicBezTo>
                  <a:pt x="669" y="397"/>
                  <a:pt x="671" y="398"/>
                  <a:pt x="673" y="398"/>
                </a:cubicBezTo>
                <a:cubicBezTo>
                  <a:pt x="675" y="399"/>
                  <a:pt x="677" y="400"/>
                  <a:pt x="678" y="401"/>
                </a:cubicBezTo>
                <a:cubicBezTo>
                  <a:pt x="681" y="403"/>
                  <a:pt x="683" y="403"/>
                  <a:pt x="685" y="403"/>
                </a:cubicBezTo>
                <a:cubicBezTo>
                  <a:pt x="687" y="403"/>
                  <a:pt x="689" y="404"/>
                  <a:pt x="690" y="405"/>
                </a:cubicBezTo>
                <a:cubicBezTo>
                  <a:pt x="660" y="543"/>
                  <a:pt x="660" y="543"/>
                  <a:pt x="660" y="543"/>
                </a:cubicBezTo>
                <a:cubicBezTo>
                  <a:pt x="647" y="538"/>
                  <a:pt x="634" y="532"/>
                  <a:pt x="622" y="526"/>
                </a:cubicBezTo>
                <a:cubicBezTo>
                  <a:pt x="610" y="520"/>
                  <a:pt x="598" y="514"/>
                  <a:pt x="588" y="507"/>
                </a:cubicBezTo>
                <a:close/>
                <a:moveTo>
                  <a:pt x="778" y="594"/>
                </a:moveTo>
                <a:cubicBezTo>
                  <a:pt x="777" y="594"/>
                  <a:pt x="776" y="594"/>
                  <a:pt x="774" y="596"/>
                </a:cubicBezTo>
                <a:cubicBezTo>
                  <a:pt x="758" y="606"/>
                  <a:pt x="747" y="619"/>
                  <a:pt x="741" y="633"/>
                </a:cubicBezTo>
                <a:cubicBezTo>
                  <a:pt x="735" y="647"/>
                  <a:pt x="725" y="659"/>
                  <a:pt x="710" y="670"/>
                </a:cubicBezTo>
                <a:cubicBezTo>
                  <a:pt x="706" y="672"/>
                  <a:pt x="702" y="673"/>
                  <a:pt x="696" y="672"/>
                </a:cubicBezTo>
                <a:cubicBezTo>
                  <a:pt x="691" y="670"/>
                  <a:pt x="685" y="670"/>
                  <a:pt x="678" y="672"/>
                </a:cubicBezTo>
                <a:cubicBezTo>
                  <a:pt x="673" y="670"/>
                  <a:pt x="665" y="666"/>
                  <a:pt x="654" y="658"/>
                </a:cubicBezTo>
                <a:cubicBezTo>
                  <a:pt x="674" y="568"/>
                  <a:pt x="674" y="568"/>
                  <a:pt x="674" y="568"/>
                </a:cubicBezTo>
                <a:cubicBezTo>
                  <a:pt x="693" y="573"/>
                  <a:pt x="711" y="577"/>
                  <a:pt x="728" y="581"/>
                </a:cubicBezTo>
                <a:cubicBezTo>
                  <a:pt x="746" y="584"/>
                  <a:pt x="763" y="586"/>
                  <a:pt x="781" y="588"/>
                </a:cubicBezTo>
                <a:cubicBezTo>
                  <a:pt x="782" y="592"/>
                  <a:pt x="782" y="592"/>
                  <a:pt x="782" y="592"/>
                </a:cubicBezTo>
                <a:cubicBezTo>
                  <a:pt x="781" y="593"/>
                  <a:pt x="780" y="594"/>
                  <a:pt x="778" y="594"/>
                </a:cubicBezTo>
                <a:close/>
                <a:moveTo>
                  <a:pt x="796" y="568"/>
                </a:moveTo>
                <a:cubicBezTo>
                  <a:pt x="791" y="537"/>
                  <a:pt x="786" y="508"/>
                  <a:pt x="781" y="481"/>
                </a:cubicBezTo>
                <a:cubicBezTo>
                  <a:pt x="775" y="455"/>
                  <a:pt x="769" y="431"/>
                  <a:pt x="762" y="411"/>
                </a:cubicBezTo>
                <a:cubicBezTo>
                  <a:pt x="765" y="410"/>
                  <a:pt x="768" y="409"/>
                  <a:pt x="771" y="408"/>
                </a:cubicBezTo>
                <a:cubicBezTo>
                  <a:pt x="775" y="408"/>
                  <a:pt x="778" y="407"/>
                  <a:pt x="781" y="405"/>
                </a:cubicBezTo>
                <a:cubicBezTo>
                  <a:pt x="782" y="405"/>
                  <a:pt x="783" y="405"/>
                  <a:pt x="783" y="404"/>
                </a:cubicBezTo>
                <a:cubicBezTo>
                  <a:pt x="784" y="404"/>
                  <a:pt x="785" y="403"/>
                  <a:pt x="786" y="403"/>
                </a:cubicBezTo>
                <a:cubicBezTo>
                  <a:pt x="797" y="422"/>
                  <a:pt x="810" y="444"/>
                  <a:pt x="824" y="470"/>
                </a:cubicBezTo>
                <a:cubicBezTo>
                  <a:pt x="838" y="496"/>
                  <a:pt x="851" y="527"/>
                  <a:pt x="865" y="562"/>
                </a:cubicBezTo>
                <a:cubicBezTo>
                  <a:pt x="854" y="563"/>
                  <a:pt x="843" y="564"/>
                  <a:pt x="832" y="566"/>
                </a:cubicBezTo>
                <a:cubicBezTo>
                  <a:pt x="820" y="567"/>
                  <a:pt x="809" y="568"/>
                  <a:pt x="796" y="568"/>
                </a:cubicBezTo>
                <a:close/>
                <a:moveTo>
                  <a:pt x="872" y="1098"/>
                </a:moveTo>
                <a:cubicBezTo>
                  <a:pt x="842" y="1101"/>
                  <a:pt x="823" y="1102"/>
                  <a:pt x="815" y="1100"/>
                </a:cubicBezTo>
                <a:cubicBezTo>
                  <a:pt x="817" y="1098"/>
                  <a:pt x="820" y="1095"/>
                  <a:pt x="823" y="1093"/>
                </a:cubicBezTo>
                <a:cubicBezTo>
                  <a:pt x="825" y="1091"/>
                  <a:pt x="828" y="1090"/>
                  <a:pt x="831" y="1088"/>
                </a:cubicBezTo>
                <a:cubicBezTo>
                  <a:pt x="859" y="1068"/>
                  <a:pt x="883" y="1060"/>
                  <a:pt x="902" y="1062"/>
                </a:cubicBezTo>
                <a:cubicBezTo>
                  <a:pt x="921" y="1065"/>
                  <a:pt x="941" y="1059"/>
                  <a:pt x="961" y="1044"/>
                </a:cubicBezTo>
                <a:cubicBezTo>
                  <a:pt x="964" y="1043"/>
                  <a:pt x="967" y="1041"/>
                  <a:pt x="969" y="1038"/>
                </a:cubicBezTo>
                <a:cubicBezTo>
                  <a:pt x="972" y="1035"/>
                  <a:pt x="975" y="1032"/>
                  <a:pt x="979" y="1028"/>
                </a:cubicBezTo>
                <a:cubicBezTo>
                  <a:pt x="981" y="1036"/>
                  <a:pt x="981" y="1044"/>
                  <a:pt x="981" y="1052"/>
                </a:cubicBezTo>
                <a:cubicBezTo>
                  <a:pt x="981" y="1060"/>
                  <a:pt x="982" y="1068"/>
                  <a:pt x="983" y="1076"/>
                </a:cubicBezTo>
                <a:cubicBezTo>
                  <a:pt x="939" y="1088"/>
                  <a:pt x="902" y="1096"/>
                  <a:pt x="872" y="1098"/>
                </a:cubicBezTo>
                <a:close/>
                <a:moveTo>
                  <a:pt x="975" y="592"/>
                </a:moveTo>
                <a:cubicBezTo>
                  <a:pt x="970" y="582"/>
                  <a:pt x="967" y="575"/>
                  <a:pt x="966" y="569"/>
                </a:cubicBezTo>
                <a:cubicBezTo>
                  <a:pt x="966" y="563"/>
                  <a:pt x="964" y="555"/>
                  <a:pt x="961" y="546"/>
                </a:cubicBezTo>
                <a:cubicBezTo>
                  <a:pt x="950" y="552"/>
                  <a:pt x="939" y="559"/>
                  <a:pt x="927" y="566"/>
                </a:cubicBezTo>
                <a:cubicBezTo>
                  <a:pt x="915" y="572"/>
                  <a:pt x="904" y="578"/>
                  <a:pt x="893" y="584"/>
                </a:cubicBezTo>
                <a:cubicBezTo>
                  <a:pt x="891" y="574"/>
                  <a:pt x="891" y="574"/>
                  <a:pt x="891" y="574"/>
                </a:cubicBezTo>
                <a:cubicBezTo>
                  <a:pt x="907" y="570"/>
                  <a:pt x="922" y="564"/>
                  <a:pt x="937" y="557"/>
                </a:cubicBezTo>
                <a:cubicBezTo>
                  <a:pt x="952" y="549"/>
                  <a:pt x="965" y="541"/>
                  <a:pt x="977" y="531"/>
                </a:cubicBezTo>
                <a:cubicBezTo>
                  <a:pt x="1003" y="561"/>
                  <a:pt x="1028" y="594"/>
                  <a:pt x="1054" y="631"/>
                </a:cubicBezTo>
                <a:cubicBezTo>
                  <a:pt x="1079" y="667"/>
                  <a:pt x="1102" y="707"/>
                  <a:pt x="1124" y="750"/>
                </a:cubicBezTo>
                <a:cubicBezTo>
                  <a:pt x="1101" y="766"/>
                  <a:pt x="1081" y="779"/>
                  <a:pt x="1063" y="789"/>
                </a:cubicBezTo>
                <a:cubicBezTo>
                  <a:pt x="1044" y="799"/>
                  <a:pt x="1033" y="805"/>
                  <a:pt x="1027" y="808"/>
                </a:cubicBezTo>
                <a:cubicBezTo>
                  <a:pt x="1018" y="792"/>
                  <a:pt x="1011" y="776"/>
                  <a:pt x="1007" y="759"/>
                </a:cubicBezTo>
                <a:cubicBezTo>
                  <a:pt x="1003" y="742"/>
                  <a:pt x="1004" y="729"/>
                  <a:pt x="1009" y="720"/>
                </a:cubicBezTo>
                <a:cubicBezTo>
                  <a:pt x="1015" y="708"/>
                  <a:pt x="1024" y="697"/>
                  <a:pt x="1036" y="688"/>
                </a:cubicBezTo>
                <a:cubicBezTo>
                  <a:pt x="1049" y="678"/>
                  <a:pt x="1051" y="668"/>
                  <a:pt x="1041" y="656"/>
                </a:cubicBezTo>
                <a:cubicBezTo>
                  <a:pt x="1032" y="641"/>
                  <a:pt x="1021" y="630"/>
                  <a:pt x="1008" y="622"/>
                </a:cubicBezTo>
                <a:cubicBezTo>
                  <a:pt x="996" y="614"/>
                  <a:pt x="985" y="604"/>
                  <a:pt x="975" y="592"/>
                </a:cubicBezTo>
                <a:close/>
                <a:moveTo>
                  <a:pt x="1102" y="1029"/>
                </a:moveTo>
                <a:cubicBezTo>
                  <a:pt x="1066" y="1046"/>
                  <a:pt x="1032" y="1060"/>
                  <a:pt x="1001" y="1070"/>
                </a:cubicBezTo>
                <a:cubicBezTo>
                  <a:pt x="1000" y="1060"/>
                  <a:pt x="999" y="1049"/>
                  <a:pt x="998" y="1039"/>
                </a:cubicBezTo>
                <a:cubicBezTo>
                  <a:pt x="998" y="1029"/>
                  <a:pt x="997" y="1019"/>
                  <a:pt x="995" y="1010"/>
                </a:cubicBezTo>
                <a:cubicBezTo>
                  <a:pt x="998" y="1007"/>
                  <a:pt x="1001" y="1005"/>
                  <a:pt x="1003" y="1003"/>
                </a:cubicBezTo>
                <a:cubicBezTo>
                  <a:pt x="1006" y="1001"/>
                  <a:pt x="1009" y="999"/>
                  <a:pt x="1011" y="998"/>
                </a:cubicBezTo>
                <a:cubicBezTo>
                  <a:pt x="1045" y="974"/>
                  <a:pt x="1064" y="948"/>
                  <a:pt x="1068" y="920"/>
                </a:cubicBezTo>
                <a:cubicBezTo>
                  <a:pt x="1072" y="892"/>
                  <a:pt x="1062" y="861"/>
                  <a:pt x="1039" y="826"/>
                </a:cubicBezTo>
                <a:cubicBezTo>
                  <a:pt x="1038" y="824"/>
                  <a:pt x="1038" y="824"/>
                  <a:pt x="1038" y="824"/>
                </a:cubicBezTo>
                <a:cubicBezTo>
                  <a:pt x="1044" y="821"/>
                  <a:pt x="1056" y="815"/>
                  <a:pt x="1074" y="805"/>
                </a:cubicBezTo>
                <a:cubicBezTo>
                  <a:pt x="1091" y="795"/>
                  <a:pt x="1111" y="782"/>
                  <a:pt x="1134" y="768"/>
                </a:cubicBezTo>
                <a:cubicBezTo>
                  <a:pt x="1149" y="797"/>
                  <a:pt x="1163" y="828"/>
                  <a:pt x="1176" y="861"/>
                </a:cubicBezTo>
                <a:cubicBezTo>
                  <a:pt x="1189" y="894"/>
                  <a:pt x="1201" y="928"/>
                  <a:pt x="1212" y="964"/>
                </a:cubicBezTo>
                <a:cubicBezTo>
                  <a:pt x="1175" y="991"/>
                  <a:pt x="1138" y="1012"/>
                  <a:pt x="1102" y="1029"/>
                </a:cubicBezTo>
                <a:close/>
                <a:moveTo>
                  <a:pt x="1381" y="854"/>
                </a:moveTo>
                <a:cubicBezTo>
                  <a:pt x="1371" y="862"/>
                  <a:pt x="1371" y="862"/>
                  <a:pt x="1371" y="862"/>
                </a:cubicBezTo>
                <a:cubicBezTo>
                  <a:pt x="1373" y="893"/>
                  <a:pt x="1356" y="927"/>
                  <a:pt x="1318" y="966"/>
                </a:cubicBezTo>
                <a:cubicBezTo>
                  <a:pt x="1279" y="1005"/>
                  <a:pt x="1272" y="1041"/>
                  <a:pt x="1295" y="1074"/>
                </a:cubicBezTo>
                <a:cubicBezTo>
                  <a:pt x="1300" y="1080"/>
                  <a:pt x="1305" y="1084"/>
                  <a:pt x="1311" y="1088"/>
                </a:cubicBezTo>
                <a:cubicBezTo>
                  <a:pt x="1316" y="1092"/>
                  <a:pt x="1321" y="1096"/>
                  <a:pt x="1327" y="1098"/>
                </a:cubicBezTo>
                <a:cubicBezTo>
                  <a:pt x="1321" y="1114"/>
                  <a:pt x="1315" y="1130"/>
                  <a:pt x="1308" y="1145"/>
                </a:cubicBezTo>
                <a:cubicBezTo>
                  <a:pt x="1300" y="1161"/>
                  <a:pt x="1292" y="1176"/>
                  <a:pt x="1283" y="1190"/>
                </a:cubicBezTo>
                <a:cubicBezTo>
                  <a:pt x="1277" y="1152"/>
                  <a:pt x="1270" y="1114"/>
                  <a:pt x="1262" y="1077"/>
                </a:cubicBezTo>
                <a:cubicBezTo>
                  <a:pt x="1254" y="1040"/>
                  <a:pt x="1245" y="1005"/>
                  <a:pt x="1234" y="972"/>
                </a:cubicBezTo>
                <a:cubicBezTo>
                  <a:pt x="1260" y="953"/>
                  <a:pt x="1285" y="933"/>
                  <a:pt x="1310" y="911"/>
                </a:cubicBezTo>
                <a:cubicBezTo>
                  <a:pt x="1334" y="889"/>
                  <a:pt x="1359" y="864"/>
                  <a:pt x="1383" y="836"/>
                </a:cubicBezTo>
                <a:lnTo>
                  <a:pt x="1381" y="854"/>
                </a:lnTo>
                <a:close/>
                <a:moveTo>
                  <a:pt x="1236" y="734"/>
                </a:moveTo>
                <a:cubicBezTo>
                  <a:pt x="1243" y="743"/>
                  <a:pt x="1246" y="751"/>
                  <a:pt x="1246" y="759"/>
                </a:cubicBezTo>
                <a:cubicBezTo>
                  <a:pt x="1246" y="766"/>
                  <a:pt x="1248" y="773"/>
                  <a:pt x="1252" y="780"/>
                </a:cubicBezTo>
                <a:cubicBezTo>
                  <a:pt x="1260" y="791"/>
                  <a:pt x="1277" y="799"/>
                  <a:pt x="1301" y="806"/>
                </a:cubicBezTo>
                <a:cubicBezTo>
                  <a:pt x="1326" y="813"/>
                  <a:pt x="1347" y="815"/>
                  <a:pt x="1365" y="814"/>
                </a:cubicBezTo>
                <a:cubicBezTo>
                  <a:pt x="1371" y="822"/>
                  <a:pt x="1371" y="822"/>
                  <a:pt x="1371" y="822"/>
                </a:cubicBezTo>
                <a:cubicBezTo>
                  <a:pt x="1348" y="847"/>
                  <a:pt x="1325" y="871"/>
                  <a:pt x="1301" y="893"/>
                </a:cubicBezTo>
                <a:cubicBezTo>
                  <a:pt x="1276" y="915"/>
                  <a:pt x="1252" y="935"/>
                  <a:pt x="1228" y="952"/>
                </a:cubicBezTo>
                <a:cubicBezTo>
                  <a:pt x="1217" y="916"/>
                  <a:pt x="1205" y="882"/>
                  <a:pt x="1191" y="849"/>
                </a:cubicBezTo>
                <a:cubicBezTo>
                  <a:pt x="1177" y="816"/>
                  <a:pt x="1163" y="785"/>
                  <a:pt x="1148" y="756"/>
                </a:cubicBezTo>
                <a:cubicBezTo>
                  <a:pt x="1159" y="749"/>
                  <a:pt x="1170" y="741"/>
                  <a:pt x="1182" y="732"/>
                </a:cubicBezTo>
                <a:cubicBezTo>
                  <a:pt x="1194" y="722"/>
                  <a:pt x="1205" y="713"/>
                  <a:pt x="1216" y="704"/>
                </a:cubicBezTo>
                <a:lnTo>
                  <a:pt x="1236" y="734"/>
                </a:lnTo>
                <a:close/>
                <a:moveTo>
                  <a:pt x="1044" y="515"/>
                </a:moveTo>
                <a:cubicBezTo>
                  <a:pt x="1053" y="524"/>
                  <a:pt x="1061" y="530"/>
                  <a:pt x="1068" y="535"/>
                </a:cubicBezTo>
                <a:cubicBezTo>
                  <a:pt x="1074" y="541"/>
                  <a:pt x="1086" y="542"/>
                  <a:pt x="1102" y="539"/>
                </a:cubicBezTo>
                <a:cubicBezTo>
                  <a:pt x="1118" y="535"/>
                  <a:pt x="1133" y="534"/>
                  <a:pt x="1146" y="534"/>
                </a:cubicBezTo>
                <a:cubicBezTo>
                  <a:pt x="1153" y="539"/>
                  <a:pt x="1159" y="545"/>
                  <a:pt x="1164" y="551"/>
                </a:cubicBezTo>
                <a:cubicBezTo>
                  <a:pt x="1169" y="557"/>
                  <a:pt x="1175" y="562"/>
                  <a:pt x="1180" y="568"/>
                </a:cubicBezTo>
                <a:cubicBezTo>
                  <a:pt x="1184" y="586"/>
                  <a:pt x="1186" y="607"/>
                  <a:pt x="1187" y="630"/>
                </a:cubicBezTo>
                <a:cubicBezTo>
                  <a:pt x="1188" y="652"/>
                  <a:pt x="1193" y="670"/>
                  <a:pt x="1202" y="684"/>
                </a:cubicBezTo>
                <a:cubicBezTo>
                  <a:pt x="1204" y="688"/>
                  <a:pt x="1204" y="688"/>
                  <a:pt x="1204" y="688"/>
                </a:cubicBezTo>
                <a:cubicBezTo>
                  <a:pt x="1195" y="697"/>
                  <a:pt x="1184" y="706"/>
                  <a:pt x="1173" y="715"/>
                </a:cubicBezTo>
                <a:cubicBezTo>
                  <a:pt x="1162" y="723"/>
                  <a:pt x="1150" y="732"/>
                  <a:pt x="1140" y="740"/>
                </a:cubicBezTo>
                <a:cubicBezTo>
                  <a:pt x="1117" y="696"/>
                  <a:pt x="1093" y="655"/>
                  <a:pt x="1068" y="619"/>
                </a:cubicBezTo>
                <a:cubicBezTo>
                  <a:pt x="1042" y="582"/>
                  <a:pt x="1017" y="549"/>
                  <a:pt x="991" y="519"/>
                </a:cubicBezTo>
                <a:cubicBezTo>
                  <a:pt x="997" y="515"/>
                  <a:pt x="1002" y="511"/>
                  <a:pt x="1006" y="505"/>
                </a:cubicBezTo>
                <a:cubicBezTo>
                  <a:pt x="1011" y="500"/>
                  <a:pt x="1015" y="495"/>
                  <a:pt x="1019" y="489"/>
                </a:cubicBezTo>
                <a:cubicBezTo>
                  <a:pt x="1027" y="499"/>
                  <a:pt x="1036" y="507"/>
                  <a:pt x="1044" y="515"/>
                </a:cubicBezTo>
                <a:close/>
                <a:moveTo>
                  <a:pt x="973" y="418"/>
                </a:moveTo>
                <a:cubicBezTo>
                  <a:pt x="976" y="427"/>
                  <a:pt x="981" y="437"/>
                  <a:pt x="987" y="447"/>
                </a:cubicBezTo>
                <a:cubicBezTo>
                  <a:pt x="990" y="451"/>
                  <a:pt x="993" y="456"/>
                  <a:pt x="996" y="460"/>
                </a:cubicBezTo>
                <a:cubicBezTo>
                  <a:pt x="1000" y="465"/>
                  <a:pt x="1003" y="469"/>
                  <a:pt x="1007" y="473"/>
                </a:cubicBezTo>
                <a:cubicBezTo>
                  <a:pt x="1003" y="479"/>
                  <a:pt x="999" y="484"/>
                  <a:pt x="994" y="489"/>
                </a:cubicBezTo>
                <a:cubicBezTo>
                  <a:pt x="990" y="495"/>
                  <a:pt x="985" y="500"/>
                  <a:pt x="979" y="505"/>
                </a:cubicBezTo>
                <a:cubicBezTo>
                  <a:pt x="952" y="475"/>
                  <a:pt x="926" y="448"/>
                  <a:pt x="901" y="424"/>
                </a:cubicBezTo>
                <a:cubicBezTo>
                  <a:pt x="875" y="401"/>
                  <a:pt x="852" y="381"/>
                  <a:pt x="831" y="363"/>
                </a:cubicBezTo>
                <a:cubicBezTo>
                  <a:pt x="832" y="362"/>
                  <a:pt x="833" y="361"/>
                  <a:pt x="834" y="359"/>
                </a:cubicBezTo>
                <a:cubicBezTo>
                  <a:pt x="834" y="358"/>
                  <a:pt x="835" y="357"/>
                  <a:pt x="835" y="355"/>
                </a:cubicBezTo>
                <a:cubicBezTo>
                  <a:pt x="837" y="353"/>
                  <a:pt x="839" y="349"/>
                  <a:pt x="840" y="345"/>
                </a:cubicBezTo>
                <a:cubicBezTo>
                  <a:pt x="840" y="341"/>
                  <a:pt x="841" y="338"/>
                  <a:pt x="841" y="335"/>
                </a:cubicBezTo>
                <a:cubicBezTo>
                  <a:pt x="859" y="341"/>
                  <a:pt x="879" y="348"/>
                  <a:pt x="900" y="357"/>
                </a:cubicBezTo>
                <a:cubicBezTo>
                  <a:pt x="921" y="367"/>
                  <a:pt x="942" y="379"/>
                  <a:pt x="965" y="393"/>
                </a:cubicBezTo>
                <a:cubicBezTo>
                  <a:pt x="968" y="401"/>
                  <a:pt x="971" y="410"/>
                  <a:pt x="973" y="418"/>
                </a:cubicBezTo>
                <a:close/>
                <a:moveTo>
                  <a:pt x="933" y="310"/>
                </a:moveTo>
                <a:cubicBezTo>
                  <a:pt x="937" y="314"/>
                  <a:pt x="941" y="318"/>
                  <a:pt x="945" y="325"/>
                </a:cubicBezTo>
                <a:cubicBezTo>
                  <a:pt x="950" y="332"/>
                  <a:pt x="954" y="339"/>
                  <a:pt x="956" y="346"/>
                </a:cubicBezTo>
                <a:cubicBezTo>
                  <a:pt x="958" y="354"/>
                  <a:pt x="960" y="361"/>
                  <a:pt x="961" y="367"/>
                </a:cubicBezTo>
                <a:cubicBezTo>
                  <a:pt x="940" y="354"/>
                  <a:pt x="919" y="343"/>
                  <a:pt x="899" y="334"/>
                </a:cubicBezTo>
                <a:cubicBezTo>
                  <a:pt x="879" y="326"/>
                  <a:pt x="860" y="318"/>
                  <a:pt x="843" y="313"/>
                </a:cubicBezTo>
                <a:cubicBezTo>
                  <a:pt x="843" y="311"/>
                  <a:pt x="843" y="308"/>
                  <a:pt x="843" y="305"/>
                </a:cubicBezTo>
                <a:cubicBezTo>
                  <a:pt x="843" y="302"/>
                  <a:pt x="842" y="301"/>
                  <a:pt x="841" y="299"/>
                </a:cubicBezTo>
                <a:cubicBezTo>
                  <a:pt x="853" y="299"/>
                  <a:pt x="865" y="299"/>
                  <a:pt x="879" y="299"/>
                </a:cubicBezTo>
                <a:cubicBezTo>
                  <a:pt x="892" y="299"/>
                  <a:pt x="906" y="300"/>
                  <a:pt x="919" y="301"/>
                </a:cubicBezTo>
                <a:cubicBezTo>
                  <a:pt x="924" y="304"/>
                  <a:pt x="929" y="307"/>
                  <a:pt x="933" y="310"/>
                </a:cubicBezTo>
                <a:close/>
                <a:moveTo>
                  <a:pt x="895" y="197"/>
                </a:moveTo>
                <a:cubicBezTo>
                  <a:pt x="898" y="198"/>
                  <a:pt x="900" y="200"/>
                  <a:pt x="901" y="203"/>
                </a:cubicBezTo>
                <a:cubicBezTo>
                  <a:pt x="910" y="216"/>
                  <a:pt x="915" y="230"/>
                  <a:pt x="915" y="243"/>
                </a:cubicBezTo>
                <a:cubicBezTo>
                  <a:pt x="915" y="256"/>
                  <a:pt x="911" y="269"/>
                  <a:pt x="903" y="281"/>
                </a:cubicBezTo>
                <a:cubicBezTo>
                  <a:pt x="891" y="281"/>
                  <a:pt x="879" y="281"/>
                  <a:pt x="868" y="280"/>
                </a:cubicBezTo>
                <a:cubicBezTo>
                  <a:pt x="856" y="279"/>
                  <a:pt x="845" y="279"/>
                  <a:pt x="835" y="279"/>
                </a:cubicBezTo>
                <a:cubicBezTo>
                  <a:pt x="832" y="271"/>
                  <a:pt x="828" y="263"/>
                  <a:pt x="824" y="256"/>
                </a:cubicBezTo>
                <a:cubicBezTo>
                  <a:pt x="819" y="249"/>
                  <a:pt x="813" y="242"/>
                  <a:pt x="806" y="237"/>
                </a:cubicBezTo>
                <a:cubicBezTo>
                  <a:pt x="817" y="229"/>
                  <a:pt x="829" y="221"/>
                  <a:pt x="843" y="214"/>
                </a:cubicBezTo>
                <a:cubicBezTo>
                  <a:pt x="856" y="207"/>
                  <a:pt x="871" y="200"/>
                  <a:pt x="887" y="195"/>
                </a:cubicBezTo>
                <a:cubicBezTo>
                  <a:pt x="890" y="195"/>
                  <a:pt x="892" y="196"/>
                  <a:pt x="895" y="197"/>
                </a:cubicBezTo>
                <a:close/>
                <a:moveTo>
                  <a:pt x="789" y="47"/>
                </a:moveTo>
                <a:cubicBezTo>
                  <a:pt x="796" y="48"/>
                  <a:pt x="804" y="50"/>
                  <a:pt x="813" y="53"/>
                </a:cubicBezTo>
                <a:cubicBezTo>
                  <a:pt x="821" y="55"/>
                  <a:pt x="829" y="58"/>
                  <a:pt x="837" y="61"/>
                </a:cubicBezTo>
                <a:cubicBezTo>
                  <a:pt x="838" y="64"/>
                  <a:pt x="839" y="67"/>
                  <a:pt x="839" y="71"/>
                </a:cubicBezTo>
                <a:cubicBezTo>
                  <a:pt x="839" y="75"/>
                  <a:pt x="837" y="79"/>
                  <a:pt x="833" y="83"/>
                </a:cubicBezTo>
                <a:cubicBezTo>
                  <a:pt x="838" y="90"/>
                  <a:pt x="842" y="97"/>
                  <a:pt x="846" y="104"/>
                </a:cubicBezTo>
                <a:cubicBezTo>
                  <a:pt x="849" y="111"/>
                  <a:pt x="851" y="118"/>
                  <a:pt x="853" y="125"/>
                </a:cubicBezTo>
                <a:cubicBezTo>
                  <a:pt x="847" y="122"/>
                  <a:pt x="842" y="120"/>
                  <a:pt x="837" y="117"/>
                </a:cubicBezTo>
                <a:cubicBezTo>
                  <a:pt x="831" y="114"/>
                  <a:pt x="825" y="112"/>
                  <a:pt x="819" y="111"/>
                </a:cubicBezTo>
                <a:cubicBezTo>
                  <a:pt x="812" y="108"/>
                  <a:pt x="805" y="106"/>
                  <a:pt x="798" y="103"/>
                </a:cubicBezTo>
                <a:cubicBezTo>
                  <a:pt x="790" y="100"/>
                  <a:pt x="783" y="98"/>
                  <a:pt x="776" y="97"/>
                </a:cubicBezTo>
                <a:lnTo>
                  <a:pt x="789" y="47"/>
                </a:lnTo>
                <a:close/>
                <a:moveTo>
                  <a:pt x="794" y="122"/>
                </a:moveTo>
                <a:cubicBezTo>
                  <a:pt x="801" y="124"/>
                  <a:pt x="807" y="126"/>
                  <a:pt x="813" y="129"/>
                </a:cubicBezTo>
                <a:cubicBezTo>
                  <a:pt x="821" y="130"/>
                  <a:pt x="829" y="133"/>
                  <a:pt x="837" y="137"/>
                </a:cubicBezTo>
                <a:cubicBezTo>
                  <a:pt x="845" y="141"/>
                  <a:pt x="852" y="145"/>
                  <a:pt x="859" y="149"/>
                </a:cubicBezTo>
                <a:cubicBezTo>
                  <a:pt x="860" y="154"/>
                  <a:pt x="861" y="160"/>
                  <a:pt x="861" y="166"/>
                </a:cubicBezTo>
                <a:cubicBezTo>
                  <a:pt x="861" y="172"/>
                  <a:pt x="861" y="178"/>
                  <a:pt x="861" y="185"/>
                </a:cubicBezTo>
                <a:cubicBezTo>
                  <a:pt x="847" y="190"/>
                  <a:pt x="835" y="197"/>
                  <a:pt x="824" y="204"/>
                </a:cubicBezTo>
                <a:cubicBezTo>
                  <a:pt x="812" y="211"/>
                  <a:pt x="801" y="218"/>
                  <a:pt x="791" y="225"/>
                </a:cubicBezTo>
                <a:cubicBezTo>
                  <a:pt x="786" y="222"/>
                  <a:pt x="782" y="219"/>
                  <a:pt x="777" y="216"/>
                </a:cubicBezTo>
                <a:cubicBezTo>
                  <a:pt x="773" y="213"/>
                  <a:pt x="768" y="210"/>
                  <a:pt x="764" y="209"/>
                </a:cubicBezTo>
                <a:cubicBezTo>
                  <a:pt x="763" y="208"/>
                  <a:pt x="762" y="207"/>
                  <a:pt x="760" y="206"/>
                </a:cubicBezTo>
                <a:cubicBezTo>
                  <a:pt x="759" y="205"/>
                  <a:pt x="757" y="205"/>
                  <a:pt x="754" y="205"/>
                </a:cubicBezTo>
                <a:cubicBezTo>
                  <a:pt x="772" y="117"/>
                  <a:pt x="772" y="117"/>
                  <a:pt x="772" y="117"/>
                </a:cubicBezTo>
                <a:cubicBezTo>
                  <a:pt x="779" y="118"/>
                  <a:pt x="786" y="120"/>
                  <a:pt x="794" y="122"/>
                </a:cubicBezTo>
                <a:close/>
                <a:moveTo>
                  <a:pt x="669" y="26"/>
                </a:moveTo>
                <a:cubicBezTo>
                  <a:pt x="703" y="29"/>
                  <a:pt x="737" y="35"/>
                  <a:pt x="771" y="43"/>
                </a:cubicBezTo>
                <a:cubicBezTo>
                  <a:pt x="758" y="93"/>
                  <a:pt x="758" y="93"/>
                  <a:pt x="758" y="93"/>
                </a:cubicBezTo>
                <a:cubicBezTo>
                  <a:pt x="737" y="89"/>
                  <a:pt x="715" y="87"/>
                  <a:pt x="693" y="86"/>
                </a:cubicBezTo>
                <a:cubicBezTo>
                  <a:pt x="671" y="85"/>
                  <a:pt x="650" y="86"/>
                  <a:pt x="630" y="89"/>
                </a:cubicBezTo>
                <a:cubicBezTo>
                  <a:pt x="620" y="78"/>
                  <a:pt x="610" y="67"/>
                  <a:pt x="600" y="56"/>
                </a:cubicBezTo>
                <a:cubicBezTo>
                  <a:pt x="589" y="44"/>
                  <a:pt x="578" y="33"/>
                  <a:pt x="566" y="23"/>
                </a:cubicBezTo>
                <a:cubicBezTo>
                  <a:pt x="600" y="21"/>
                  <a:pt x="635" y="22"/>
                  <a:pt x="669" y="26"/>
                </a:cubicBezTo>
                <a:close/>
                <a:moveTo>
                  <a:pt x="379" y="54"/>
                </a:moveTo>
                <a:cubicBezTo>
                  <a:pt x="432" y="38"/>
                  <a:pt x="486" y="29"/>
                  <a:pt x="539" y="25"/>
                </a:cubicBezTo>
                <a:cubicBezTo>
                  <a:pt x="553" y="37"/>
                  <a:pt x="565" y="48"/>
                  <a:pt x="577" y="59"/>
                </a:cubicBezTo>
                <a:cubicBezTo>
                  <a:pt x="588" y="70"/>
                  <a:pt x="598" y="80"/>
                  <a:pt x="608" y="91"/>
                </a:cubicBezTo>
                <a:cubicBezTo>
                  <a:pt x="581" y="96"/>
                  <a:pt x="556" y="105"/>
                  <a:pt x="534" y="116"/>
                </a:cubicBezTo>
                <a:cubicBezTo>
                  <a:pt x="511" y="127"/>
                  <a:pt x="491" y="142"/>
                  <a:pt x="473" y="159"/>
                </a:cubicBezTo>
                <a:cubicBezTo>
                  <a:pt x="436" y="147"/>
                  <a:pt x="396" y="137"/>
                  <a:pt x="353" y="128"/>
                </a:cubicBezTo>
                <a:cubicBezTo>
                  <a:pt x="310" y="119"/>
                  <a:pt x="267" y="116"/>
                  <a:pt x="224" y="117"/>
                </a:cubicBezTo>
                <a:cubicBezTo>
                  <a:pt x="274" y="90"/>
                  <a:pt x="325" y="69"/>
                  <a:pt x="379" y="54"/>
                </a:cubicBezTo>
                <a:close/>
                <a:moveTo>
                  <a:pt x="134" y="177"/>
                </a:moveTo>
                <a:cubicBezTo>
                  <a:pt x="80" y="215"/>
                  <a:pt x="80" y="215"/>
                  <a:pt x="80" y="215"/>
                </a:cubicBezTo>
                <a:cubicBezTo>
                  <a:pt x="90" y="206"/>
                  <a:pt x="101" y="197"/>
                  <a:pt x="112" y="188"/>
                </a:cubicBezTo>
                <a:cubicBezTo>
                  <a:pt x="123" y="179"/>
                  <a:pt x="133" y="172"/>
                  <a:pt x="144" y="165"/>
                </a:cubicBezTo>
                <a:cubicBezTo>
                  <a:pt x="152" y="158"/>
                  <a:pt x="160" y="153"/>
                  <a:pt x="167" y="149"/>
                </a:cubicBezTo>
                <a:cubicBezTo>
                  <a:pt x="174" y="145"/>
                  <a:pt x="181" y="140"/>
                  <a:pt x="188" y="135"/>
                </a:cubicBezTo>
                <a:cubicBezTo>
                  <a:pt x="208" y="134"/>
                  <a:pt x="228" y="134"/>
                  <a:pt x="248" y="135"/>
                </a:cubicBezTo>
                <a:cubicBezTo>
                  <a:pt x="268" y="136"/>
                  <a:pt x="289" y="138"/>
                  <a:pt x="309" y="141"/>
                </a:cubicBezTo>
                <a:cubicBezTo>
                  <a:pt x="303" y="141"/>
                  <a:pt x="303" y="141"/>
                  <a:pt x="303" y="141"/>
                </a:cubicBezTo>
                <a:cubicBezTo>
                  <a:pt x="277" y="148"/>
                  <a:pt x="250" y="150"/>
                  <a:pt x="222" y="148"/>
                </a:cubicBezTo>
                <a:cubicBezTo>
                  <a:pt x="194" y="146"/>
                  <a:pt x="165" y="156"/>
                  <a:pt x="134" y="177"/>
                </a:cubicBezTo>
                <a:close/>
                <a:moveTo>
                  <a:pt x="198" y="435"/>
                </a:moveTo>
                <a:cubicBezTo>
                  <a:pt x="191" y="425"/>
                  <a:pt x="187" y="417"/>
                  <a:pt x="184" y="411"/>
                </a:cubicBezTo>
                <a:cubicBezTo>
                  <a:pt x="195" y="403"/>
                  <a:pt x="202" y="393"/>
                  <a:pt x="206" y="381"/>
                </a:cubicBezTo>
                <a:cubicBezTo>
                  <a:pt x="210" y="369"/>
                  <a:pt x="216" y="361"/>
                  <a:pt x="224" y="355"/>
                </a:cubicBezTo>
                <a:cubicBezTo>
                  <a:pt x="239" y="346"/>
                  <a:pt x="256" y="342"/>
                  <a:pt x="274" y="344"/>
                </a:cubicBezTo>
                <a:cubicBezTo>
                  <a:pt x="293" y="346"/>
                  <a:pt x="311" y="341"/>
                  <a:pt x="329" y="327"/>
                </a:cubicBezTo>
                <a:cubicBezTo>
                  <a:pt x="335" y="323"/>
                  <a:pt x="341" y="317"/>
                  <a:pt x="347" y="309"/>
                </a:cubicBezTo>
                <a:cubicBezTo>
                  <a:pt x="352" y="301"/>
                  <a:pt x="357" y="293"/>
                  <a:pt x="361" y="283"/>
                </a:cubicBezTo>
                <a:cubicBezTo>
                  <a:pt x="371" y="282"/>
                  <a:pt x="382" y="281"/>
                  <a:pt x="392" y="280"/>
                </a:cubicBezTo>
                <a:cubicBezTo>
                  <a:pt x="402" y="279"/>
                  <a:pt x="412" y="278"/>
                  <a:pt x="421" y="277"/>
                </a:cubicBezTo>
                <a:cubicBezTo>
                  <a:pt x="420" y="290"/>
                  <a:pt x="420" y="305"/>
                  <a:pt x="423" y="319"/>
                </a:cubicBezTo>
                <a:cubicBezTo>
                  <a:pt x="426" y="334"/>
                  <a:pt x="430" y="349"/>
                  <a:pt x="435" y="363"/>
                </a:cubicBezTo>
                <a:cubicBezTo>
                  <a:pt x="402" y="377"/>
                  <a:pt x="367" y="392"/>
                  <a:pt x="331" y="410"/>
                </a:cubicBezTo>
                <a:cubicBezTo>
                  <a:pt x="294" y="428"/>
                  <a:pt x="258" y="449"/>
                  <a:pt x="220" y="473"/>
                </a:cubicBezTo>
                <a:cubicBezTo>
                  <a:pt x="212" y="459"/>
                  <a:pt x="205" y="446"/>
                  <a:pt x="198" y="435"/>
                </a:cubicBezTo>
                <a:close/>
                <a:moveTo>
                  <a:pt x="71" y="724"/>
                </a:moveTo>
                <a:cubicBezTo>
                  <a:pt x="51" y="701"/>
                  <a:pt x="35" y="681"/>
                  <a:pt x="23" y="664"/>
                </a:cubicBezTo>
                <a:cubicBezTo>
                  <a:pt x="54" y="630"/>
                  <a:pt x="86" y="600"/>
                  <a:pt x="118" y="573"/>
                </a:cubicBezTo>
                <a:cubicBezTo>
                  <a:pt x="150" y="545"/>
                  <a:pt x="183" y="521"/>
                  <a:pt x="216" y="499"/>
                </a:cubicBezTo>
                <a:cubicBezTo>
                  <a:pt x="227" y="514"/>
                  <a:pt x="239" y="530"/>
                  <a:pt x="251" y="547"/>
                </a:cubicBezTo>
                <a:cubicBezTo>
                  <a:pt x="264" y="565"/>
                  <a:pt x="278" y="583"/>
                  <a:pt x="292" y="602"/>
                </a:cubicBezTo>
                <a:cubicBezTo>
                  <a:pt x="287" y="608"/>
                  <a:pt x="282" y="616"/>
                  <a:pt x="276" y="625"/>
                </a:cubicBezTo>
                <a:cubicBezTo>
                  <a:pt x="271" y="633"/>
                  <a:pt x="266" y="642"/>
                  <a:pt x="262" y="650"/>
                </a:cubicBezTo>
                <a:cubicBezTo>
                  <a:pt x="241" y="672"/>
                  <a:pt x="220" y="696"/>
                  <a:pt x="199" y="721"/>
                </a:cubicBezTo>
                <a:cubicBezTo>
                  <a:pt x="178" y="745"/>
                  <a:pt x="159" y="771"/>
                  <a:pt x="140" y="798"/>
                </a:cubicBezTo>
                <a:cubicBezTo>
                  <a:pt x="113" y="771"/>
                  <a:pt x="90" y="746"/>
                  <a:pt x="71" y="724"/>
                </a:cubicBezTo>
                <a:close/>
                <a:moveTo>
                  <a:pt x="142" y="826"/>
                </a:moveTo>
                <a:cubicBezTo>
                  <a:pt x="165" y="846"/>
                  <a:pt x="190" y="867"/>
                  <a:pt x="217" y="888"/>
                </a:cubicBezTo>
                <a:cubicBezTo>
                  <a:pt x="245" y="909"/>
                  <a:pt x="275" y="931"/>
                  <a:pt x="309" y="952"/>
                </a:cubicBezTo>
                <a:cubicBezTo>
                  <a:pt x="291" y="989"/>
                  <a:pt x="275" y="1027"/>
                  <a:pt x="260" y="1064"/>
                </a:cubicBezTo>
                <a:cubicBezTo>
                  <a:pt x="246" y="1102"/>
                  <a:pt x="232" y="1140"/>
                  <a:pt x="218" y="1178"/>
                </a:cubicBezTo>
                <a:cubicBezTo>
                  <a:pt x="163" y="1142"/>
                  <a:pt x="125" y="1110"/>
                  <a:pt x="103" y="1081"/>
                </a:cubicBezTo>
                <a:cubicBezTo>
                  <a:pt x="81" y="1053"/>
                  <a:pt x="70" y="1038"/>
                  <a:pt x="70" y="1036"/>
                </a:cubicBezTo>
                <a:cubicBezTo>
                  <a:pt x="62" y="1040"/>
                  <a:pt x="62" y="1040"/>
                  <a:pt x="62" y="1040"/>
                </a:cubicBezTo>
                <a:cubicBezTo>
                  <a:pt x="66" y="1012"/>
                  <a:pt x="76" y="984"/>
                  <a:pt x="94" y="957"/>
                </a:cubicBezTo>
                <a:cubicBezTo>
                  <a:pt x="111" y="930"/>
                  <a:pt x="116" y="901"/>
                  <a:pt x="110" y="872"/>
                </a:cubicBezTo>
                <a:cubicBezTo>
                  <a:pt x="115" y="864"/>
                  <a:pt x="121" y="856"/>
                  <a:pt x="126" y="849"/>
                </a:cubicBezTo>
                <a:cubicBezTo>
                  <a:pt x="131" y="842"/>
                  <a:pt x="136" y="834"/>
                  <a:pt x="142" y="826"/>
                </a:cubicBezTo>
                <a:close/>
              </a:path>
            </a:pathLst>
          </a:custGeom>
          <a:solidFill>
            <a:srgbClr val="B7EC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" name="Line 12"/>
          <p:cNvSpPr/>
          <p:nvPr userDrawn="1"/>
        </p:nvSpPr>
        <p:spPr>
          <a:xfrm>
            <a:off x="0" y="6478588"/>
            <a:ext cx="9144000" cy="0"/>
          </a:xfrm>
          <a:prstGeom prst="line">
            <a:avLst/>
          </a:prstGeom>
          <a:ln w="57150" cap="flat" cmpd="sng">
            <a:solidFill>
              <a:srgbClr val="B7ECFF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</p:sp>
      <p:grpSp>
        <p:nvGrpSpPr>
          <p:cNvPr id="2054" name="Freeform 131"/>
          <p:cNvGrpSpPr/>
          <p:nvPr userDrawn="1"/>
        </p:nvGrpSpPr>
        <p:grpSpPr>
          <a:xfrm>
            <a:off x="-122237" y="6370638"/>
            <a:ext cx="9382125" cy="620712"/>
            <a:chOff x="0" y="0"/>
            <a:chExt cx="5914" cy="391"/>
          </a:xfrm>
        </p:grpSpPr>
        <p:pic>
          <p:nvPicPr>
            <p:cNvPr id="2083" name="Freeform 131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914" cy="39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75" y="68"/>
              <a:ext cx="576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5" name="组合 12"/>
          <p:cNvGrpSpPr>
            <a:grpSpLocks noChangeAspect="1"/>
          </p:cNvGrpSpPr>
          <p:nvPr userDrawn="1"/>
        </p:nvGrpSpPr>
        <p:grpSpPr>
          <a:xfrm>
            <a:off x="19050" y="6516688"/>
            <a:ext cx="1023938" cy="304800"/>
            <a:chOff x="0" y="0"/>
            <a:chExt cx="1768427" cy="456181"/>
          </a:xfrm>
        </p:grpSpPr>
        <p:pic>
          <p:nvPicPr>
            <p:cNvPr id="2081" name="图片 13" descr="未标题-1 拷贝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0" y="0"/>
              <a:ext cx="434861" cy="45618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82" name="图片 14" descr="创新设计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31987" y="71856"/>
              <a:ext cx="1336440" cy="37965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056" name="AutoShape 108"/>
          <p:cNvGrpSpPr/>
          <p:nvPr userDrawn="1"/>
        </p:nvGrpSpPr>
        <p:grpSpPr>
          <a:xfrm>
            <a:off x="6059488" y="6461125"/>
            <a:ext cx="1060450" cy="493713"/>
            <a:chOff x="0" y="0"/>
            <a:chExt cx="668" cy="311"/>
          </a:xfrm>
        </p:grpSpPr>
        <p:pic>
          <p:nvPicPr>
            <p:cNvPr id="2079" name="AutoShape 108">
              <a:hlinkClick r:id="rId16" action="ppaction://hlinksldjump"/>
            </p:cNvPr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0" y="0"/>
              <a:ext cx="668" cy="31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89" name="Text Box 1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5" y="34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返回目录</a:t>
              </a:r>
            </a:p>
          </p:txBody>
        </p:sp>
      </p:grpSp>
      <p:sp>
        <p:nvSpPr>
          <p:cNvPr id="3090" name="Text Box 132"/>
          <p:cNvSpPr txBox="1">
            <a:spLocks noChangeArrowheads="1"/>
          </p:cNvSpPr>
          <p:nvPr/>
        </p:nvSpPr>
        <p:spPr bwMode="auto">
          <a:xfrm>
            <a:off x="4184650" y="6542088"/>
            <a:ext cx="76200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  <a:buNone/>
            </a:pPr>
            <a:r>
              <a:rPr lang="zh-CN" altLang="en-US" sz="1100" b="1" dirty="0">
                <a:latin typeface="楷体" pitchFamily="49" charset="-122"/>
                <a:ea typeface="楷体" pitchFamily="49" charset="-122"/>
              </a:rPr>
              <a:t>第</a:t>
            </a:r>
            <a:fld id="{9A0DB2DC-4C9A-4742-B13C-FB6460FD3503}" type="slidenum">
              <a:rPr lang="zh-CN" altLang="en-US" sz="1100" b="1" dirty="0">
                <a:latin typeface="楷体" pitchFamily="49" charset="-122"/>
                <a:ea typeface="楷体" pitchFamily="49" charset="-122"/>
              </a:rPr>
              <a:pPr lvl="0" algn="ctr" eaLnBrk="1" hangingPunct="1">
                <a:spcBef>
                  <a:spcPct val="50000"/>
                </a:spcBef>
                <a:buNone/>
              </a:pPr>
              <a:t>‹#›</a:t>
            </a:fld>
            <a:r>
              <a:rPr lang="zh-CN" altLang="en-US" sz="1100" b="1" dirty="0">
                <a:latin typeface="楷体" pitchFamily="49" charset="-122"/>
                <a:ea typeface="楷体" pitchFamily="49" charset="-122"/>
              </a:rPr>
              <a:t>页</a:t>
            </a:r>
          </a:p>
        </p:txBody>
      </p:sp>
      <p:grpSp>
        <p:nvGrpSpPr>
          <p:cNvPr id="2058" name="圆角矩形 37"/>
          <p:cNvGrpSpPr/>
          <p:nvPr userDrawn="1"/>
        </p:nvGrpSpPr>
        <p:grpSpPr>
          <a:xfrm>
            <a:off x="7034213" y="6516688"/>
            <a:ext cx="573087" cy="298450"/>
            <a:chOff x="0" y="0"/>
            <a:chExt cx="361" cy="188"/>
          </a:xfrm>
        </p:grpSpPr>
        <p:pic>
          <p:nvPicPr>
            <p:cNvPr id="2077" name="圆角矩形 37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0" y="0"/>
              <a:ext cx="361" cy="1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93" name="Text Box 21"/>
            <p:cNvSpPr txBox="1">
              <a:spLocks noChangeArrowheads="1"/>
            </p:cNvSpPr>
            <p:nvPr/>
          </p:nvSpPr>
          <p:spPr bwMode="auto">
            <a:xfrm>
              <a:off x="27" y="29"/>
              <a:ext cx="30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9" name="AutoShape 117"/>
          <p:cNvGrpSpPr/>
          <p:nvPr userDrawn="1"/>
        </p:nvGrpSpPr>
        <p:grpSpPr>
          <a:xfrm>
            <a:off x="7212013" y="6559550"/>
            <a:ext cx="219075" cy="219075"/>
            <a:chOff x="0" y="0"/>
            <a:chExt cx="138" cy="138"/>
          </a:xfrm>
        </p:grpSpPr>
        <p:pic>
          <p:nvPicPr>
            <p:cNvPr id="2075" name="AutoShape 117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0" y="0"/>
              <a:ext cx="138" cy="1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96" name="Text Box 24"/>
            <p:cNvSpPr txBox="1">
              <a:spLocks noChangeArrowheads="1"/>
            </p:cNvSpPr>
            <p:nvPr/>
          </p:nvSpPr>
          <p:spPr bwMode="auto">
            <a:xfrm rot="16200000">
              <a:off x="67" y="33"/>
              <a:ext cx="5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97" name="Text Box 118">
            <a:hlinkClick r:id="" action="ppaction://hlinkshowjump?jump=previousslide" tooltip="上一页"/>
          </p:cNvPr>
          <p:cNvSpPr txBox="1">
            <a:spLocks noChangeArrowheads="1"/>
          </p:cNvSpPr>
          <p:nvPr/>
        </p:nvSpPr>
        <p:spPr bwMode="auto">
          <a:xfrm>
            <a:off x="7067550" y="6523038"/>
            <a:ext cx="522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61" name="圆角矩形 40"/>
          <p:cNvGrpSpPr/>
          <p:nvPr userDrawn="1"/>
        </p:nvGrpSpPr>
        <p:grpSpPr>
          <a:xfrm>
            <a:off x="7583488" y="6516688"/>
            <a:ext cx="566737" cy="298450"/>
            <a:chOff x="0" y="0"/>
            <a:chExt cx="357" cy="188"/>
          </a:xfrm>
        </p:grpSpPr>
        <p:pic>
          <p:nvPicPr>
            <p:cNvPr id="2073" name="圆角矩形 40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0" y="0"/>
              <a:ext cx="357" cy="1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00" name="Text Box 28"/>
            <p:cNvSpPr txBox="1">
              <a:spLocks noChangeArrowheads="1"/>
            </p:cNvSpPr>
            <p:nvPr/>
          </p:nvSpPr>
          <p:spPr bwMode="auto">
            <a:xfrm>
              <a:off x="25" y="26"/>
              <a:ext cx="30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62" name="AutoShape 121"/>
          <p:cNvGrpSpPr/>
          <p:nvPr userDrawn="1"/>
        </p:nvGrpSpPr>
        <p:grpSpPr>
          <a:xfrm>
            <a:off x="7759700" y="6559550"/>
            <a:ext cx="214313" cy="219075"/>
            <a:chOff x="0" y="0"/>
            <a:chExt cx="135" cy="138"/>
          </a:xfrm>
        </p:grpSpPr>
        <p:pic>
          <p:nvPicPr>
            <p:cNvPr id="2071" name="AutoShape 121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0" y="0"/>
              <a:ext cx="135" cy="1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 rot="5400000">
              <a:off x="8" y="39"/>
              <a:ext cx="60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04" name="Text Box 122">
            <a:hlinkClick r:id="" action="ppaction://hlinkshowjump?jump=nextslide" tooltip="下一页"/>
          </p:cNvPr>
          <p:cNvSpPr txBox="1">
            <a:spLocks noChangeArrowheads="1"/>
          </p:cNvSpPr>
          <p:nvPr/>
        </p:nvSpPr>
        <p:spPr bwMode="auto">
          <a:xfrm>
            <a:off x="7608888" y="6523038"/>
            <a:ext cx="534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05" name="Text Box 128"/>
          <p:cNvSpPr txBox="1">
            <a:spLocks noChangeArrowheads="1"/>
          </p:cNvSpPr>
          <p:nvPr/>
        </p:nvSpPr>
        <p:spPr bwMode="auto">
          <a:xfrm>
            <a:off x="6715125" y="120650"/>
            <a:ext cx="212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lvl="0" algn="ctr" eaLnBrk="1" hangingPunct="1">
              <a:buNone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数字媒体资源库</a:t>
            </a:r>
            <a:endParaRPr lang="en-US" altLang="x-none" sz="20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065" name="任意多边形 24"/>
          <p:cNvGrpSpPr/>
          <p:nvPr userDrawn="1"/>
        </p:nvGrpSpPr>
        <p:grpSpPr>
          <a:xfrm>
            <a:off x="-103187" y="-96837"/>
            <a:ext cx="9399587" cy="779462"/>
            <a:chOff x="0" y="0"/>
            <a:chExt cx="5925" cy="495"/>
          </a:xfrm>
        </p:grpSpPr>
        <p:pic>
          <p:nvPicPr>
            <p:cNvPr id="2069" name="任意多边形 24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0" y="0"/>
              <a:ext cx="5925" cy="4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08" name="Text Box 36"/>
            <p:cNvSpPr txBox="1">
              <a:spLocks noChangeArrowheads="1"/>
            </p:cNvSpPr>
            <p:nvPr/>
          </p:nvSpPr>
          <p:spPr bwMode="auto">
            <a:xfrm>
              <a:off x="78" y="69"/>
              <a:ext cx="57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" name="AutoShape 107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156759" y="6514308"/>
            <a:ext cx="914400" cy="304800"/>
          </a:xfrm>
          <a:prstGeom prst="actionButtonBlank">
            <a:avLst/>
          </a:prstGeom>
          <a:gradFill flip="none" rotWithShape="1">
            <a:gsLst>
              <a:gs pos="29000">
                <a:srgbClr val="B9EDFF"/>
              </a:gs>
              <a:gs pos="0">
                <a:schemeClr val="accent6">
                  <a:lumMod val="0"/>
                  <a:lumOff val="100000"/>
                </a:schemeClr>
              </a:gs>
              <a:gs pos="5000">
                <a:schemeClr val="accent6">
                  <a:lumMod val="0"/>
                  <a:lumOff val="100000"/>
                </a:schemeClr>
              </a:gs>
              <a:gs pos="100000">
                <a:srgbClr val="79D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31750" h="38100"/>
          </a:sp3d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结束放映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E7846EE-CFA3-4A87-984F-130F49055EA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7" descr="C:\Documents and Settings\Administrator\桌面\图片3.jpg"/>
          <p:cNvPicPr>
            <a:picLocks noChangeAspect="1"/>
          </p:cNvPicPr>
          <p:nvPr userDrawn="1"/>
        </p:nvPicPr>
        <p:blipFill>
          <a:blip r:embed="rId13"/>
          <a:srcRect t="54189"/>
          <a:stretch>
            <a:fillRect/>
          </a:stretch>
        </p:blipFill>
        <p:spPr>
          <a:xfrm>
            <a:off x="0" y="3706813"/>
            <a:ext cx="9144000" cy="3151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9EA2CC-3DEC-4897-8F72-6E7A611B4B1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79"/>
          <p:cNvSpPr/>
          <p:nvPr userDrawn="1"/>
        </p:nvSpPr>
        <p:spPr>
          <a:xfrm flipV="1">
            <a:off x="0" y="0"/>
            <a:ext cx="9144000" cy="304800"/>
          </a:xfrm>
          <a:custGeom>
            <a:avLst/>
            <a:gdLst>
              <a:gd name="txL" fmla="*/ 0 w 2721"/>
              <a:gd name="txT" fmla="*/ 0 h 330"/>
              <a:gd name="txR" fmla="*/ 2721 w 2721"/>
              <a:gd name="txB" fmla="*/ 330 h 330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721" h="330">
                <a:moveTo>
                  <a:pt x="2721" y="330"/>
                </a:moveTo>
                <a:cubicBezTo>
                  <a:pt x="0" y="330"/>
                  <a:pt x="0" y="330"/>
                  <a:pt x="0" y="330"/>
                </a:cubicBezTo>
                <a:cubicBezTo>
                  <a:pt x="0" y="2"/>
                  <a:pt x="0" y="2"/>
                  <a:pt x="0" y="2"/>
                </a:cubicBezTo>
                <a:cubicBezTo>
                  <a:pt x="804" y="2"/>
                  <a:pt x="804" y="2"/>
                  <a:pt x="804" y="2"/>
                </a:cubicBezTo>
                <a:cubicBezTo>
                  <a:pt x="804" y="2"/>
                  <a:pt x="837" y="0"/>
                  <a:pt x="870" y="14"/>
                </a:cubicBezTo>
                <a:cubicBezTo>
                  <a:pt x="904" y="29"/>
                  <a:pt x="921" y="50"/>
                  <a:pt x="921" y="50"/>
                </a:cubicBezTo>
                <a:cubicBezTo>
                  <a:pt x="1083" y="257"/>
                  <a:pt x="1083" y="257"/>
                  <a:pt x="1083" y="257"/>
                </a:cubicBezTo>
                <a:cubicBezTo>
                  <a:pt x="1083" y="257"/>
                  <a:pt x="1104" y="280"/>
                  <a:pt x="1127" y="289"/>
                </a:cubicBezTo>
                <a:cubicBezTo>
                  <a:pt x="1160" y="301"/>
                  <a:pt x="1198" y="299"/>
                  <a:pt x="1198" y="299"/>
                </a:cubicBezTo>
                <a:cubicBezTo>
                  <a:pt x="2721" y="299"/>
                  <a:pt x="2721" y="299"/>
                  <a:pt x="2721" y="299"/>
                </a:cubicBezTo>
                <a:lnTo>
                  <a:pt x="2721" y="330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rgbClr val="13CF52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3" name="Freeform 62"/>
          <p:cNvSpPr>
            <a:spLocks noEditPoints="1"/>
          </p:cNvSpPr>
          <p:nvPr userDrawn="1"/>
        </p:nvSpPr>
        <p:spPr>
          <a:xfrm>
            <a:off x="0" y="5922963"/>
            <a:ext cx="1066800" cy="935037"/>
          </a:xfrm>
          <a:custGeom>
            <a:avLst/>
            <a:gdLst>
              <a:gd name="txL" fmla="*/ 0 w 1406"/>
              <a:gd name="txT" fmla="*/ 0 h 1219"/>
              <a:gd name="txR" fmla="*/ 1406 w 1406"/>
              <a:gd name="txB" fmla="*/ 1219 h 1219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406" h="1219">
                <a:moveTo>
                  <a:pt x="102" y="852"/>
                </a:moveTo>
                <a:cubicBezTo>
                  <a:pt x="100" y="849"/>
                  <a:pt x="99" y="847"/>
                  <a:pt x="99" y="845"/>
                </a:cubicBezTo>
                <a:cubicBezTo>
                  <a:pt x="98" y="843"/>
                  <a:pt x="97" y="841"/>
                  <a:pt x="96" y="840"/>
                </a:cubicBezTo>
                <a:cubicBezTo>
                  <a:pt x="84" y="823"/>
                  <a:pt x="71" y="816"/>
                  <a:pt x="57" y="819"/>
                </a:cubicBezTo>
                <a:cubicBezTo>
                  <a:pt x="42" y="822"/>
                  <a:pt x="28" y="829"/>
                  <a:pt x="13" y="840"/>
                </a:cubicBezTo>
                <a:cubicBezTo>
                  <a:pt x="8" y="843"/>
                  <a:pt x="4" y="847"/>
                  <a:pt x="0" y="850"/>
                </a:cubicBezTo>
                <a:cubicBezTo>
                  <a:pt x="0" y="1219"/>
                  <a:pt x="0" y="1219"/>
                  <a:pt x="0" y="1219"/>
                </a:cubicBezTo>
                <a:cubicBezTo>
                  <a:pt x="58" y="1219"/>
                  <a:pt x="58" y="1219"/>
                  <a:pt x="58" y="1219"/>
                </a:cubicBezTo>
                <a:cubicBezTo>
                  <a:pt x="62" y="1198"/>
                  <a:pt x="64" y="1175"/>
                  <a:pt x="65" y="1150"/>
                </a:cubicBezTo>
                <a:cubicBezTo>
                  <a:pt x="65" y="1116"/>
                  <a:pt x="64" y="1086"/>
                  <a:pt x="62" y="1060"/>
                </a:cubicBezTo>
                <a:cubicBezTo>
                  <a:pt x="64" y="1062"/>
                  <a:pt x="79" y="1078"/>
                  <a:pt x="106" y="1108"/>
                </a:cubicBezTo>
                <a:cubicBezTo>
                  <a:pt x="133" y="1139"/>
                  <a:pt x="168" y="1168"/>
                  <a:pt x="212" y="1196"/>
                </a:cubicBezTo>
                <a:cubicBezTo>
                  <a:pt x="210" y="1204"/>
                  <a:pt x="207" y="1211"/>
                  <a:pt x="205" y="1219"/>
                </a:cubicBezTo>
                <a:cubicBezTo>
                  <a:pt x="224" y="1219"/>
                  <a:pt x="224" y="1219"/>
                  <a:pt x="224" y="1219"/>
                </a:cubicBezTo>
                <a:cubicBezTo>
                  <a:pt x="226" y="1215"/>
                  <a:pt x="227" y="1211"/>
                  <a:pt x="228" y="1206"/>
                </a:cubicBezTo>
                <a:cubicBezTo>
                  <a:pt x="235" y="1211"/>
                  <a:pt x="243" y="1215"/>
                  <a:pt x="250" y="1219"/>
                </a:cubicBezTo>
                <a:cubicBezTo>
                  <a:pt x="291" y="1219"/>
                  <a:pt x="291" y="1219"/>
                  <a:pt x="291" y="1219"/>
                </a:cubicBezTo>
                <a:cubicBezTo>
                  <a:pt x="271" y="1209"/>
                  <a:pt x="252" y="1199"/>
                  <a:pt x="234" y="1188"/>
                </a:cubicBezTo>
                <a:cubicBezTo>
                  <a:pt x="248" y="1150"/>
                  <a:pt x="262" y="1112"/>
                  <a:pt x="276" y="1074"/>
                </a:cubicBezTo>
                <a:cubicBezTo>
                  <a:pt x="291" y="1037"/>
                  <a:pt x="307" y="999"/>
                  <a:pt x="325" y="962"/>
                </a:cubicBezTo>
                <a:cubicBezTo>
                  <a:pt x="337" y="969"/>
                  <a:pt x="349" y="976"/>
                  <a:pt x="361" y="984"/>
                </a:cubicBezTo>
                <a:cubicBezTo>
                  <a:pt x="373" y="992"/>
                  <a:pt x="386" y="999"/>
                  <a:pt x="399" y="1006"/>
                </a:cubicBezTo>
                <a:cubicBezTo>
                  <a:pt x="392" y="1019"/>
                  <a:pt x="383" y="1033"/>
                  <a:pt x="372" y="1045"/>
                </a:cubicBezTo>
                <a:cubicBezTo>
                  <a:pt x="360" y="1058"/>
                  <a:pt x="349" y="1072"/>
                  <a:pt x="339" y="1086"/>
                </a:cubicBezTo>
                <a:cubicBezTo>
                  <a:pt x="328" y="1102"/>
                  <a:pt x="325" y="1116"/>
                  <a:pt x="329" y="1128"/>
                </a:cubicBezTo>
                <a:cubicBezTo>
                  <a:pt x="333" y="1140"/>
                  <a:pt x="335" y="1154"/>
                  <a:pt x="337" y="1170"/>
                </a:cubicBezTo>
                <a:cubicBezTo>
                  <a:pt x="370" y="1219"/>
                  <a:pt x="370" y="1219"/>
                  <a:pt x="370" y="1219"/>
                </a:cubicBezTo>
                <a:cubicBezTo>
                  <a:pt x="618" y="1219"/>
                  <a:pt x="618" y="1219"/>
                  <a:pt x="618" y="1219"/>
                </a:cubicBezTo>
                <a:cubicBezTo>
                  <a:pt x="636" y="1208"/>
                  <a:pt x="655" y="1203"/>
                  <a:pt x="675" y="1203"/>
                </a:cubicBezTo>
                <a:cubicBezTo>
                  <a:pt x="697" y="1204"/>
                  <a:pt x="721" y="1196"/>
                  <a:pt x="746" y="1178"/>
                </a:cubicBezTo>
                <a:cubicBezTo>
                  <a:pt x="757" y="1172"/>
                  <a:pt x="765" y="1164"/>
                  <a:pt x="771" y="1156"/>
                </a:cubicBezTo>
                <a:cubicBezTo>
                  <a:pt x="777" y="1148"/>
                  <a:pt x="783" y="1140"/>
                  <a:pt x="789" y="1130"/>
                </a:cubicBezTo>
                <a:cubicBezTo>
                  <a:pt x="785" y="1159"/>
                  <a:pt x="781" y="1189"/>
                  <a:pt x="776" y="1219"/>
                </a:cubicBezTo>
                <a:cubicBezTo>
                  <a:pt x="796" y="1219"/>
                  <a:pt x="796" y="1219"/>
                  <a:pt x="796" y="1219"/>
                </a:cubicBezTo>
                <a:cubicBezTo>
                  <a:pt x="801" y="1185"/>
                  <a:pt x="805" y="1152"/>
                  <a:pt x="809" y="1120"/>
                </a:cubicBezTo>
                <a:cubicBezTo>
                  <a:pt x="813" y="1120"/>
                  <a:pt x="831" y="1119"/>
                  <a:pt x="863" y="1117"/>
                </a:cubicBezTo>
                <a:cubicBezTo>
                  <a:pt x="895" y="1115"/>
                  <a:pt x="936" y="1108"/>
                  <a:pt x="985" y="1094"/>
                </a:cubicBezTo>
                <a:cubicBezTo>
                  <a:pt x="988" y="1130"/>
                  <a:pt x="990" y="1168"/>
                  <a:pt x="992" y="1207"/>
                </a:cubicBezTo>
                <a:cubicBezTo>
                  <a:pt x="993" y="1211"/>
                  <a:pt x="993" y="1215"/>
                  <a:pt x="993" y="1219"/>
                </a:cubicBezTo>
                <a:cubicBezTo>
                  <a:pt x="1011" y="1219"/>
                  <a:pt x="1011" y="1219"/>
                  <a:pt x="1011" y="1219"/>
                </a:cubicBezTo>
                <a:cubicBezTo>
                  <a:pt x="1011" y="1214"/>
                  <a:pt x="1011" y="1209"/>
                  <a:pt x="1010" y="1203"/>
                </a:cubicBezTo>
                <a:cubicBezTo>
                  <a:pt x="1008" y="1164"/>
                  <a:pt x="1006" y="1126"/>
                  <a:pt x="1003" y="1088"/>
                </a:cubicBezTo>
                <a:cubicBezTo>
                  <a:pt x="1036" y="1078"/>
                  <a:pt x="1070" y="1064"/>
                  <a:pt x="1107" y="1047"/>
                </a:cubicBezTo>
                <a:cubicBezTo>
                  <a:pt x="1144" y="1030"/>
                  <a:pt x="1181" y="1010"/>
                  <a:pt x="1218" y="984"/>
                </a:cubicBezTo>
                <a:cubicBezTo>
                  <a:pt x="1229" y="1017"/>
                  <a:pt x="1238" y="1053"/>
                  <a:pt x="1246" y="1091"/>
                </a:cubicBezTo>
                <a:cubicBezTo>
                  <a:pt x="1254" y="1129"/>
                  <a:pt x="1261" y="1170"/>
                  <a:pt x="1266" y="1212"/>
                </a:cubicBezTo>
                <a:cubicBezTo>
                  <a:pt x="1263" y="1215"/>
                  <a:pt x="1260" y="1217"/>
                  <a:pt x="1257" y="1219"/>
                </a:cubicBezTo>
                <a:cubicBezTo>
                  <a:pt x="1289" y="1219"/>
                  <a:pt x="1289" y="1219"/>
                  <a:pt x="1289" y="1219"/>
                </a:cubicBezTo>
                <a:cubicBezTo>
                  <a:pt x="1339" y="1135"/>
                  <a:pt x="1373" y="1044"/>
                  <a:pt x="1389" y="946"/>
                </a:cubicBezTo>
                <a:cubicBezTo>
                  <a:pt x="1406" y="851"/>
                  <a:pt x="1406" y="757"/>
                  <a:pt x="1389" y="664"/>
                </a:cubicBezTo>
                <a:cubicBezTo>
                  <a:pt x="1372" y="570"/>
                  <a:pt x="1339" y="482"/>
                  <a:pt x="1291" y="399"/>
                </a:cubicBezTo>
                <a:cubicBezTo>
                  <a:pt x="1285" y="390"/>
                  <a:pt x="1280" y="381"/>
                  <a:pt x="1274" y="372"/>
                </a:cubicBezTo>
                <a:cubicBezTo>
                  <a:pt x="1269" y="364"/>
                  <a:pt x="1263" y="355"/>
                  <a:pt x="1256" y="345"/>
                </a:cubicBezTo>
                <a:cubicBezTo>
                  <a:pt x="1229" y="308"/>
                  <a:pt x="1200" y="273"/>
                  <a:pt x="1168" y="241"/>
                </a:cubicBezTo>
                <a:cubicBezTo>
                  <a:pt x="1136" y="209"/>
                  <a:pt x="1102" y="180"/>
                  <a:pt x="1068" y="155"/>
                </a:cubicBezTo>
                <a:cubicBezTo>
                  <a:pt x="1068" y="153"/>
                  <a:pt x="1068" y="153"/>
                  <a:pt x="1068" y="153"/>
                </a:cubicBezTo>
                <a:cubicBezTo>
                  <a:pt x="1064" y="153"/>
                  <a:pt x="1064" y="153"/>
                  <a:pt x="1064" y="153"/>
                </a:cubicBezTo>
                <a:cubicBezTo>
                  <a:pt x="928" y="57"/>
                  <a:pt x="776" y="7"/>
                  <a:pt x="605" y="4"/>
                </a:cubicBezTo>
                <a:cubicBezTo>
                  <a:pt x="434" y="0"/>
                  <a:pt x="277" y="49"/>
                  <a:pt x="134" y="149"/>
                </a:cubicBezTo>
                <a:cubicBezTo>
                  <a:pt x="84" y="184"/>
                  <a:pt x="39" y="223"/>
                  <a:pt x="0" y="267"/>
                </a:cubicBezTo>
                <a:cubicBezTo>
                  <a:pt x="0" y="563"/>
                  <a:pt x="0" y="563"/>
                  <a:pt x="0" y="563"/>
                </a:cubicBezTo>
                <a:cubicBezTo>
                  <a:pt x="4" y="558"/>
                  <a:pt x="9" y="554"/>
                  <a:pt x="13" y="550"/>
                </a:cubicBezTo>
                <a:cubicBezTo>
                  <a:pt x="27" y="535"/>
                  <a:pt x="32" y="518"/>
                  <a:pt x="30" y="497"/>
                </a:cubicBezTo>
                <a:cubicBezTo>
                  <a:pt x="28" y="477"/>
                  <a:pt x="37" y="461"/>
                  <a:pt x="56" y="447"/>
                </a:cubicBezTo>
                <a:cubicBezTo>
                  <a:pt x="81" y="430"/>
                  <a:pt x="102" y="423"/>
                  <a:pt x="119" y="427"/>
                </a:cubicBezTo>
                <a:cubicBezTo>
                  <a:pt x="136" y="431"/>
                  <a:pt x="152" y="430"/>
                  <a:pt x="168" y="423"/>
                </a:cubicBezTo>
                <a:cubicBezTo>
                  <a:pt x="172" y="429"/>
                  <a:pt x="177" y="437"/>
                  <a:pt x="183" y="447"/>
                </a:cubicBezTo>
                <a:cubicBezTo>
                  <a:pt x="189" y="458"/>
                  <a:pt x="197" y="470"/>
                  <a:pt x="206" y="483"/>
                </a:cubicBezTo>
                <a:cubicBezTo>
                  <a:pt x="173" y="505"/>
                  <a:pt x="140" y="529"/>
                  <a:pt x="108" y="557"/>
                </a:cubicBezTo>
                <a:cubicBezTo>
                  <a:pt x="76" y="584"/>
                  <a:pt x="44" y="614"/>
                  <a:pt x="13" y="648"/>
                </a:cubicBezTo>
                <a:cubicBezTo>
                  <a:pt x="8" y="639"/>
                  <a:pt x="4" y="631"/>
                  <a:pt x="0" y="624"/>
                </a:cubicBezTo>
                <a:cubicBezTo>
                  <a:pt x="0" y="693"/>
                  <a:pt x="0" y="693"/>
                  <a:pt x="0" y="693"/>
                </a:cubicBezTo>
                <a:cubicBezTo>
                  <a:pt x="4" y="688"/>
                  <a:pt x="8" y="684"/>
                  <a:pt x="11" y="680"/>
                </a:cubicBezTo>
                <a:cubicBezTo>
                  <a:pt x="23" y="697"/>
                  <a:pt x="39" y="717"/>
                  <a:pt x="59" y="740"/>
                </a:cubicBezTo>
                <a:cubicBezTo>
                  <a:pt x="78" y="762"/>
                  <a:pt x="101" y="787"/>
                  <a:pt x="128" y="814"/>
                </a:cubicBezTo>
                <a:cubicBezTo>
                  <a:pt x="124" y="819"/>
                  <a:pt x="120" y="825"/>
                  <a:pt x="116" y="832"/>
                </a:cubicBezTo>
                <a:cubicBezTo>
                  <a:pt x="112" y="839"/>
                  <a:pt x="107" y="845"/>
                  <a:pt x="102" y="852"/>
                </a:cubicBezTo>
                <a:close/>
                <a:moveTo>
                  <a:pt x="317" y="936"/>
                </a:moveTo>
                <a:cubicBezTo>
                  <a:pt x="283" y="913"/>
                  <a:pt x="253" y="892"/>
                  <a:pt x="226" y="871"/>
                </a:cubicBezTo>
                <a:cubicBezTo>
                  <a:pt x="200" y="850"/>
                  <a:pt x="175" y="830"/>
                  <a:pt x="154" y="810"/>
                </a:cubicBezTo>
                <a:cubicBezTo>
                  <a:pt x="169" y="788"/>
                  <a:pt x="184" y="768"/>
                  <a:pt x="199" y="750"/>
                </a:cubicBezTo>
                <a:cubicBezTo>
                  <a:pt x="215" y="731"/>
                  <a:pt x="231" y="712"/>
                  <a:pt x="248" y="694"/>
                </a:cubicBezTo>
                <a:cubicBezTo>
                  <a:pt x="248" y="706"/>
                  <a:pt x="248" y="706"/>
                  <a:pt x="248" y="706"/>
                </a:cubicBezTo>
                <a:cubicBezTo>
                  <a:pt x="319" y="804"/>
                  <a:pt x="319" y="804"/>
                  <a:pt x="319" y="804"/>
                </a:cubicBezTo>
                <a:cubicBezTo>
                  <a:pt x="321" y="820"/>
                  <a:pt x="321" y="834"/>
                  <a:pt x="318" y="847"/>
                </a:cubicBezTo>
                <a:cubicBezTo>
                  <a:pt x="314" y="860"/>
                  <a:pt x="317" y="873"/>
                  <a:pt x="327" y="888"/>
                </a:cubicBezTo>
                <a:cubicBezTo>
                  <a:pt x="329" y="889"/>
                  <a:pt x="331" y="891"/>
                  <a:pt x="333" y="892"/>
                </a:cubicBezTo>
                <a:cubicBezTo>
                  <a:pt x="334" y="893"/>
                  <a:pt x="335" y="895"/>
                  <a:pt x="337" y="896"/>
                </a:cubicBezTo>
                <a:cubicBezTo>
                  <a:pt x="334" y="903"/>
                  <a:pt x="331" y="909"/>
                  <a:pt x="327" y="916"/>
                </a:cubicBezTo>
                <a:cubicBezTo>
                  <a:pt x="323" y="923"/>
                  <a:pt x="319" y="929"/>
                  <a:pt x="317" y="936"/>
                </a:cubicBezTo>
                <a:close/>
                <a:moveTo>
                  <a:pt x="371" y="151"/>
                </a:moveTo>
                <a:cubicBezTo>
                  <a:pt x="387" y="154"/>
                  <a:pt x="402" y="157"/>
                  <a:pt x="417" y="161"/>
                </a:cubicBezTo>
                <a:cubicBezTo>
                  <a:pt x="432" y="165"/>
                  <a:pt x="446" y="170"/>
                  <a:pt x="461" y="175"/>
                </a:cubicBezTo>
                <a:cubicBezTo>
                  <a:pt x="456" y="182"/>
                  <a:pt x="450" y="189"/>
                  <a:pt x="445" y="198"/>
                </a:cubicBezTo>
                <a:cubicBezTo>
                  <a:pt x="440" y="207"/>
                  <a:pt x="435" y="216"/>
                  <a:pt x="431" y="225"/>
                </a:cubicBezTo>
                <a:cubicBezTo>
                  <a:pt x="430" y="230"/>
                  <a:pt x="428" y="236"/>
                  <a:pt x="427" y="241"/>
                </a:cubicBezTo>
                <a:cubicBezTo>
                  <a:pt x="426" y="246"/>
                  <a:pt x="424" y="252"/>
                  <a:pt x="423" y="257"/>
                </a:cubicBezTo>
                <a:cubicBezTo>
                  <a:pt x="414" y="258"/>
                  <a:pt x="405" y="259"/>
                  <a:pt x="396" y="260"/>
                </a:cubicBezTo>
                <a:cubicBezTo>
                  <a:pt x="387" y="261"/>
                  <a:pt x="378" y="262"/>
                  <a:pt x="369" y="263"/>
                </a:cubicBezTo>
                <a:cubicBezTo>
                  <a:pt x="376" y="242"/>
                  <a:pt x="379" y="220"/>
                  <a:pt x="380" y="199"/>
                </a:cubicBezTo>
                <a:cubicBezTo>
                  <a:pt x="381" y="178"/>
                  <a:pt x="378" y="162"/>
                  <a:pt x="371" y="151"/>
                </a:cubicBezTo>
                <a:close/>
                <a:moveTo>
                  <a:pt x="842" y="464"/>
                </a:moveTo>
                <a:cubicBezTo>
                  <a:pt x="828" y="437"/>
                  <a:pt x="815" y="414"/>
                  <a:pt x="803" y="395"/>
                </a:cubicBezTo>
                <a:cubicBezTo>
                  <a:pt x="805" y="393"/>
                  <a:pt x="808" y="390"/>
                  <a:pt x="811" y="387"/>
                </a:cubicBezTo>
                <a:cubicBezTo>
                  <a:pt x="815" y="385"/>
                  <a:pt x="817" y="382"/>
                  <a:pt x="819" y="379"/>
                </a:cubicBezTo>
                <a:cubicBezTo>
                  <a:pt x="840" y="395"/>
                  <a:pt x="863" y="415"/>
                  <a:pt x="889" y="437"/>
                </a:cubicBezTo>
                <a:cubicBezTo>
                  <a:pt x="914" y="460"/>
                  <a:pt x="940" y="487"/>
                  <a:pt x="965" y="517"/>
                </a:cubicBezTo>
                <a:cubicBezTo>
                  <a:pt x="954" y="527"/>
                  <a:pt x="942" y="535"/>
                  <a:pt x="928" y="541"/>
                </a:cubicBezTo>
                <a:cubicBezTo>
                  <a:pt x="914" y="548"/>
                  <a:pt x="899" y="554"/>
                  <a:pt x="883" y="558"/>
                </a:cubicBezTo>
                <a:cubicBezTo>
                  <a:pt x="870" y="523"/>
                  <a:pt x="856" y="492"/>
                  <a:pt x="842" y="464"/>
                </a:cubicBezTo>
                <a:close/>
                <a:moveTo>
                  <a:pt x="877" y="590"/>
                </a:moveTo>
                <a:cubicBezTo>
                  <a:pt x="873" y="590"/>
                  <a:pt x="873" y="590"/>
                  <a:pt x="873" y="590"/>
                </a:cubicBezTo>
                <a:cubicBezTo>
                  <a:pt x="863" y="591"/>
                  <a:pt x="854" y="591"/>
                  <a:pt x="846" y="590"/>
                </a:cubicBezTo>
                <a:cubicBezTo>
                  <a:pt x="837" y="588"/>
                  <a:pt x="829" y="587"/>
                  <a:pt x="821" y="586"/>
                </a:cubicBezTo>
                <a:cubicBezTo>
                  <a:pt x="830" y="586"/>
                  <a:pt x="839" y="585"/>
                  <a:pt x="847" y="584"/>
                </a:cubicBezTo>
                <a:cubicBezTo>
                  <a:pt x="855" y="582"/>
                  <a:pt x="863" y="581"/>
                  <a:pt x="873" y="580"/>
                </a:cubicBezTo>
                <a:lnTo>
                  <a:pt x="877" y="590"/>
                </a:lnTo>
                <a:close/>
                <a:moveTo>
                  <a:pt x="616" y="293"/>
                </a:moveTo>
                <a:cubicBezTo>
                  <a:pt x="616" y="289"/>
                  <a:pt x="616" y="286"/>
                  <a:pt x="618" y="283"/>
                </a:cubicBezTo>
                <a:cubicBezTo>
                  <a:pt x="631" y="284"/>
                  <a:pt x="643" y="286"/>
                  <a:pt x="654" y="288"/>
                </a:cubicBezTo>
                <a:cubicBezTo>
                  <a:pt x="665" y="290"/>
                  <a:pt x="673" y="292"/>
                  <a:pt x="680" y="293"/>
                </a:cubicBezTo>
                <a:cubicBezTo>
                  <a:pt x="673" y="295"/>
                  <a:pt x="665" y="296"/>
                  <a:pt x="654" y="298"/>
                </a:cubicBezTo>
                <a:cubicBezTo>
                  <a:pt x="643" y="300"/>
                  <a:pt x="631" y="302"/>
                  <a:pt x="618" y="305"/>
                </a:cubicBezTo>
                <a:cubicBezTo>
                  <a:pt x="616" y="301"/>
                  <a:pt x="616" y="297"/>
                  <a:pt x="616" y="293"/>
                </a:cubicBezTo>
                <a:close/>
                <a:moveTo>
                  <a:pt x="618" y="351"/>
                </a:moveTo>
                <a:cubicBezTo>
                  <a:pt x="602" y="362"/>
                  <a:pt x="584" y="374"/>
                  <a:pt x="565" y="388"/>
                </a:cubicBezTo>
                <a:cubicBezTo>
                  <a:pt x="545" y="402"/>
                  <a:pt x="524" y="418"/>
                  <a:pt x="501" y="435"/>
                </a:cubicBezTo>
                <a:cubicBezTo>
                  <a:pt x="492" y="425"/>
                  <a:pt x="484" y="414"/>
                  <a:pt x="477" y="404"/>
                </a:cubicBezTo>
                <a:cubicBezTo>
                  <a:pt x="470" y="394"/>
                  <a:pt x="465" y="384"/>
                  <a:pt x="459" y="373"/>
                </a:cubicBezTo>
                <a:cubicBezTo>
                  <a:pt x="487" y="363"/>
                  <a:pt x="514" y="354"/>
                  <a:pt x="539" y="346"/>
                </a:cubicBezTo>
                <a:cubicBezTo>
                  <a:pt x="563" y="339"/>
                  <a:pt x="586" y="333"/>
                  <a:pt x="606" y="327"/>
                </a:cubicBezTo>
                <a:cubicBezTo>
                  <a:pt x="607" y="333"/>
                  <a:pt x="609" y="337"/>
                  <a:pt x="612" y="341"/>
                </a:cubicBezTo>
                <a:cubicBezTo>
                  <a:pt x="614" y="345"/>
                  <a:pt x="616" y="349"/>
                  <a:pt x="618" y="351"/>
                </a:cubicBezTo>
                <a:close/>
                <a:moveTo>
                  <a:pt x="664" y="262"/>
                </a:moveTo>
                <a:cubicBezTo>
                  <a:pt x="673" y="268"/>
                  <a:pt x="681" y="272"/>
                  <a:pt x="686" y="275"/>
                </a:cubicBezTo>
                <a:cubicBezTo>
                  <a:pt x="686" y="277"/>
                  <a:pt x="686" y="277"/>
                  <a:pt x="686" y="277"/>
                </a:cubicBezTo>
                <a:cubicBezTo>
                  <a:pt x="679" y="274"/>
                  <a:pt x="671" y="272"/>
                  <a:pt x="660" y="270"/>
                </a:cubicBezTo>
                <a:cubicBezTo>
                  <a:pt x="649" y="268"/>
                  <a:pt x="637" y="266"/>
                  <a:pt x="622" y="265"/>
                </a:cubicBezTo>
                <a:cubicBezTo>
                  <a:pt x="622" y="263"/>
                  <a:pt x="622" y="263"/>
                  <a:pt x="622" y="263"/>
                </a:cubicBezTo>
                <a:cubicBezTo>
                  <a:pt x="624" y="261"/>
                  <a:pt x="624" y="261"/>
                  <a:pt x="624" y="261"/>
                </a:cubicBezTo>
                <a:cubicBezTo>
                  <a:pt x="625" y="258"/>
                  <a:pt x="626" y="256"/>
                  <a:pt x="628" y="253"/>
                </a:cubicBezTo>
                <a:cubicBezTo>
                  <a:pt x="629" y="250"/>
                  <a:pt x="630" y="248"/>
                  <a:pt x="632" y="245"/>
                </a:cubicBezTo>
                <a:cubicBezTo>
                  <a:pt x="644" y="250"/>
                  <a:pt x="655" y="256"/>
                  <a:pt x="664" y="262"/>
                </a:cubicBezTo>
                <a:close/>
                <a:moveTo>
                  <a:pt x="646" y="233"/>
                </a:moveTo>
                <a:cubicBezTo>
                  <a:pt x="653" y="228"/>
                  <a:pt x="660" y="224"/>
                  <a:pt x="667" y="221"/>
                </a:cubicBezTo>
                <a:cubicBezTo>
                  <a:pt x="674" y="218"/>
                  <a:pt x="682" y="216"/>
                  <a:pt x="690" y="215"/>
                </a:cubicBezTo>
                <a:cubicBezTo>
                  <a:pt x="693" y="223"/>
                  <a:pt x="695" y="230"/>
                  <a:pt x="698" y="237"/>
                </a:cubicBezTo>
                <a:cubicBezTo>
                  <a:pt x="701" y="244"/>
                  <a:pt x="703" y="250"/>
                  <a:pt x="704" y="257"/>
                </a:cubicBezTo>
                <a:cubicBezTo>
                  <a:pt x="703" y="257"/>
                  <a:pt x="702" y="257"/>
                  <a:pt x="701" y="258"/>
                </a:cubicBezTo>
                <a:cubicBezTo>
                  <a:pt x="700" y="259"/>
                  <a:pt x="699" y="260"/>
                  <a:pt x="698" y="261"/>
                </a:cubicBezTo>
                <a:cubicBezTo>
                  <a:pt x="693" y="257"/>
                  <a:pt x="685" y="253"/>
                  <a:pt x="676" y="248"/>
                </a:cubicBezTo>
                <a:cubicBezTo>
                  <a:pt x="667" y="243"/>
                  <a:pt x="657" y="238"/>
                  <a:pt x="646" y="233"/>
                </a:cubicBezTo>
                <a:close/>
                <a:moveTo>
                  <a:pt x="656" y="317"/>
                </a:moveTo>
                <a:cubicBezTo>
                  <a:pt x="665" y="316"/>
                  <a:pt x="673" y="315"/>
                  <a:pt x="680" y="313"/>
                </a:cubicBezTo>
                <a:cubicBezTo>
                  <a:pt x="675" y="316"/>
                  <a:pt x="668" y="320"/>
                  <a:pt x="660" y="324"/>
                </a:cubicBezTo>
                <a:cubicBezTo>
                  <a:pt x="652" y="329"/>
                  <a:pt x="643" y="335"/>
                  <a:pt x="634" y="341"/>
                </a:cubicBezTo>
                <a:cubicBezTo>
                  <a:pt x="633" y="339"/>
                  <a:pt x="631" y="336"/>
                  <a:pt x="629" y="332"/>
                </a:cubicBezTo>
                <a:cubicBezTo>
                  <a:pt x="627" y="329"/>
                  <a:pt x="625" y="326"/>
                  <a:pt x="624" y="323"/>
                </a:cubicBezTo>
                <a:cubicBezTo>
                  <a:pt x="636" y="321"/>
                  <a:pt x="647" y="318"/>
                  <a:pt x="656" y="317"/>
                </a:cubicBezTo>
                <a:close/>
                <a:moveTo>
                  <a:pt x="675" y="339"/>
                </a:moveTo>
                <a:cubicBezTo>
                  <a:pt x="684" y="334"/>
                  <a:pt x="691" y="329"/>
                  <a:pt x="696" y="325"/>
                </a:cubicBezTo>
                <a:cubicBezTo>
                  <a:pt x="692" y="331"/>
                  <a:pt x="687" y="337"/>
                  <a:pt x="681" y="344"/>
                </a:cubicBezTo>
                <a:cubicBezTo>
                  <a:pt x="675" y="352"/>
                  <a:pt x="669" y="360"/>
                  <a:pt x="662" y="369"/>
                </a:cubicBezTo>
                <a:cubicBezTo>
                  <a:pt x="659" y="367"/>
                  <a:pt x="657" y="364"/>
                  <a:pt x="654" y="362"/>
                </a:cubicBezTo>
                <a:cubicBezTo>
                  <a:pt x="651" y="360"/>
                  <a:pt x="649" y="359"/>
                  <a:pt x="646" y="357"/>
                </a:cubicBezTo>
                <a:cubicBezTo>
                  <a:pt x="657" y="351"/>
                  <a:pt x="666" y="345"/>
                  <a:pt x="675" y="339"/>
                </a:cubicBezTo>
                <a:close/>
                <a:moveTo>
                  <a:pt x="692" y="361"/>
                </a:moveTo>
                <a:cubicBezTo>
                  <a:pt x="696" y="356"/>
                  <a:pt x="699" y="351"/>
                  <a:pt x="702" y="347"/>
                </a:cubicBezTo>
                <a:cubicBezTo>
                  <a:pt x="694" y="387"/>
                  <a:pt x="694" y="387"/>
                  <a:pt x="694" y="387"/>
                </a:cubicBezTo>
                <a:cubicBezTo>
                  <a:pt x="693" y="386"/>
                  <a:pt x="691" y="385"/>
                  <a:pt x="690" y="385"/>
                </a:cubicBezTo>
                <a:cubicBezTo>
                  <a:pt x="689" y="385"/>
                  <a:pt x="687" y="385"/>
                  <a:pt x="686" y="383"/>
                </a:cubicBezTo>
                <a:cubicBezTo>
                  <a:pt x="685" y="383"/>
                  <a:pt x="683" y="383"/>
                  <a:pt x="682" y="382"/>
                </a:cubicBezTo>
                <a:cubicBezTo>
                  <a:pt x="681" y="382"/>
                  <a:pt x="679" y="381"/>
                  <a:pt x="678" y="379"/>
                </a:cubicBezTo>
                <a:cubicBezTo>
                  <a:pt x="683" y="373"/>
                  <a:pt x="688" y="367"/>
                  <a:pt x="692" y="361"/>
                </a:cubicBezTo>
                <a:close/>
                <a:moveTo>
                  <a:pt x="708" y="411"/>
                </a:moveTo>
                <a:cubicBezTo>
                  <a:pt x="715" y="413"/>
                  <a:pt x="721" y="413"/>
                  <a:pt x="727" y="413"/>
                </a:cubicBezTo>
                <a:cubicBezTo>
                  <a:pt x="733" y="413"/>
                  <a:pt x="739" y="413"/>
                  <a:pt x="744" y="413"/>
                </a:cubicBezTo>
                <a:cubicBezTo>
                  <a:pt x="750" y="433"/>
                  <a:pt x="755" y="456"/>
                  <a:pt x="761" y="482"/>
                </a:cubicBezTo>
                <a:cubicBezTo>
                  <a:pt x="767" y="508"/>
                  <a:pt x="773" y="537"/>
                  <a:pt x="778" y="568"/>
                </a:cubicBezTo>
                <a:cubicBezTo>
                  <a:pt x="762" y="566"/>
                  <a:pt x="746" y="564"/>
                  <a:pt x="729" y="562"/>
                </a:cubicBezTo>
                <a:cubicBezTo>
                  <a:pt x="712" y="559"/>
                  <a:pt x="695" y="555"/>
                  <a:pt x="678" y="550"/>
                </a:cubicBezTo>
                <a:lnTo>
                  <a:pt x="708" y="411"/>
                </a:lnTo>
                <a:close/>
                <a:moveTo>
                  <a:pt x="724" y="255"/>
                </a:moveTo>
                <a:cubicBezTo>
                  <a:pt x="722" y="255"/>
                  <a:pt x="722" y="255"/>
                  <a:pt x="722" y="255"/>
                </a:cubicBezTo>
                <a:cubicBezTo>
                  <a:pt x="721" y="248"/>
                  <a:pt x="719" y="242"/>
                  <a:pt x="717" y="236"/>
                </a:cubicBezTo>
                <a:cubicBezTo>
                  <a:pt x="715" y="230"/>
                  <a:pt x="713" y="223"/>
                  <a:pt x="710" y="215"/>
                </a:cubicBezTo>
                <a:cubicBezTo>
                  <a:pt x="714" y="215"/>
                  <a:pt x="718" y="215"/>
                  <a:pt x="721" y="216"/>
                </a:cubicBezTo>
                <a:cubicBezTo>
                  <a:pt x="725" y="217"/>
                  <a:pt x="728" y="217"/>
                  <a:pt x="732" y="217"/>
                </a:cubicBezTo>
                <a:lnTo>
                  <a:pt x="724" y="255"/>
                </a:lnTo>
                <a:close/>
                <a:moveTo>
                  <a:pt x="738" y="395"/>
                </a:moveTo>
                <a:cubicBezTo>
                  <a:pt x="734" y="395"/>
                  <a:pt x="730" y="395"/>
                  <a:pt x="725" y="394"/>
                </a:cubicBezTo>
                <a:cubicBezTo>
                  <a:pt x="720" y="394"/>
                  <a:pt x="716" y="393"/>
                  <a:pt x="712" y="391"/>
                </a:cubicBezTo>
                <a:cubicBezTo>
                  <a:pt x="722" y="345"/>
                  <a:pt x="722" y="345"/>
                  <a:pt x="722" y="345"/>
                </a:cubicBezTo>
                <a:cubicBezTo>
                  <a:pt x="725" y="351"/>
                  <a:pt x="727" y="358"/>
                  <a:pt x="730" y="366"/>
                </a:cubicBezTo>
                <a:cubicBezTo>
                  <a:pt x="733" y="375"/>
                  <a:pt x="736" y="385"/>
                  <a:pt x="738" y="395"/>
                </a:cubicBezTo>
                <a:close/>
                <a:moveTo>
                  <a:pt x="758" y="393"/>
                </a:moveTo>
                <a:cubicBezTo>
                  <a:pt x="754" y="381"/>
                  <a:pt x="751" y="371"/>
                  <a:pt x="748" y="361"/>
                </a:cubicBezTo>
                <a:cubicBezTo>
                  <a:pt x="746" y="352"/>
                  <a:pt x="743" y="344"/>
                  <a:pt x="740" y="337"/>
                </a:cubicBezTo>
                <a:cubicBezTo>
                  <a:pt x="744" y="343"/>
                  <a:pt x="749" y="350"/>
                  <a:pt x="755" y="358"/>
                </a:cubicBezTo>
                <a:cubicBezTo>
                  <a:pt x="761" y="367"/>
                  <a:pt x="768" y="377"/>
                  <a:pt x="776" y="387"/>
                </a:cubicBezTo>
                <a:cubicBezTo>
                  <a:pt x="774" y="387"/>
                  <a:pt x="774" y="387"/>
                  <a:pt x="774" y="387"/>
                </a:cubicBezTo>
                <a:cubicBezTo>
                  <a:pt x="772" y="389"/>
                  <a:pt x="769" y="390"/>
                  <a:pt x="766" y="390"/>
                </a:cubicBezTo>
                <a:cubicBezTo>
                  <a:pt x="764" y="391"/>
                  <a:pt x="761" y="392"/>
                  <a:pt x="758" y="393"/>
                </a:cubicBezTo>
                <a:close/>
                <a:moveTo>
                  <a:pt x="764" y="339"/>
                </a:moveTo>
                <a:cubicBezTo>
                  <a:pt x="771" y="343"/>
                  <a:pt x="778" y="348"/>
                  <a:pt x="784" y="352"/>
                </a:cubicBezTo>
                <a:cubicBezTo>
                  <a:pt x="791" y="357"/>
                  <a:pt x="798" y="362"/>
                  <a:pt x="805" y="367"/>
                </a:cubicBezTo>
                <a:cubicBezTo>
                  <a:pt x="803" y="369"/>
                  <a:pt x="801" y="370"/>
                  <a:pt x="800" y="372"/>
                </a:cubicBezTo>
                <a:cubicBezTo>
                  <a:pt x="798" y="374"/>
                  <a:pt x="795" y="377"/>
                  <a:pt x="793" y="379"/>
                </a:cubicBezTo>
                <a:cubicBezTo>
                  <a:pt x="787" y="371"/>
                  <a:pt x="782" y="364"/>
                  <a:pt x="777" y="357"/>
                </a:cubicBezTo>
                <a:cubicBezTo>
                  <a:pt x="773" y="351"/>
                  <a:pt x="768" y="345"/>
                  <a:pt x="764" y="339"/>
                </a:cubicBezTo>
                <a:close/>
                <a:moveTo>
                  <a:pt x="762" y="315"/>
                </a:moveTo>
                <a:cubicBezTo>
                  <a:pt x="769" y="317"/>
                  <a:pt x="778" y="318"/>
                  <a:pt x="789" y="320"/>
                </a:cubicBezTo>
                <a:cubicBezTo>
                  <a:pt x="799" y="322"/>
                  <a:pt x="811" y="325"/>
                  <a:pt x="823" y="329"/>
                </a:cubicBezTo>
                <a:cubicBezTo>
                  <a:pt x="823" y="332"/>
                  <a:pt x="822" y="335"/>
                  <a:pt x="822" y="338"/>
                </a:cubicBezTo>
                <a:cubicBezTo>
                  <a:pt x="821" y="342"/>
                  <a:pt x="820" y="345"/>
                  <a:pt x="819" y="347"/>
                </a:cubicBezTo>
                <a:cubicBezTo>
                  <a:pt x="819" y="349"/>
                  <a:pt x="818" y="350"/>
                  <a:pt x="818" y="350"/>
                </a:cubicBezTo>
                <a:cubicBezTo>
                  <a:pt x="817" y="351"/>
                  <a:pt x="817" y="352"/>
                  <a:pt x="817" y="353"/>
                </a:cubicBezTo>
                <a:cubicBezTo>
                  <a:pt x="806" y="345"/>
                  <a:pt x="796" y="338"/>
                  <a:pt x="786" y="332"/>
                </a:cubicBezTo>
                <a:cubicBezTo>
                  <a:pt x="777" y="326"/>
                  <a:pt x="769" y="321"/>
                  <a:pt x="762" y="315"/>
                </a:cubicBezTo>
                <a:close/>
                <a:moveTo>
                  <a:pt x="821" y="309"/>
                </a:moveTo>
                <a:cubicBezTo>
                  <a:pt x="814" y="306"/>
                  <a:pt x="808" y="305"/>
                  <a:pt x="801" y="303"/>
                </a:cubicBezTo>
                <a:cubicBezTo>
                  <a:pt x="796" y="302"/>
                  <a:pt x="789" y="301"/>
                  <a:pt x="782" y="299"/>
                </a:cubicBezTo>
                <a:cubicBezTo>
                  <a:pt x="821" y="299"/>
                  <a:pt x="821" y="299"/>
                  <a:pt x="821" y="299"/>
                </a:cubicBezTo>
                <a:cubicBezTo>
                  <a:pt x="822" y="301"/>
                  <a:pt x="823" y="302"/>
                  <a:pt x="823" y="303"/>
                </a:cubicBezTo>
                <a:cubicBezTo>
                  <a:pt x="823" y="305"/>
                  <a:pt x="822" y="306"/>
                  <a:pt x="821" y="309"/>
                </a:cubicBezTo>
                <a:close/>
                <a:moveTo>
                  <a:pt x="782" y="280"/>
                </a:moveTo>
                <a:cubicBezTo>
                  <a:pt x="773" y="281"/>
                  <a:pt x="764" y="282"/>
                  <a:pt x="756" y="283"/>
                </a:cubicBezTo>
                <a:cubicBezTo>
                  <a:pt x="756" y="282"/>
                  <a:pt x="756" y="281"/>
                  <a:pt x="755" y="280"/>
                </a:cubicBezTo>
                <a:cubicBezTo>
                  <a:pt x="755" y="279"/>
                  <a:pt x="754" y="278"/>
                  <a:pt x="754" y="277"/>
                </a:cubicBezTo>
                <a:cubicBezTo>
                  <a:pt x="758" y="273"/>
                  <a:pt x="763" y="268"/>
                  <a:pt x="769" y="263"/>
                </a:cubicBezTo>
                <a:cubicBezTo>
                  <a:pt x="776" y="258"/>
                  <a:pt x="782" y="252"/>
                  <a:pt x="791" y="247"/>
                </a:cubicBezTo>
                <a:cubicBezTo>
                  <a:pt x="796" y="252"/>
                  <a:pt x="801" y="257"/>
                  <a:pt x="805" y="262"/>
                </a:cubicBezTo>
                <a:cubicBezTo>
                  <a:pt x="809" y="267"/>
                  <a:pt x="812" y="272"/>
                  <a:pt x="815" y="279"/>
                </a:cubicBezTo>
                <a:cubicBezTo>
                  <a:pt x="803" y="279"/>
                  <a:pt x="792" y="279"/>
                  <a:pt x="782" y="280"/>
                </a:cubicBezTo>
                <a:close/>
                <a:moveTo>
                  <a:pt x="756" y="250"/>
                </a:moveTo>
                <a:cubicBezTo>
                  <a:pt x="751" y="255"/>
                  <a:pt x="746" y="259"/>
                  <a:pt x="742" y="263"/>
                </a:cubicBezTo>
                <a:cubicBezTo>
                  <a:pt x="750" y="223"/>
                  <a:pt x="750" y="223"/>
                  <a:pt x="750" y="223"/>
                </a:cubicBezTo>
                <a:cubicBezTo>
                  <a:pt x="752" y="224"/>
                  <a:pt x="753" y="225"/>
                  <a:pt x="753" y="225"/>
                </a:cubicBezTo>
                <a:cubicBezTo>
                  <a:pt x="754" y="225"/>
                  <a:pt x="755" y="225"/>
                  <a:pt x="756" y="225"/>
                </a:cubicBezTo>
                <a:cubicBezTo>
                  <a:pt x="759" y="226"/>
                  <a:pt x="762" y="228"/>
                  <a:pt x="765" y="229"/>
                </a:cubicBezTo>
                <a:cubicBezTo>
                  <a:pt x="769" y="230"/>
                  <a:pt x="772" y="232"/>
                  <a:pt x="774" y="235"/>
                </a:cubicBezTo>
                <a:cubicBezTo>
                  <a:pt x="768" y="240"/>
                  <a:pt x="762" y="245"/>
                  <a:pt x="756" y="250"/>
                </a:cubicBezTo>
                <a:close/>
                <a:moveTo>
                  <a:pt x="736" y="199"/>
                </a:moveTo>
                <a:cubicBezTo>
                  <a:pt x="731" y="198"/>
                  <a:pt x="726" y="197"/>
                  <a:pt x="720" y="196"/>
                </a:cubicBezTo>
                <a:cubicBezTo>
                  <a:pt x="715" y="195"/>
                  <a:pt x="709" y="195"/>
                  <a:pt x="702" y="195"/>
                </a:cubicBezTo>
                <a:cubicBezTo>
                  <a:pt x="697" y="182"/>
                  <a:pt x="689" y="168"/>
                  <a:pt x="680" y="153"/>
                </a:cubicBezTo>
                <a:cubicBezTo>
                  <a:pt x="671" y="138"/>
                  <a:pt x="659" y="122"/>
                  <a:pt x="644" y="105"/>
                </a:cubicBezTo>
                <a:cubicBezTo>
                  <a:pt x="661" y="102"/>
                  <a:pt x="679" y="102"/>
                  <a:pt x="698" y="103"/>
                </a:cubicBezTo>
                <a:cubicBezTo>
                  <a:pt x="717" y="104"/>
                  <a:pt x="736" y="107"/>
                  <a:pt x="754" y="111"/>
                </a:cubicBezTo>
                <a:lnTo>
                  <a:pt x="736" y="199"/>
                </a:lnTo>
                <a:close/>
                <a:moveTo>
                  <a:pt x="658" y="156"/>
                </a:moveTo>
                <a:cubicBezTo>
                  <a:pt x="667" y="171"/>
                  <a:pt x="675" y="185"/>
                  <a:pt x="682" y="197"/>
                </a:cubicBezTo>
                <a:cubicBezTo>
                  <a:pt x="673" y="198"/>
                  <a:pt x="663" y="201"/>
                  <a:pt x="653" y="206"/>
                </a:cubicBezTo>
                <a:cubicBezTo>
                  <a:pt x="643" y="211"/>
                  <a:pt x="635" y="216"/>
                  <a:pt x="628" y="223"/>
                </a:cubicBezTo>
                <a:cubicBezTo>
                  <a:pt x="610" y="214"/>
                  <a:pt x="590" y="204"/>
                  <a:pt x="568" y="195"/>
                </a:cubicBezTo>
                <a:cubicBezTo>
                  <a:pt x="545" y="186"/>
                  <a:pt x="520" y="176"/>
                  <a:pt x="493" y="167"/>
                </a:cubicBezTo>
                <a:cubicBezTo>
                  <a:pt x="509" y="152"/>
                  <a:pt x="529" y="140"/>
                  <a:pt x="551" y="130"/>
                </a:cubicBezTo>
                <a:cubicBezTo>
                  <a:pt x="573" y="120"/>
                  <a:pt x="596" y="112"/>
                  <a:pt x="622" y="107"/>
                </a:cubicBezTo>
                <a:cubicBezTo>
                  <a:pt x="637" y="124"/>
                  <a:pt x="649" y="141"/>
                  <a:pt x="658" y="156"/>
                </a:cubicBezTo>
                <a:close/>
                <a:moveTo>
                  <a:pt x="554" y="209"/>
                </a:moveTo>
                <a:cubicBezTo>
                  <a:pt x="576" y="218"/>
                  <a:pt x="597" y="228"/>
                  <a:pt x="616" y="237"/>
                </a:cubicBezTo>
                <a:cubicBezTo>
                  <a:pt x="614" y="240"/>
                  <a:pt x="613" y="242"/>
                  <a:pt x="611" y="245"/>
                </a:cubicBezTo>
                <a:cubicBezTo>
                  <a:pt x="609" y="248"/>
                  <a:pt x="607" y="250"/>
                  <a:pt x="606" y="253"/>
                </a:cubicBezTo>
                <a:cubicBezTo>
                  <a:pt x="604" y="254"/>
                  <a:pt x="604" y="256"/>
                  <a:pt x="604" y="257"/>
                </a:cubicBezTo>
                <a:cubicBezTo>
                  <a:pt x="604" y="258"/>
                  <a:pt x="604" y="260"/>
                  <a:pt x="604" y="261"/>
                </a:cubicBezTo>
                <a:cubicBezTo>
                  <a:pt x="582" y="258"/>
                  <a:pt x="558" y="256"/>
                  <a:pt x="531" y="255"/>
                </a:cubicBezTo>
                <a:cubicBezTo>
                  <a:pt x="503" y="254"/>
                  <a:pt x="474" y="254"/>
                  <a:pt x="443" y="257"/>
                </a:cubicBezTo>
                <a:cubicBezTo>
                  <a:pt x="443" y="253"/>
                  <a:pt x="444" y="249"/>
                  <a:pt x="445" y="244"/>
                </a:cubicBezTo>
                <a:cubicBezTo>
                  <a:pt x="446" y="239"/>
                  <a:pt x="448" y="235"/>
                  <a:pt x="449" y="231"/>
                </a:cubicBezTo>
                <a:cubicBezTo>
                  <a:pt x="452" y="222"/>
                  <a:pt x="456" y="213"/>
                  <a:pt x="462" y="204"/>
                </a:cubicBezTo>
                <a:cubicBezTo>
                  <a:pt x="468" y="195"/>
                  <a:pt x="474" y="188"/>
                  <a:pt x="479" y="181"/>
                </a:cubicBezTo>
                <a:cubicBezTo>
                  <a:pt x="506" y="190"/>
                  <a:pt x="531" y="200"/>
                  <a:pt x="554" y="209"/>
                </a:cubicBezTo>
                <a:close/>
                <a:moveTo>
                  <a:pt x="439" y="275"/>
                </a:moveTo>
                <a:cubicBezTo>
                  <a:pt x="471" y="272"/>
                  <a:pt x="501" y="272"/>
                  <a:pt x="527" y="273"/>
                </a:cubicBezTo>
                <a:cubicBezTo>
                  <a:pt x="554" y="274"/>
                  <a:pt x="578" y="277"/>
                  <a:pt x="600" y="279"/>
                </a:cubicBezTo>
                <a:cubicBezTo>
                  <a:pt x="598" y="284"/>
                  <a:pt x="598" y="289"/>
                  <a:pt x="598" y="294"/>
                </a:cubicBezTo>
                <a:cubicBezTo>
                  <a:pt x="598" y="299"/>
                  <a:pt x="598" y="304"/>
                  <a:pt x="600" y="309"/>
                </a:cubicBezTo>
                <a:cubicBezTo>
                  <a:pt x="580" y="315"/>
                  <a:pt x="557" y="321"/>
                  <a:pt x="532" y="328"/>
                </a:cubicBezTo>
                <a:cubicBezTo>
                  <a:pt x="508" y="336"/>
                  <a:pt x="481" y="345"/>
                  <a:pt x="453" y="355"/>
                </a:cubicBezTo>
                <a:cubicBezTo>
                  <a:pt x="448" y="342"/>
                  <a:pt x="444" y="329"/>
                  <a:pt x="441" y="315"/>
                </a:cubicBezTo>
                <a:cubicBezTo>
                  <a:pt x="438" y="302"/>
                  <a:pt x="438" y="289"/>
                  <a:pt x="439" y="275"/>
                </a:cubicBezTo>
                <a:close/>
                <a:moveTo>
                  <a:pt x="441" y="379"/>
                </a:moveTo>
                <a:cubicBezTo>
                  <a:pt x="443" y="381"/>
                  <a:pt x="443" y="381"/>
                  <a:pt x="443" y="381"/>
                </a:cubicBezTo>
                <a:cubicBezTo>
                  <a:pt x="448" y="393"/>
                  <a:pt x="455" y="405"/>
                  <a:pt x="462" y="415"/>
                </a:cubicBezTo>
                <a:cubicBezTo>
                  <a:pt x="470" y="426"/>
                  <a:pt x="478" y="437"/>
                  <a:pt x="487" y="447"/>
                </a:cubicBezTo>
                <a:cubicBezTo>
                  <a:pt x="465" y="465"/>
                  <a:pt x="441" y="483"/>
                  <a:pt x="418" y="503"/>
                </a:cubicBezTo>
                <a:cubicBezTo>
                  <a:pt x="395" y="524"/>
                  <a:pt x="370" y="545"/>
                  <a:pt x="345" y="568"/>
                </a:cubicBezTo>
                <a:cubicBezTo>
                  <a:pt x="341" y="569"/>
                  <a:pt x="337" y="570"/>
                  <a:pt x="333" y="571"/>
                </a:cubicBezTo>
                <a:cubicBezTo>
                  <a:pt x="329" y="571"/>
                  <a:pt x="325" y="573"/>
                  <a:pt x="321" y="575"/>
                </a:cubicBezTo>
                <a:cubicBezTo>
                  <a:pt x="318" y="577"/>
                  <a:pt x="316" y="579"/>
                  <a:pt x="314" y="581"/>
                </a:cubicBezTo>
                <a:cubicBezTo>
                  <a:pt x="312" y="583"/>
                  <a:pt x="309" y="585"/>
                  <a:pt x="307" y="588"/>
                </a:cubicBezTo>
                <a:cubicBezTo>
                  <a:pt x="292" y="570"/>
                  <a:pt x="278" y="553"/>
                  <a:pt x="265" y="535"/>
                </a:cubicBezTo>
                <a:cubicBezTo>
                  <a:pt x="253" y="518"/>
                  <a:pt x="241" y="503"/>
                  <a:pt x="230" y="489"/>
                </a:cubicBezTo>
                <a:cubicBezTo>
                  <a:pt x="268" y="465"/>
                  <a:pt x="304" y="444"/>
                  <a:pt x="340" y="426"/>
                </a:cubicBezTo>
                <a:cubicBezTo>
                  <a:pt x="375" y="408"/>
                  <a:pt x="409" y="393"/>
                  <a:pt x="441" y="379"/>
                </a:cubicBezTo>
                <a:close/>
                <a:moveTo>
                  <a:pt x="407" y="988"/>
                </a:moveTo>
                <a:cubicBezTo>
                  <a:pt x="393" y="981"/>
                  <a:pt x="381" y="974"/>
                  <a:pt x="369" y="967"/>
                </a:cubicBezTo>
                <a:cubicBezTo>
                  <a:pt x="357" y="960"/>
                  <a:pt x="345" y="953"/>
                  <a:pt x="333" y="946"/>
                </a:cubicBezTo>
                <a:cubicBezTo>
                  <a:pt x="337" y="938"/>
                  <a:pt x="341" y="930"/>
                  <a:pt x="345" y="922"/>
                </a:cubicBezTo>
                <a:cubicBezTo>
                  <a:pt x="349" y="914"/>
                  <a:pt x="353" y="906"/>
                  <a:pt x="357" y="898"/>
                </a:cubicBezTo>
                <a:cubicBezTo>
                  <a:pt x="363" y="897"/>
                  <a:pt x="370" y="895"/>
                  <a:pt x="376" y="894"/>
                </a:cubicBezTo>
                <a:cubicBezTo>
                  <a:pt x="382" y="893"/>
                  <a:pt x="387" y="895"/>
                  <a:pt x="391" y="902"/>
                </a:cubicBezTo>
                <a:cubicBezTo>
                  <a:pt x="403" y="919"/>
                  <a:pt x="410" y="935"/>
                  <a:pt x="412" y="949"/>
                </a:cubicBezTo>
                <a:cubicBezTo>
                  <a:pt x="414" y="963"/>
                  <a:pt x="412" y="976"/>
                  <a:pt x="407" y="988"/>
                </a:cubicBezTo>
                <a:close/>
                <a:moveTo>
                  <a:pt x="539" y="501"/>
                </a:moveTo>
                <a:cubicBezTo>
                  <a:pt x="514" y="520"/>
                  <a:pt x="495" y="535"/>
                  <a:pt x="483" y="546"/>
                </a:cubicBezTo>
                <a:cubicBezTo>
                  <a:pt x="471" y="556"/>
                  <a:pt x="458" y="563"/>
                  <a:pt x="443" y="566"/>
                </a:cubicBezTo>
                <a:cubicBezTo>
                  <a:pt x="442" y="563"/>
                  <a:pt x="439" y="561"/>
                  <a:pt x="435" y="558"/>
                </a:cubicBezTo>
                <a:cubicBezTo>
                  <a:pt x="431" y="557"/>
                  <a:pt x="427" y="555"/>
                  <a:pt x="423" y="553"/>
                </a:cubicBezTo>
                <a:cubicBezTo>
                  <a:pt x="419" y="559"/>
                  <a:pt x="416" y="562"/>
                  <a:pt x="413" y="563"/>
                </a:cubicBezTo>
                <a:cubicBezTo>
                  <a:pt x="410" y="563"/>
                  <a:pt x="408" y="564"/>
                  <a:pt x="405" y="566"/>
                </a:cubicBezTo>
                <a:cubicBezTo>
                  <a:pt x="401" y="568"/>
                  <a:pt x="396" y="570"/>
                  <a:pt x="390" y="571"/>
                </a:cubicBezTo>
                <a:cubicBezTo>
                  <a:pt x="384" y="571"/>
                  <a:pt x="378" y="571"/>
                  <a:pt x="371" y="569"/>
                </a:cubicBezTo>
                <a:cubicBezTo>
                  <a:pt x="393" y="550"/>
                  <a:pt x="416" y="530"/>
                  <a:pt x="437" y="512"/>
                </a:cubicBezTo>
                <a:cubicBezTo>
                  <a:pt x="459" y="494"/>
                  <a:pt x="479" y="477"/>
                  <a:pt x="499" y="461"/>
                </a:cubicBezTo>
                <a:cubicBezTo>
                  <a:pt x="506" y="468"/>
                  <a:pt x="513" y="475"/>
                  <a:pt x="521" y="481"/>
                </a:cubicBezTo>
                <a:cubicBezTo>
                  <a:pt x="529" y="488"/>
                  <a:pt x="537" y="495"/>
                  <a:pt x="546" y="501"/>
                </a:cubicBezTo>
                <a:lnTo>
                  <a:pt x="539" y="501"/>
                </a:lnTo>
                <a:close/>
                <a:moveTo>
                  <a:pt x="541" y="475"/>
                </a:moveTo>
                <a:cubicBezTo>
                  <a:pt x="532" y="467"/>
                  <a:pt x="523" y="459"/>
                  <a:pt x="513" y="449"/>
                </a:cubicBezTo>
                <a:cubicBezTo>
                  <a:pt x="536" y="432"/>
                  <a:pt x="557" y="417"/>
                  <a:pt x="577" y="403"/>
                </a:cubicBezTo>
                <a:cubicBezTo>
                  <a:pt x="596" y="390"/>
                  <a:pt x="614" y="378"/>
                  <a:pt x="630" y="367"/>
                </a:cubicBezTo>
                <a:cubicBezTo>
                  <a:pt x="633" y="370"/>
                  <a:pt x="636" y="373"/>
                  <a:pt x="640" y="376"/>
                </a:cubicBezTo>
                <a:cubicBezTo>
                  <a:pt x="644" y="380"/>
                  <a:pt x="647" y="383"/>
                  <a:pt x="650" y="385"/>
                </a:cubicBezTo>
                <a:cubicBezTo>
                  <a:pt x="639" y="400"/>
                  <a:pt x="627" y="417"/>
                  <a:pt x="614" y="435"/>
                </a:cubicBezTo>
                <a:cubicBezTo>
                  <a:pt x="600" y="454"/>
                  <a:pt x="586" y="475"/>
                  <a:pt x="572" y="497"/>
                </a:cubicBezTo>
                <a:cubicBezTo>
                  <a:pt x="561" y="491"/>
                  <a:pt x="551" y="483"/>
                  <a:pt x="541" y="475"/>
                </a:cubicBezTo>
                <a:close/>
                <a:moveTo>
                  <a:pt x="588" y="507"/>
                </a:moveTo>
                <a:cubicBezTo>
                  <a:pt x="602" y="485"/>
                  <a:pt x="616" y="464"/>
                  <a:pt x="630" y="445"/>
                </a:cubicBezTo>
                <a:cubicBezTo>
                  <a:pt x="643" y="427"/>
                  <a:pt x="655" y="410"/>
                  <a:pt x="666" y="395"/>
                </a:cubicBezTo>
                <a:cubicBezTo>
                  <a:pt x="669" y="397"/>
                  <a:pt x="671" y="398"/>
                  <a:pt x="673" y="398"/>
                </a:cubicBezTo>
                <a:cubicBezTo>
                  <a:pt x="675" y="399"/>
                  <a:pt x="677" y="400"/>
                  <a:pt x="678" y="401"/>
                </a:cubicBezTo>
                <a:cubicBezTo>
                  <a:pt x="681" y="403"/>
                  <a:pt x="683" y="403"/>
                  <a:pt x="685" y="403"/>
                </a:cubicBezTo>
                <a:cubicBezTo>
                  <a:pt x="687" y="403"/>
                  <a:pt x="689" y="404"/>
                  <a:pt x="690" y="405"/>
                </a:cubicBezTo>
                <a:cubicBezTo>
                  <a:pt x="660" y="543"/>
                  <a:pt x="660" y="543"/>
                  <a:pt x="660" y="543"/>
                </a:cubicBezTo>
                <a:cubicBezTo>
                  <a:pt x="647" y="538"/>
                  <a:pt x="634" y="532"/>
                  <a:pt x="622" y="526"/>
                </a:cubicBezTo>
                <a:cubicBezTo>
                  <a:pt x="610" y="520"/>
                  <a:pt x="598" y="514"/>
                  <a:pt x="588" y="507"/>
                </a:cubicBezTo>
                <a:close/>
                <a:moveTo>
                  <a:pt x="778" y="594"/>
                </a:moveTo>
                <a:cubicBezTo>
                  <a:pt x="777" y="594"/>
                  <a:pt x="776" y="594"/>
                  <a:pt x="774" y="596"/>
                </a:cubicBezTo>
                <a:cubicBezTo>
                  <a:pt x="758" y="606"/>
                  <a:pt x="747" y="619"/>
                  <a:pt x="741" y="633"/>
                </a:cubicBezTo>
                <a:cubicBezTo>
                  <a:pt x="735" y="647"/>
                  <a:pt x="725" y="659"/>
                  <a:pt x="710" y="670"/>
                </a:cubicBezTo>
                <a:cubicBezTo>
                  <a:pt x="706" y="672"/>
                  <a:pt x="702" y="673"/>
                  <a:pt x="696" y="672"/>
                </a:cubicBezTo>
                <a:cubicBezTo>
                  <a:pt x="691" y="670"/>
                  <a:pt x="685" y="670"/>
                  <a:pt x="678" y="672"/>
                </a:cubicBezTo>
                <a:cubicBezTo>
                  <a:pt x="673" y="670"/>
                  <a:pt x="665" y="666"/>
                  <a:pt x="654" y="658"/>
                </a:cubicBezTo>
                <a:cubicBezTo>
                  <a:pt x="674" y="568"/>
                  <a:pt x="674" y="568"/>
                  <a:pt x="674" y="568"/>
                </a:cubicBezTo>
                <a:cubicBezTo>
                  <a:pt x="693" y="573"/>
                  <a:pt x="711" y="577"/>
                  <a:pt x="728" y="581"/>
                </a:cubicBezTo>
                <a:cubicBezTo>
                  <a:pt x="746" y="584"/>
                  <a:pt x="763" y="586"/>
                  <a:pt x="781" y="588"/>
                </a:cubicBezTo>
                <a:cubicBezTo>
                  <a:pt x="782" y="592"/>
                  <a:pt x="782" y="592"/>
                  <a:pt x="782" y="592"/>
                </a:cubicBezTo>
                <a:cubicBezTo>
                  <a:pt x="781" y="593"/>
                  <a:pt x="780" y="594"/>
                  <a:pt x="778" y="594"/>
                </a:cubicBezTo>
                <a:close/>
                <a:moveTo>
                  <a:pt x="796" y="568"/>
                </a:moveTo>
                <a:cubicBezTo>
                  <a:pt x="791" y="537"/>
                  <a:pt x="786" y="508"/>
                  <a:pt x="781" y="481"/>
                </a:cubicBezTo>
                <a:cubicBezTo>
                  <a:pt x="775" y="455"/>
                  <a:pt x="769" y="431"/>
                  <a:pt x="762" y="411"/>
                </a:cubicBezTo>
                <a:cubicBezTo>
                  <a:pt x="765" y="410"/>
                  <a:pt x="768" y="409"/>
                  <a:pt x="771" y="408"/>
                </a:cubicBezTo>
                <a:cubicBezTo>
                  <a:pt x="775" y="408"/>
                  <a:pt x="778" y="407"/>
                  <a:pt x="781" y="405"/>
                </a:cubicBezTo>
                <a:cubicBezTo>
                  <a:pt x="782" y="405"/>
                  <a:pt x="783" y="405"/>
                  <a:pt x="783" y="404"/>
                </a:cubicBezTo>
                <a:cubicBezTo>
                  <a:pt x="784" y="404"/>
                  <a:pt x="785" y="403"/>
                  <a:pt x="786" y="403"/>
                </a:cubicBezTo>
                <a:cubicBezTo>
                  <a:pt x="797" y="422"/>
                  <a:pt x="810" y="444"/>
                  <a:pt x="824" y="470"/>
                </a:cubicBezTo>
                <a:cubicBezTo>
                  <a:pt x="838" y="496"/>
                  <a:pt x="851" y="527"/>
                  <a:pt x="865" y="562"/>
                </a:cubicBezTo>
                <a:cubicBezTo>
                  <a:pt x="854" y="563"/>
                  <a:pt x="843" y="564"/>
                  <a:pt x="832" y="566"/>
                </a:cubicBezTo>
                <a:cubicBezTo>
                  <a:pt x="820" y="567"/>
                  <a:pt x="809" y="568"/>
                  <a:pt x="796" y="568"/>
                </a:cubicBezTo>
                <a:close/>
                <a:moveTo>
                  <a:pt x="872" y="1098"/>
                </a:moveTo>
                <a:cubicBezTo>
                  <a:pt x="842" y="1101"/>
                  <a:pt x="823" y="1102"/>
                  <a:pt x="815" y="1100"/>
                </a:cubicBezTo>
                <a:cubicBezTo>
                  <a:pt x="817" y="1098"/>
                  <a:pt x="820" y="1095"/>
                  <a:pt x="823" y="1093"/>
                </a:cubicBezTo>
                <a:cubicBezTo>
                  <a:pt x="825" y="1091"/>
                  <a:pt x="828" y="1090"/>
                  <a:pt x="831" y="1088"/>
                </a:cubicBezTo>
                <a:cubicBezTo>
                  <a:pt x="859" y="1068"/>
                  <a:pt x="883" y="1060"/>
                  <a:pt x="902" y="1062"/>
                </a:cubicBezTo>
                <a:cubicBezTo>
                  <a:pt x="921" y="1065"/>
                  <a:pt x="941" y="1059"/>
                  <a:pt x="961" y="1044"/>
                </a:cubicBezTo>
                <a:cubicBezTo>
                  <a:pt x="964" y="1043"/>
                  <a:pt x="967" y="1041"/>
                  <a:pt x="969" y="1038"/>
                </a:cubicBezTo>
                <a:cubicBezTo>
                  <a:pt x="972" y="1035"/>
                  <a:pt x="975" y="1032"/>
                  <a:pt x="979" y="1028"/>
                </a:cubicBezTo>
                <a:cubicBezTo>
                  <a:pt x="981" y="1036"/>
                  <a:pt x="981" y="1044"/>
                  <a:pt x="981" y="1052"/>
                </a:cubicBezTo>
                <a:cubicBezTo>
                  <a:pt x="981" y="1060"/>
                  <a:pt x="982" y="1068"/>
                  <a:pt x="983" y="1076"/>
                </a:cubicBezTo>
                <a:cubicBezTo>
                  <a:pt x="939" y="1088"/>
                  <a:pt x="902" y="1096"/>
                  <a:pt x="872" y="1098"/>
                </a:cubicBezTo>
                <a:close/>
                <a:moveTo>
                  <a:pt x="975" y="592"/>
                </a:moveTo>
                <a:cubicBezTo>
                  <a:pt x="970" y="582"/>
                  <a:pt x="967" y="575"/>
                  <a:pt x="966" y="569"/>
                </a:cubicBezTo>
                <a:cubicBezTo>
                  <a:pt x="966" y="563"/>
                  <a:pt x="964" y="555"/>
                  <a:pt x="961" y="546"/>
                </a:cubicBezTo>
                <a:cubicBezTo>
                  <a:pt x="950" y="552"/>
                  <a:pt x="939" y="559"/>
                  <a:pt x="927" y="566"/>
                </a:cubicBezTo>
                <a:cubicBezTo>
                  <a:pt x="915" y="572"/>
                  <a:pt x="904" y="578"/>
                  <a:pt x="893" y="584"/>
                </a:cubicBezTo>
                <a:cubicBezTo>
                  <a:pt x="891" y="574"/>
                  <a:pt x="891" y="574"/>
                  <a:pt x="891" y="574"/>
                </a:cubicBezTo>
                <a:cubicBezTo>
                  <a:pt x="907" y="570"/>
                  <a:pt x="922" y="564"/>
                  <a:pt x="937" y="557"/>
                </a:cubicBezTo>
                <a:cubicBezTo>
                  <a:pt x="952" y="549"/>
                  <a:pt x="965" y="541"/>
                  <a:pt x="977" y="531"/>
                </a:cubicBezTo>
                <a:cubicBezTo>
                  <a:pt x="1003" y="561"/>
                  <a:pt x="1028" y="594"/>
                  <a:pt x="1054" y="631"/>
                </a:cubicBezTo>
                <a:cubicBezTo>
                  <a:pt x="1079" y="667"/>
                  <a:pt x="1102" y="707"/>
                  <a:pt x="1124" y="750"/>
                </a:cubicBezTo>
                <a:cubicBezTo>
                  <a:pt x="1101" y="766"/>
                  <a:pt x="1081" y="779"/>
                  <a:pt x="1063" y="789"/>
                </a:cubicBezTo>
                <a:cubicBezTo>
                  <a:pt x="1044" y="799"/>
                  <a:pt x="1033" y="805"/>
                  <a:pt x="1027" y="808"/>
                </a:cubicBezTo>
                <a:cubicBezTo>
                  <a:pt x="1018" y="792"/>
                  <a:pt x="1011" y="776"/>
                  <a:pt x="1007" y="759"/>
                </a:cubicBezTo>
                <a:cubicBezTo>
                  <a:pt x="1003" y="742"/>
                  <a:pt x="1004" y="729"/>
                  <a:pt x="1009" y="720"/>
                </a:cubicBezTo>
                <a:cubicBezTo>
                  <a:pt x="1015" y="708"/>
                  <a:pt x="1024" y="697"/>
                  <a:pt x="1036" y="688"/>
                </a:cubicBezTo>
                <a:cubicBezTo>
                  <a:pt x="1049" y="678"/>
                  <a:pt x="1051" y="668"/>
                  <a:pt x="1041" y="656"/>
                </a:cubicBezTo>
                <a:cubicBezTo>
                  <a:pt x="1032" y="641"/>
                  <a:pt x="1021" y="630"/>
                  <a:pt x="1008" y="622"/>
                </a:cubicBezTo>
                <a:cubicBezTo>
                  <a:pt x="996" y="614"/>
                  <a:pt x="985" y="604"/>
                  <a:pt x="975" y="592"/>
                </a:cubicBezTo>
                <a:close/>
                <a:moveTo>
                  <a:pt x="1102" y="1029"/>
                </a:moveTo>
                <a:cubicBezTo>
                  <a:pt x="1066" y="1046"/>
                  <a:pt x="1032" y="1060"/>
                  <a:pt x="1001" y="1070"/>
                </a:cubicBezTo>
                <a:cubicBezTo>
                  <a:pt x="1000" y="1060"/>
                  <a:pt x="999" y="1049"/>
                  <a:pt x="998" y="1039"/>
                </a:cubicBezTo>
                <a:cubicBezTo>
                  <a:pt x="998" y="1029"/>
                  <a:pt x="997" y="1019"/>
                  <a:pt x="995" y="1010"/>
                </a:cubicBezTo>
                <a:cubicBezTo>
                  <a:pt x="998" y="1007"/>
                  <a:pt x="1001" y="1005"/>
                  <a:pt x="1003" y="1003"/>
                </a:cubicBezTo>
                <a:cubicBezTo>
                  <a:pt x="1006" y="1001"/>
                  <a:pt x="1009" y="999"/>
                  <a:pt x="1011" y="998"/>
                </a:cubicBezTo>
                <a:cubicBezTo>
                  <a:pt x="1045" y="974"/>
                  <a:pt x="1064" y="948"/>
                  <a:pt x="1068" y="920"/>
                </a:cubicBezTo>
                <a:cubicBezTo>
                  <a:pt x="1072" y="892"/>
                  <a:pt x="1062" y="861"/>
                  <a:pt x="1039" y="826"/>
                </a:cubicBezTo>
                <a:cubicBezTo>
                  <a:pt x="1038" y="824"/>
                  <a:pt x="1038" y="824"/>
                  <a:pt x="1038" y="824"/>
                </a:cubicBezTo>
                <a:cubicBezTo>
                  <a:pt x="1044" y="821"/>
                  <a:pt x="1056" y="815"/>
                  <a:pt x="1074" y="805"/>
                </a:cubicBezTo>
                <a:cubicBezTo>
                  <a:pt x="1091" y="795"/>
                  <a:pt x="1111" y="782"/>
                  <a:pt x="1134" y="768"/>
                </a:cubicBezTo>
                <a:cubicBezTo>
                  <a:pt x="1149" y="797"/>
                  <a:pt x="1163" y="828"/>
                  <a:pt x="1176" y="861"/>
                </a:cubicBezTo>
                <a:cubicBezTo>
                  <a:pt x="1189" y="894"/>
                  <a:pt x="1201" y="928"/>
                  <a:pt x="1212" y="964"/>
                </a:cubicBezTo>
                <a:cubicBezTo>
                  <a:pt x="1175" y="991"/>
                  <a:pt x="1138" y="1012"/>
                  <a:pt x="1102" y="1029"/>
                </a:cubicBezTo>
                <a:close/>
                <a:moveTo>
                  <a:pt x="1381" y="854"/>
                </a:moveTo>
                <a:cubicBezTo>
                  <a:pt x="1371" y="862"/>
                  <a:pt x="1371" y="862"/>
                  <a:pt x="1371" y="862"/>
                </a:cubicBezTo>
                <a:cubicBezTo>
                  <a:pt x="1373" y="893"/>
                  <a:pt x="1356" y="927"/>
                  <a:pt x="1318" y="966"/>
                </a:cubicBezTo>
                <a:cubicBezTo>
                  <a:pt x="1279" y="1005"/>
                  <a:pt x="1272" y="1041"/>
                  <a:pt x="1295" y="1074"/>
                </a:cubicBezTo>
                <a:cubicBezTo>
                  <a:pt x="1300" y="1080"/>
                  <a:pt x="1305" y="1084"/>
                  <a:pt x="1311" y="1088"/>
                </a:cubicBezTo>
                <a:cubicBezTo>
                  <a:pt x="1316" y="1092"/>
                  <a:pt x="1321" y="1096"/>
                  <a:pt x="1327" y="1098"/>
                </a:cubicBezTo>
                <a:cubicBezTo>
                  <a:pt x="1321" y="1114"/>
                  <a:pt x="1315" y="1130"/>
                  <a:pt x="1308" y="1145"/>
                </a:cubicBezTo>
                <a:cubicBezTo>
                  <a:pt x="1300" y="1161"/>
                  <a:pt x="1292" y="1176"/>
                  <a:pt x="1283" y="1190"/>
                </a:cubicBezTo>
                <a:cubicBezTo>
                  <a:pt x="1277" y="1152"/>
                  <a:pt x="1270" y="1114"/>
                  <a:pt x="1262" y="1077"/>
                </a:cubicBezTo>
                <a:cubicBezTo>
                  <a:pt x="1254" y="1040"/>
                  <a:pt x="1245" y="1005"/>
                  <a:pt x="1234" y="972"/>
                </a:cubicBezTo>
                <a:cubicBezTo>
                  <a:pt x="1260" y="953"/>
                  <a:pt x="1285" y="933"/>
                  <a:pt x="1310" y="911"/>
                </a:cubicBezTo>
                <a:cubicBezTo>
                  <a:pt x="1334" y="889"/>
                  <a:pt x="1359" y="864"/>
                  <a:pt x="1383" y="836"/>
                </a:cubicBezTo>
                <a:lnTo>
                  <a:pt x="1381" y="854"/>
                </a:lnTo>
                <a:close/>
                <a:moveTo>
                  <a:pt x="1236" y="734"/>
                </a:moveTo>
                <a:cubicBezTo>
                  <a:pt x="1243" y="743"/>
                  <a:pt x="1246" y="751"/>
                  <a:pt x="1246" y="759"/>
                </a:cubicBezTo>
                <a:cubicBezTo>
                  <a:pt x="1246" y="766"/>
                  <a:pt x="1248" y="773"/>
                  <a:pt x="1252" y="780"/>
                </a:cubicBezTo>
                <a:cubicBezTo>
                  <a:pt x="1260" y="791"/>
                  <a:pt x="1277" y="799"/>
                  <a:pt x="1301" y="806"/>
                </a:cubicBezTo>
                <a:cubicBezTo>
                  <a:pt x="1326" y="813"/>
                  <a:pt x="1347" y="815"/>
                  <a:pt x="1365" y="814"/>
                </a:cubicBezTo>
                <a:cubicBezTo>
                  <a:pt x="1371" y="822"/>
                  <a:pt x="1371" y="822"/>
                  <a:pt x="1371" y="822"/>
                </a:cubicBezTo>
                <a:cubicBezTo>
                  <a:pt x="1348" y="847"/>
                  <a:pt x="1325" y="871"/>
                  <a:pt x="1301" y="893"/>
                </a:cubicBezTo>
                <a:cubicBezTo>
                  <a:pt x="1276" y="915"/>
                  <a:pt x="1252" y="935"/>
                  <a:pt x="1228" y="952"/>
                </a:cubicBezTo>
                <a:cubicBezTo>
                  <a:pt x="1217" y="916"/>
                  <a:pt x="1205" y="882"/>
                  <a:pt x="1191" y="849"/>
                </a:cubicBezTo>
                <a:cubicBezTo>
                  <a:pt x="1177" y="816"/>
                  <a:pt x="1163" y="785"/>
                  <a:pt x="1148" y="756"/>
                </a:cubicBezTo>
                <a:cubicBezTo>
                  <a:pt x="1159" y="749"/>
                  <a:pt x="1170" y="741"/>
                  <a:pt x="1182" y="732"/>
                </a:cubicBezTo>
                <a:cubicBezTo>
                  <a:pt x="1194" y="722"/>
                  <a:pt x="1205" y="713"/>
                  <a:pt x="1216" y="704"/>
                </a:cubicBezTo>
                <a:lnTo>
                  <a:pt x="1236" y="734"/>
                </a:lnTo>
                <a:close/>
                <a:moveTo>
                  <a:pt x="1044" y="515"/>
                </a:moveTo>
                <a:cubicBezTo>
                  <a:pt x="1053" y="524"/>
                  <a:pt x="1061" y="530"/>
                  <a:pt x="1068" y="535"/>
                </a:cubicBezTo>
                <a:cubicBezTo>
                  <a:pt x="1074" y="541"/>
                  <a:pt x="1086" y="542"/>
                  <a:pt x="1102" y="539"/>
                </a:cubicBezTo>
                <a:cubicBezTo>
                  <a:pt x="1118" y="535"/>
                  <a:pt x="1133" y="534"/>
                  <a:pt x="1146" y="534"/>
                </a:cubicBezTo>
                <a:cubicBezTo>
                  <a:pt x="1153" y="539"/>
                  <a:pt x="1159" y="545"/>
                  <a:pt x="1164" y="551"/>
                </a:cubicBezTo>
                <a:cubicBezTo>
                  <a:pt x="1169" y="557"/>
                  <a:pt x="1175" y="562"/>
                  <a:pt x="1180" y="568"/>
                </a:cubicBezTo>
                <a:cubicBezTo>
                  <a:pt x="1184" y="586"/>
                  <a:pt x="1186" y="607"/>
                  <a:pt x="1187" y="630"/>
                </a:cubicBezTo>
                <a:cubicBezTo>
                  <a:pt x="1188" y="652"/>
                  <a:pt x="1193" y="670"/>
                  <a:pt x="1202" y="684"/>
                </a:cubicBezTo>
                <a:cubicBezTo>
                  <a:pt x="1204" y="688"/>
                  <a:pt x="1204" y="688"/>
                  <a:pt x="1204" y="688"/>
                </a:cubicBezTo>
                <a:cubicBezTo>
                  <a:pt x="1195" y="697"/>
                  <a:pt x="1184" y="706"/>
                  <a:pt x="1173" y="715"/>
                </a:cubicBezTo>
                <a:cubicBezTo>
                  <a:pt x="1162" y="723"/>
                  <a:pt x="1150" y="732"/>
                  <a:pt x="1140" y="740"/>
                </a:cubicBezTo>
                <a:cubicBezTo>
                  <a:pt x="1117" y="696"/>
                  <a:pt x="1093" y="655"/>
                  <a:pt x="1068" y="619"/>
                </a:cubicBezTo>
                <a:cubicBezTo>
                  <a:pt x="1042" y="582"/>
                  <a:pt x="1017" y="549"/>
                  <a:pt x="991" y="519"/>
                </a:cubicBezTo>
                <a:cubicBezTo>
                  <a:pt x="997" y="515"/>
                  <a:pt x="1002" y="511"/>
                  <a:pt x="1006" y="505"/>
                </a:cubicBezTo>
                <a:cubicBezTo>
                  <a:pt x="1011" y="500"/>
                  <a:pt x="1015" y="495"/>
                  <a:pt x="1019" y="489"/>
                </a:cubicBezTo>
                <a:cubicBezTo>
                  <a:pt x="1027" y="499"/>
                  <a:pt x="1036" y="507"/>
                  <a:pt x="1044" y="515"/>
                </a:cubicBezTo>
                <a:close/>
                <a:moveTo>
                  <a:pt x="973" y="418"/>
                </a:moveTo>
                <a:cubicBezTo>
                  <a:pt x="976" y="427"/>
                  <a:pt x="981" y="437"/>
                  <a:pt x="987" y="447"/>
                </a:cubicBezTo>
                <a:cubicBezTo>
                  <a:pt x="990" y="451"/>
                  <a:pt x="993" y="456"/>
                  <a:pt x="996" y="460"/>
                </a:cubicBezTo>
                <a:cubicBezTo>
                  <a:pt x="1000" y="465"/>
                  <a:pt x="1003" y="469"/>
                  <a:pt x="1007" y="473"/>
                </a:cubicBezTo>
                <a:cubicBezTo>
                  <a:pt x="1003" y="479"/>
                  <a:pt x="999" y="484"/>
                  <a:pt x="994" y="489"/>
                </a:cubicBezTo>
                <a:cubicBezTo>
                  <a:pt x="990" y="495"/>
                  <a:pt x="985" y="500"/>
                  <a:pt x="979" y="505"/>
                </a:cubicBezTo>
                <a:cubicBezTo>
                  <a:pt x="952" y="475"/>
                  <a:pt x="926" y="448"/>
                  <a:pt x="901" y="424"/>
                </a:cubicBezTo>
                <a:cubicBezTo>
                  <a:pt x="875" y="401"/>
                  <a:pt x="852" y="381"/>
                  <a:pt x="831" y="363"/>
                </a:cubicBezTo>
                <a:cubicBezTo>
                  <a:pt x="832" y="362"/>
                  <a:pt x="833" y="361"/>
                  <a:pt x="834" y="359"/>
                </a:cubicBezTo>
                <a:cubicBezTo>
                  <a:pt x="834" y="358"/>
                  <a:pt x="835" y="357"/>
                  <a:pt x="835" y="355"/>
                </a:cubicBezTo>
                <a:cubicBezTo>
                  <a:pt x="837" y="353"/>
                  <a:pt x="839" y="349"/>
                  <a:pt x="840" y="345"/>
                </a:cubicBezTo>
                <a:cubicBezTo>
                  <a:pt x="840" y="341"/>
                  <a:pt x="841" y="338"/>
                  <a:pt x="841" y="335"/>
                </a:cubicBezTo>
                <a:cubicBezTo>
                  <a:pt x="859" y="341"/>
                  <a:pt x="879" y="348"/>
                  <a:pt x="900" y="357"/>
                </a:cubicBezTo>
                <a:cubicBezTo>
                  <a:pt x="921" y="367"/>
                  <a:pt x="942" y="379"/>
                  <a:pt x="965" y="393"/>
                </a:cubicBezTo>
                <a:cubicBezTo>
                  <a:pt x="968" y="401"/>
                  <a:pt x="971" y="410"/>
                  <a:pt x="973" y="418"/>
                </a:cubicBezTo>
                <a:close/>
                <a:moveTo>
                  <a:pt x="933" y="310"/>
                </a:moveTo>
                <a:cubicBezTo>
                  <a:pt x="937" y="314"/>
                  <a:pt x="941" y="318"/>
                  <a:pt x="945" y="325"/>
                </a:cubicBezTo>
                <a:cubicBezTo>
                  <a:pt x="950" y="332"/>
                  <a:pt x="954" y="339"/>
                  <a:pt x="956" y="346"/>
                </a:cubicBezTo>
                <a:cubicBezTo>
                  <a:pt x="958" y="354"/>
                  <a:pt x="960" y="361"/>
                  <a:pt x="961" y="367"/>
                </a:cubicBezTo>
                <a:cubicBezTo>
                  <a:pt x="940" y="354"/>
                  <a:pt x="919" y="343"/>
                  <a:pt x="899" y="334"/>
                </a:cubicBezTo>
                <a:cubicBezTo>
                  <a:pt x="879" y="326"/>
                  <a:pt x="860" y="318"/>
                  <a:pt x="843" y="313"/>
                </a:cubicBezTo>
                <a:cubicBezTo>
                  <a:pt x="843" y="311"/>
                  <a:pt x="843" y="308"/>
                  <a:pt x="843" y="305"/>
                </a:cubicBezTo>
                <a:cubicBezTo>
                  <a:pt x="843" y="302"/>
                  <a:pt x="842" y="301"/>
                  <a:pt x="841" y="299"/>
                </a:cubicBezTo>
                <a:cubicBezTo>
                  <a:pt x="853" y="299"/>
                  <a:pt x="865" y="299"/>
                  <a:pt x="879" y="299"/>
                </a:cubicBezTo>
                <a:cubicBezTo>
                  <a:pt x="892" y="299"/>
                  <a:pt x="906" y="300"/>
                  <a:pt x="919" y="301"/>
                </a:cubicBezTo>
                <a:cubicBezTo>
                  <a:pt x="924" y="304"/>
                  <a:pt x="929" y="307"/>
                  <a:pt x="933" y="310"/>
                </a:cubicBezTo>
                <a:close/>
                <a:moveTo>
                  <a:pt x="895" y="197"/>
                </a:moveTo>
                <a:cubicBezTo>
                  <a:pt x="898" y="198"/>
                  <a:pt x="900" y="200"/>
                  <a:pt x="901" y="203"/>
                </a:cubicBezTo>
                <a:cubicBezTo>
                  <a:pt x="910" y="216"/>
                  <a:pt x="915" y="230"/>
                  <a:pt x="915" y="243"/>
                </a:cubicBezTo>
                <a:cubicBezTo>
                  <a:pt x="915" y="256"/>
                  <a:pt x="911" y="269"/>
                  <a:pt x="903" y="281"/>
                </a:cubicBezTo>
                <a:cubicBezTo>
                  <a:pt x="891" y="281"/>
                  <a:pt x="879" y="281"/>
                  <a:pt x="868" y="280"/>
                </a:cubicBezTo>
                <a:cubicBezTo>
                  <a:pt x="856" y="279"/>
                  <a:pt x="845" y="279"/>
                  <a:pt x="835" y="279"/>
                </a:cubicBezTo>
                <a:cubicBezTo>
                  <a:pt x="832" y="271"/>
                  <a:pt x="828" y="263"/>
                  <a:pt x="824" y="256"/>
                </a:cubicBezTo>
                <a:cubicBezTo>
                  <a:pt x="819" y="249"/>
                  <a:pt x="813" y="242"/>
                  <a:pt x="806" y="237"/>
                </a:cubicBezTo>
                <a:cubicBezTo>
                  <a:pt x="817" y="229"/>
                  <a:pt x="829" y="221"/>
                  <a:pt x="843" y="214"/>
                </a:cubicBezTo>
                <a:cubicBezTo>
                  <a:pt x="856" y="207"/>
                  <a:pt x="871" y="200"/>
                  <a:pt x="887" y="195"/>
                </a:cubicBezTo>
                <a:cubicBezTo>
                  <a:pt x="890" y="195"/>
                  <a:pt x="892" y="196"/>
                  <a:pt x="895" y="197"/>
                </a:cubicBezTo>
                <a:close/>
                <a:moveTo>
                  <a:pt x="789" y="47"/>
                </a:moveTo>
                <a:cubicBezTo>
                  <a:pt x="796" y="48"/>
                  <a:pt x="804" y="50"/>
                  <a:pt x="813" y="53"/>
                </a:cubicBezTo>
                <a:cubicBezTo>
                  <a:pt x="821" y="55"/>
                  <a:pt x="829" y="58"/>
                  <a:pt x="837" y="61"/>
                </a:cubicBezTo>
                <a:cubicBezTo>
                  <a:pt x="838" y="64"/>
                  <a:pt x="839" y="67"/>
                  <a:pt x="839" y="71"/>
                </a:cubicBezTo>
                <a:cubicBezTo>
                  <a:pt x="839" y="75"/>
                  <a:pt x="837" y="79"/>
                  <a:pt x="833" y="83"/>
                </a:cubicBezTo>
                <a:cubicBezTo>
                  <a:pt x="838" y="90"/>
                  <a:pt x="842" y="97"/>
                  <a:pt x="846" y="104"/>
                </a:cubicBezTo>
                <a:cubicBezTo>
                  <a:pt x="849" y="111"/>
                  <a:pt x="851" y="118"/>
                  <a:pt x="853" y="125"/>
                </a:cubicBezTo>
                <a:cubicBezTo>
                  <a:pt x="847" y="122"/>
                  <a:pt x="842" y="120"/>
                  <a:pt x="837" y="117"/>
                </a:cubicBezTo>
                <a:cubicBezTo>
                  <a:pt x="831" y="114"/>
                  <a:pt x="825" y="112"/>
                  <a:pt x="819" y="111"/>
                </a:cubicBezTo>
                <a:cubicBezTo>
                  <a:pt x="812" y="108"/>
                  <a:pt x="805" y="106"/>
                  <a:pt x="798" y="103"/>
                </a:cubicBezTo>
                <a:cubicBezTo>
                  <a:pt x="790" y="100"/>
                  <a:pt x="783" y="98"/>
                  <a:pt x="776" y="97"/>
                </a:cubicBezTo>
                <a:lnTo>
                  <a:pt x="789" y="47"/>
                </a:lnTo>
                <a:close/>
                <a:moveTo>
                  <a:pt x="794" y="122"/>
                </a:moveTo>
                <a:cubicBezTo>
                  <a:pt x="801" y="124"/>
                  <a:pt x="807" y="126"/>
                  <a:pt x="813" y="129"/>
                </a:cubicBezTo>
                <a:cubicBezTo>
                  <a:pt x="821" y="130"/>
                  <a:pt x="829" y="133"/>
                  <a:pt x="837" y="137"/>
                </a:cubicBezTo>
                <a:cubicBezTo>
                  <a:pt x="845" y="141"/>
                  <a:pt x="852" y="145"/>
                  <a:pt x="859" y="149"/>
                </a:cubicBezTo>
                <a:cubicBezTo>
                  <a:pt x="860" y="154"/>
                  <a:pt x="861" y="160"/>
                  <a:pt x="861" y="166"/>
                </a:cubicBezTo>
                <a:cubicBezTo>
                  <a:pt x="861" y="172"/>
                  <a:pt x="861" y="178"/>
                  <a:pt x="861" y="185"/>
                </a:cubicBezTo>
                <a:cubicBezTo>
                  <a:pt x="847" y="190"/>
                  <a:pt x="835" y="197"/>
                  <a:pt x="824" y="204"/>
                </a:cubicBezTo>
                <a:cubicBezTo>
                  <a:pt x="812" y="211"/>
                  <a:pt x="801" y="218"/>
                  <a:pt x="791" y="225"/>
                </a:cubicBezTo>
                <a:cubicBezTo>
                  <a:pt x="786" y="222"/>
                  <a:pt x="782" y="219"/>
                  <a:pt x="777" y="216"/>
                </a:cubicBezTo>
                <a:cubicBezTo>
                  <a:pt x="773" y="213"/>
                  <a:pt x="768" y="210"/>
                  <a:pt x="764" y="209"/>
                </a:cubicBezTo>
                <a:cubicBezTo>
                  <a:pt x="763" y="208"/>
                  <a:pt x="762" y="207"/>
                  <a:pt x="760" y="206"/>
                </a:cubicBezTo>
                <a:cubicBezTo>
                  <a:pt x="759" y="205"/>
                  <a:pt x="757" y="205"/>
                  <a:pt x="754" y="205"/>
                </a:cubicBezTo>
                <a:cubicBezTo>
                  <a:pt x="772" y="117"/>
                  <a:pt x="772" y="117"/>
                  <a:pt x="772" y="117"/>
                </a:cubicBezTo>
                <a:cubicBezTo>
                  <a:pt x="779" y="118"/>
                  <a:pt x="786" y="120"/>
                  <a:pt x="794" y="122"/>
                </a:cubicBezTo>
                <a:close/>
                <a:moveTo>
                  <a:pt x="669" y="26"/>
                </a:moveTo>
                <a:cubicBezTo>
                  <a:pt x="703" y="29"/>
                  <a:pt x="737" y="35"/>
                  <a:pt x="771" y="43"/>
                </a:cubicBezTo>
                <a:cubicBezTo>
                  <a:pt x="758" y="93"/>
                  <a:pt x="758" y="93"/>
                  <a:pt x="758" y="93"/>
                </a:cubicBezTo>
                <a:cubicBezTo>
                  <a:pt x="737" y="89"/>
                  <a:pt x="715" y="87"/>
                  <a:pt x="693" y="86"/>
                </a:cubicBezTo>
                <a:cubicBezTo>
                  <a:pt x="671" y="85"/>
                  <a:pt x="650" y="86"/>
                  <a:pt x="630" y="89"/>
                </a:cubicBezTo>
                <a:cubicBezTo>
                  <a:pt x="620" y="78"/>
                  <a:pt x="610" y="67"/>
                  <a:pt x="600" y="56"/>
                </a:cubicBezTo>
                <a:cubicBezTo>
                  <a:pt x="589" y="44"/>
                  <a:pt x="578" y="33"/>
                  <a:pt x="566" y="23"/>
                </a:cubicBezTo>
                <a:cubicBezTo>
                  <a:pt x="600" y="21"/>
                  <a:pt x="635" y="22"/>
                  <a:pt x="669" y="26"/>
                </a:cubicBezTo>
                <a:close/>
                <a:moveTo>
                  <a:pt x="379" y="54"/>
                </a:moveTo>
                <a:cubicBezTo>
                  <a:pt x="432" y="38"/>
                  <a:pt x="486" y="29"/>
                  <a:pt x="539" y="25"/>
                </a:cubicBezTo>
                <a:cubicBezTo>
                  <a:pt x="553" y="37"/>
                  <a:pt x="565" y="48"/>
                  <a:pt x="577" y="59"/>
                </a:cubicBezTo>
                <a:cubicBezTo>
                  <a:pt x="588" y="70"/>
                  <a:pt x="598" y="80"/>
                  <a:pt x="608" y="91"/>
                </a:cubicBezTo>
                <a:cubicBezTo>
                  <a:pt x="581" y="96"/>
                  <a:pt x="556" y="105"/>
                  <a:pt x="534" y="116"/>
                </a:cubicBezTo>
                <a:cubicBezTo>
                  <a:pt x="511" y="127"/>
                  <a:pt x="491" y="142"/>
                  <a:pt x="473" y="159"/>
                </a:cubicBezTo>
                <a:cubicBezTo>
                  <a:pt x="436" y="147"/>
                  <a:pt x="396" y="137"/>
                  <a:pt x="353" y="128"/>
                </a:cubicBezTo>
                <a:cubicBezTo>
                  <a:pt x="310" y="119"/>
                  <a:pt x="267" y="116"/>
                  <a:pt x="224" y="117"/>
                </a:cubicBezTo>
                <a:cubicBezTo>
                  <a:pt x="274" y="90"/>
                  <a:pt x="325" y="69"/>
                  <a:pt x="379" y="54"/>
                </a:cubicBezTo>
                <a:close/>
                <a:moveTo>
                  <a:pt x="134" y="177"/>
                </a:moveTo>
                <a:cubicBezTo>
                  <a:pt x="80" y="215"/>
                  <a:pt x="80" y="215"/>
                  <a:pt x="80" y="215"/>
                </a:cubicBezTo>
                <a:cubicBezTo>
                  <a:pt x="90" y="206"/>
                  <a:pt x="101" y="197"/>
                  <a:pt x="112" y="188"/>
                </a:cubicBezTo>
                <a:cubicBezTo>
                  <a:pt x="123" y="179"/>
                  <a:pt x="133" y="172"/>
                  <a:pt x="144" y="165"/>
                </a:cubicBezTo>
                <a:cubicBezTo>
                  <a:pt x="152" y="158"/>
                  <a:pt x="160" y="153"/>
                  <a:pt x="167" y="149"/>
                </a:cubicBezTo>
                <a:cubicBezTo>
                  <a:pt x="174" y="145"/>
                  <a:pt x="181" y="140"/>
                  <a:pt x="188" y="135"/>
                </a:cubicBezTo>
                <a:cubicBezTo>
                  <a:pt x="208" y="134"/>
                  <a:pt x="228" y="134"/>
                  <a:pt x="248" y="135"/>
                </a:cubicBezTo>
                <a:cubicBezTo>
                  <a:pt x="268" y="136"/>
                  <a:pt x="289" y="138"/>
                  <a:pt x="309" y="141"/>
                </a:cubicBezTo>
                <a:cubicBezTo>
                  <a:pt x="303" y="141"/>
                  <a:pt x="303" y="141"/>
                  <a:pt x="303" y="141"/>
                </a:cubicBezTo>
                <a:cubicBezTo>
                  <a:pt x="277" y="148"/>
                  <a:pt x="250" y="150"/>
                  <a:pt x="222" y="148"/>
                </a:cubicBezTo>
                <a:cubicBezTo>
                  <a:pt x="194" y="146"/>
                  <a:pt x="165" y="156"/>
                  <a:pt x="134" y="177"/>
                </a:cubicBezTo>
                <a:close/>
                <a:moveTo>
                  <a:pt x="198" y="435"/>
                </a:moveTo>
                <a:cubicBezTo>
                  <a:pt x="191" y="425"/>
                  <a:pt x="187" y="417"/>
                  <a:pt x="184" y="411"/>
                </a:cubicBezTo>
                <a:cubicBezTo>
                  <a:pt x="195" y="403"/>
                  <a:pt x="202" y="393"/>
                  <a:pt x="206" y="381"/>
                </a:cubicBezTo>
                <a:cubicBezTo>
                  <a:pt x="210" y="369"/>
                  <a:pt x="216" y="361"/>
                  <a:pt x="224" y="355"/>
                </a:cubicBezTo>
                <a:cubicBezTo>
                  <a:pt x="239" y="346"/>
                  <a:pt x="256" y="342"/>
                  <a:pt x="274" y="344"/>
                </a:cubicBezTo>
                <a:cubicBezTo>
                  <a:pt x="293" y="346"/>
                  <a:pt x="311" y="341"/>
                  <a:pt x="329" y="327"/>
                </a:cubicBezTo>
                <a:cubicBezTo>
                  <a:pt x="335" y="323"/>
                  <a:pt x="341" y="317"/>
                  <a:pt x="347" y="309"/>
                </a:cubicBezTo>
                <a:cubicBezTo>
                  <a:pt x="352" y="301"/>
                  <a:pt x="357" y="293"/>
                  <a:pt x="361" y="283"/>
                </a:cubicBezTo>
                <a:cubicBezTo>
                  <a:pt x="371" y="282"/>
                  <a:pt x="382" y="281"/>
                  <a:pt x="392" y="280"/>
                </a:cubicBezTo>
                <a:cubicBezTo>
                  <a:pt x="402" y="279"/>
                  <a:pt x="412" y="278"/>
                  <a:pt x="421" y="277"/>
                </a:cubicBezTo>
                <a:cubicBezTo>
                  <a:pt x="420" y="290"/>
                  <a:pt x="420" y="305"/>
                  <a:pt x="423" y="319"/>
                </a:cubicBezTo>
                <a:cubicBezTo>
                  <a:pt x="426" y="334"/>
                  <a:pt x="430" y="349"/>
                  <a:pt x="435" y="363"/>
                </a:cubicBezTo>
                <a:cubicBezTo>
                  <a:pt x="402" y="377"/>
                  <a:pt x="367" y="392"/>
                  <a:pt x="331" y="410"/>
                </a:cubicBezTo>
                <a:cubicBezTo>
                  <a:pt x="294" y="428"/>
                  <a:pt x="258" y="449"/>
                  <a:pt x="220" y="473"/>
                </a:cubicBezTo>
                <a:cubicBezTo>
                  <a:pt x="212" y="459"/>
                  <a:pt x="205" y="446"/>
                  <a:pt x="198" y="435"/>
                </a:cubicBezTo>
                <a:close/>
                <a:moveTo>
                  <a:pt x="71" y="724"/>
                </a:moveTo>
                <a:cubicBezTo>
                  <a:pt x="51" y="701"/>
                  <a:pt x="35" y="681"/>
                  <a:pt x="23" y="664"/>
                </a:cubicBezTo>
                <a:cubicBezTo>
                  <a:pt x="54" y="630"/>
                  <a:pt x="86" y="600"/>
                  <a:pt x="118" y="573"/>
                </a:cubicBezTo>
                <a:cubicBezTo>
                  <a:pt x="150" y="545"/>
                  <a:pt x="183" y="521"/>
                  <a:pt x="216" y="499"/>
                </a:cubicBezTo>
                <a:cubicBezTo>
                  <a:pt x="227" y="514"/>
                  <a:pt x="239" y="530"/>
                  <a:pt x="251" y="547"/>
                </a:cubicBezTo>
                <a:cubicBezTo>
                  <a:pt x="264" y="565"/>
                  <a:pt x="278" y="583"/>
                  <a:pt x="292" y="602"/>
                </a:cubicBezTo>
                <a:cubicBezTo>
                  <a:pt x="287" y="608"/>
                  <a:pt x="282" y="616"/>
                  <a:pt x="276" y="625"/>
                </a:cubicBezTo>
                <a:cubicBezTo>
                  <a:pt x="271" y="633"/>
                  <a:pt x="266" y="642"/>
                  <a:pt x="262" y="650"/>
                </a:cubicBezTo>
                <a:cubicBezTo>
                  <a:pt x="241" y="672"/>
                  <a:pt x="220" y="696"/>
                  <a:pt x="199" y="721"/>
                </a:cubicBezTo>
                <a:cubicBezTo>
                  <a:pt x="178" y="745"/>
                  <a:pt x="159" y="771"/>
                  <a:pt x="140" y="798"/>
                </a:cubicBezTo>
                <a:cubicBezTo>
                  <a:pt x="113" y="771"/>
                  <a:pt x="90" y="746"/>
                  <a:pt x="71" y="724"/>
                </a:cubicBezTo>
                <a:close/>
                <a:moveTo>
                  <a:pt x="142" y="826"/>
                </a:moveTo>
                <a:cubicBezTo>
                  <a:pt x="165" y="846"/>
                  <a:pt x="190" y="867"/>
                  <a:pt x="217" y="888"/>
                </a:cubicBezTo>
                <a:cubicBezTo>
                  <a:pt x="245" y="909"/>
                  <a:pt x="275" y="931"/>
                  <a:pt x="309" y="952"/>
                </a:cubicBezTo>
                <a:cubicBezTo>
                  <a:pt x="291" y="989"/>
                  <a:pt x="275" y="1027"/>
                  <a:pt x="260" y="1064"/>
                </a:cubicBezTo>
                <a:cubicBezTo>
                  <a:pt x="246" y="1102"/>
                  <a:pt x="232" y="1140"/>
                  <a:pt x="218" y="1178"/>
                </a:cubicBezTo>
                <a:cubicBezTo>
                  <a:pt x="163" y="1142"/>
                  <a:pt x="125" y="1110"/>
                  <a:pt x="103" y="1081"/>
                </a:cubicBezTo>
                <a:cubicBezTo>
                  <a:pt x="81" y="1053"/>
                  <a:pt x="70" y="1038"/>
                  <a:pt x="70" y="1036"/>
                </a:cubicBezTo>
                <a:cubicBezTo>
                  <a:pt x="62" y="1040"/>
                  <a:pt x="62" y="1040"/>
                  <a:pt x="62" y="1040"/>
                </a:cubicBezTo>
                <a:cubicBezTo>
                  <a:pt x="66" y="1012"/>
                  <a:pt x="76" y="984"/>
                  <a:pt x="94" y="957"/>
                </a:cubicBezTo>
                <a:cubicBezTo>
                  <a:pt x="111" y="930"/>
                  <a:pt x="116" y="901"/>
                  <a:pt x="110" y="872"/>
                </a:cubicBezTo>
                <a:cubicBezTo>
                  <a:pt x="115" y="864"/>
                  <a:pt x="121" y="856"/>
                  <a:pt x="126" y="849"/>
                </a:cubicBezTo>
                <a:cubicBezTo>
                  <a:pt x="131" y="842"/>
                  <a:pt x="136" y="834"/>
                  <a:pt x="142" y="826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4" name="Freeform 64"/>
          <p:cNvSpPr/>
          <p:nvPr userDrawn="1"/>
        </p:nvSpPr>
        <p:spPr>
          <a:xfrm>
            <a:off x="0" y="6477000"/>
            <a:ext cx="9144000" cy="381000"/>
          </a:xfrm>
          <a:custGeom>
            <a:avLst/>
            <a:gdLst>
              <a:gd name="txL" fmla="*/ 0 w 2721"/>
              <a:gd name="txT" fmla="*/ 0 h 301"/>
              <a:gd name="txR" fmla="*/ 2721 w 2721"/>
              <a:gd name="txB" fmla="*/ 301 h 301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</a:cxnLst>
            <a:rect l="txL" t="txT" r="txR" b="txB"/>
            <a:pathLst>
              <a:path w="2721" h="301">
                <a:moveTo>
                  <a:pt x="0" y="301"/>
                </a:moveTo>
                <a:cubicBezTo>
                  <a:pt x="2721" y="301"/>
                  <a:pt x="2721" y="301"/>
                  <a:pt x="2721" y="301"/>
                </a:cubicBezTo>
                <a:cubicBezTo>
                  <a:pt x="2721" y="2"/>
                  <a:pt x="2721" y="2"/>
                  <a:pt x="2721" y="2"/>
                </a:cubicBezTo>
                <a:cubicBezTo>
                  <a:pt x="1918" y="2"/>
                  <a:pt x="1918" y="2"/>
                  <a:pt x="1918" y="2"/>
                </a:cubicBezTo>
                <a:cubicBezTo>
                  <a:pt x="1918" y="2"/>
                  <a:pt x="1884" y="0"/>
                  <a:pt x="1851" y="14"/>
                </a:cubicBezTo>
                <a:cubicBezTo>
                  <a:pt x="1818" y="28"/>
                  <a:pt x="1801" y="49"/>
                  <a:pt x="1801" y="49"/>
                </a:cubicBezTo>
                <a:cubicBezTo>
                  <a:pt x="1639" y="235"/>
                  <a:pt x="1639" y="235"/>
                  <a:pt x="1639" y="235"/>
                </a:cubicBezTo>
                <a:cubicBezTo>
                  <a:pt x="1639" y="235"/>
                  <a:pt x="1618" y="259"/>
                  <a:pt x="1593" y="267"/>
                </a:cubicBezTo>
                <a:cubicBezTo>
                  <a:pt x="1557" y="279"/>
                  <a:pt x="1524" y="278"/>
                  <a:pt x="1524" y="278"/>
                </a:cubicBezTo>
                <a:cubicBezTo>
                  <a:pt x="0" y="278"/>
                  <a:pt x="0" y="278"/>
                  <a:pt x="0" y="278"/>
                </a:cubicBezTo>
                <a:lnTo>
                  <a:pt x="0" y="301"/>
                </a:lnTo>
                <a:close/>
              </a:path>
            </a:pathLst>
          </a:custGeom>
          <a:solidFill>
            <a:srgbClr val="15E55A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5" name="AutoShape 9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162925" y="6545263"/>
            <a:ext cx="914400" cy="304800"/>
          </a:xfrm>
          <a:prstGeom prst="actionButtonBlank">
            <a:avLst/>
          </a:prstGeom>
          <a:gradFill rotWithShape="1">
            <a:gsLst>
              <a:gs pos="0">
                <a:srgbClr val="FFFFFF"/>
              </a:gs>
              <a:gs pos="100000">
                <a:srgbClr val="FF0066">
                  <a:alpha val="43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结束放映</a:t>
            </a:r>
          </a:p>
        </p:txBody>
      </p:sp>
      <p:grpSp>
        <p:nvGrpSpPr>
          <p:cNvPr id="5126" name="Group 6"/>
          <p:cNvGrpSpPr>
            <a:grpSpLocks noChangeAspect="1"/>
          </p:cNvGrpSpPr>
          <p:nvPr userDrawn="1"/>
        </p:nvGrpSpPr>
        <p:grpSpPr>
          <a:xfrm>
            <a:off x="-12700" y="6502400"/>
            <a:ext cx="1093788" cy="328613"/>
            <a:chOff x="0" y="0"/>
            <a:chExt cx="1768427" cy="456181"/>
          </a:xfrm>
        </p:grpSpPr>
        <p:pic>
          <p:nvPicPr>
            <p:cNvPr id="5140" name="图片 13" descr="未标题-1 拷贝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434861" cy="45618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141" name="图片 14" descr="创新设计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31987" y="71856"/>
              <a:ext cx="1336440" cy="37965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127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865813" y="6545263"/>
            <a:ext cx="914400" cy="304800"/>
          </a:xfrm>
          <a:prstGeom prst="actionButtonBlank">
            <a:avLst/>
          </a:prstGeom>
          <a:gradFill rotWithShape="1">
            <a:gsLst>
              <a:gs pos="0">
                <a:srgbClr val="FFFFFF"/>
              </a:gs>
              <a:gs pos="100000">
                <a:srgbClr val="FF0066">
                  <a:alpha val="43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返回目录</a:t>
            </a:r>
          </a:p>
        </p:txBody>
      </p:sp>
      <p:grpSp>
        <p:nvGrpSpPr>
          <p:cNvPr id="5128" name="Group 10"/>
          <p:cNvGrpSpPr/>
          <p:nvPr userDrawn="1"/>
        </p:nvGrpSpPr>
        <p:grpSpPr>
          <a:xfrm>
            <a:off x="6870700" y="6570663"/>
            <a:ext cx="576263" cy="255587"/>
            <a:chOff x="0" y="0"/>
            <a:chExt cx="306" cy="143"/>
          </a:xfrm>
        </p:grpSpPr>
        <p:sp>
          <p:nvSpPr>
            <p:cNvPr id="5137" name="Rectangle 54"/>
            <p:cNvSpPr>
              <a:spLocks noChangeArrowheads="1"/>
            </p:cNvSpPr>
            <p:nvPr/>
          </p:nvSpPr>
          <p:spPr bwMode="auto">
            <a:xfrm>
              <a:off x="23" y="0"/>
              <a:ext cx="283" cy="143"/>
            </a:xfrm>
            <a:prstGeom prst="rect">
              <a:avLst/>
            </a:prstGeom>
            <a:gradFill rotWithShape="1">
              <a:gsLst>
                <a:gs pos="0">
                  <a:srgbClr val="009E00"/>
                </a:gs>
                <a:gs pos="50000">
                  <a:srgbClr val="FFFFFF"/>
                </a:gs>
                <a:gs pos="100000">
                  <a:srgbClr val="009E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8" name="AutoShape 55"/>
            <p:cNvSpPr>
              <a:spLocks noChangeArrowheads="1"/>
            </p:cNvSpPr>
            <p:nvPr/>
          </p:nvSpPr>
          <p:spPr bwMode="auto">
            <a:xfrm rot="-5400000">
              <a:off x="86" y="22"/>
              <a:ext cx="107" cy="97"/>
            </a:xfrm>
            <a:prstGeom prst="triangle">
              <a:avLst>
                <a:gd name="adj" fmla="val 50000"/>
              </a:avLst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9" name="Text Box 5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0" y="17"/>
              <a:ext cx="279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29" name="Group 14"/>
          <p:cNvGrpSpPr/>
          <p:nvPr userDrawn="1"/>
        </p:nvGrpSpPr>
        <p:grpSpPr>
          <a:xfrm>
            <a:off x="7537450" y="6570663"/>
            <a:ext cx="533400" cy="255587"/>
            <a:chOff x="0" y="0"/>
            <a:chExt cx="283" cy="143"/>
          </a:xfrm>
        </p:grpSpPr>
        <p:sp>
          <p:nvSpPr>
            <p:cNvPr id="5134" name="Rectangle 58"/>
            <p:cNvSpPr>
              <a:spLocks noChangeArrowheads="1"/>
            </p:cNvSpPr>
            <p:nvPr/>
          </p:nvSpPr>
          <p:spPr bwMode="auto">
            <a:xfrm flipH="1">
              <a:off x="0" y="0"/>
              <a:ext cx="283" cy="143"/>
            </a:xfrm>
            <a:prstGeom prst="rect">
              <a:avLst/>
            </a:prstGeom>
            <a:gradFill rotWithShape="1">
              <a:gsLst>
                <a:gs pos="0">
                  <a:srgbClr val="009E00"/>
                </a:gs>
                <a:gs pos="50000">
                  <a:srgbClr val="FFFFFF"/>
                </a:gs>
                <a:gs pos="100000">
                  <a:srgbClr val="009E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5" name="AutoShape 59"/>
            <p:cNvSpPr>
              <a:spLocks noChangeArrowheads="1"/>
            </p:cNvSpPr>
            <p:nvPr/>
          </p:nvSpPr>
          <p:spPr bwMode="auto">
            <a:xfrm rot="5400000" flipH="1">
              <a:off x="111" y="23"/>
              <a:ext cx="107" cy="97"/>
            </a:xfrm>
            <a:prstGeom prst="triangle">
              <a:avLst>
                <a:gd name="adj" fmla="val 50000"/>
              </a:avLst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6" name="Text Box 6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0" y="9"/>
              <a:ext cx="279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30" name="Text Box 70"/>
          <p:cNvSpPr txBox="1">
            <a:spLocks noChangeArrowheads="1"/>
          </p:cNvSpPr>
          <p:nvPr/>
        </p:nvSpPr>
        <p:spPr bwMode="auto">
          <a:xfrm>
            <a:off x="4648200" y="77788"/>
            <a:ext cx="43434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获取详细资料请浏览：</a:t>
            </a:r>
            <a:r>
              <a:rPr kumimoji="0" lang="en-US" altLang="zh-CN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15"/>
              </a:rPr>
              <a:t>http://www.zxjkw.com/chuangxin/cx_index.html</a:t>
            </a:r>
            <a:r>
              <a:rPr kumimoji="0" lang="en-US" altLang="zh-CN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5131" name="Line 12"/>
          <p:cNvSpPr/>
          <p:nvPr userDrawn="1"/>
        </p:nvSpPr>
        <p:spPr>
          <a:xfrm>
            <a:off x="0" y="6488113"/>
            <a:ext cx="9144000" cy="0"/>
          </a:xfrm>
          <a:prstGeom prst="line">
            <a:avLst/>
          </a:prstGeom>
          <a:ln w="5715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2" name="Line 75"/>
          <p:cNvSpPr/>
          <p:nvPr userDrawn="1"/>
        </p:nvSpPr>
        <p:spPr>
          <a:xfrm>
            <a:off x="0" y="304800"/>
            <a:ext cx="9144000" cy="0"/>
          </a:xfrm>
          <a:prstGeom prst="line">
            <a:avLst/>
          </a:prstGeom>
          <a:ln w="57150" cap="flat" cmpd="sng">
            <a:solidFill>
              <a:srgbClr val="00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9" name="Text Box 76"/>
          <p:cNvSpPr txBox="1">
            <a:spLocks noChangeArrowheads="1"/>
          </p:cNvSpPr>
          <p:nvPr/>
        </p:nvSpPr>
        <p:spPr bwMode="auto">
          <a:xfrm>
            <a:off x="4191000" y="6532563"/>
            <a:ext cx="7620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fld id="{ED6C1F25-C10C-4096-9AAC-56A22074695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6"/>
          <p:cNvCxnSpPr/>
          <p:nvPr/>
        </p:nvCxnSpPr>
        <p:spPr>
          <a:xfrm>
            <a:off x="0" y="2293938"/>
            <a:ext cx="9144000" cy="0"/>
          </a:xfrm>
          <a:prstGeom prst="line">
            <a:avLst/>
          </a:prstGeom>
          <a:ln w="73025" cap="flat" cmpd="thinThick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178" name="Text Box 325"/>
          <p:cNvSpPr txBox="1"/>
          <p:nvPr/>
        </p:nvSpPr>
        <p:spPr>
          <a:xfrm>
            <a:off x="2350770" y="3390265"/>
            <a:ext cx="4760595" cy="640080"/>
          </a:xfrm>
          <a:prstGeom prst="rect">
            <a:avLst/>
          </a:prstGeom>
          <a:gradFill rotWithShape="1">
            <a:gsLst>
              <a:gs pos="0">
                <a:srgbClr val="7EEBF6"/>
              </a:gs>
              <a:gs pos="100000">
                <a:srgbClr val="CAF7FB"/>
              </a:gs>
            </a:gsLst>
            <a:path path="rect">
              <a:fillToRect r="100000" b="100000"/>
            </a:path>
            <a:tileRect/>
          </a:gradFill>
          <a:ln w="57150" cap="flat" cmpd="thinThick">
            <a:solidFill>
              <a:srgbClr val="B7E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algn="ctr"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理解词句含义（词语）</a:t>
            </a:r>
          </a:p>
        </p:txBody>
      </p:sp>
      <p:sp>
        <p:nvSpPr>
          <p:cNvPr id="7180" name="标题 1"/>
          <p:cNvSpPr/>
          <p:nvPr/>
        </p:nvSpPr>
        <p:spPr>
          <a:xfrm>
            <a:off x="0" y="841375"/>
            <a:ext cx="9144000" cy="9413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Calibri Light" pitchFamily="34" charset="0"/>
                <a:ea typeface="宋体" panose="02010600030101010101" pitchFamily="2" charset="-122"/>
              </a:rPr>
              <a:t>考点    散文阅读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910club.cn/kjsc/UploadFiles20081888/200904/2009042318012073.jpg"/>
          <p:cNvPicPr>
            <a:picLocks noChangeAspect="1"/>
          </p:cNvPicPr>
          <p:nvPr/>
        </p:nvPicPr>
        <p:blipFill>
          <a:blip r:embed="rId2"/>
          <a:srcRect l="37500" t="48750" r="6250" b="8749"/>
          <a:stretch>
            <a:fillRect/>
          </a:stretch>
        </p:blipFill>
        <p:spPr>
          <a:xfrm>
            <a:off x="6858000" y="5786438"/>
            <a:ext cx="2286000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485775"/>
            <a:ext cx="9144000" cy="56938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“理解文中重要词语的含义”解题技巧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　  考查形式：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．说说你对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××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词的理解。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2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．句中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××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一词的含义是什么。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3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．句中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××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一词指代什么。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 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答题方法：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．联系词语所在的句子的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内容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及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前后句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来理解词语的含义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．联系文章的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主题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或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作者的情感态度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揣摩词语的含义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一般分析具有深层含义或特定意义的词语、能点明中心或主旨的词语等依据此法。如本节“真题探究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1”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，在揣摩“柴禾”的含义时就需要根据文章的主题去理解它的具体含义和抽象含义。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．联系作者写作时的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写作意图和社会背景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理解词语的含义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4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．依托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修辞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挖掘词语的含义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圆角矩形 2"/>
          <p:cNvGrpSpPr/>
          <p:nvPr/>
        </p:nvGrpSpPr>
        <p:grpSpPr>
          <a:xfrm>
            <a:off x="2017713" y="2882900"/>
            <a:ext cx="5089525" cy="1633538"/>
            <a:chOff x="0" y="0"/>
            <a:chExt cx="3206" cy="1029"/>
          </a:xfrm>
        </p:grpSpPr>
        <p:pic>
          <p:nvPicPr>
            <p:cNvPr id="18435" name="圆角矩形 2">
              <a:hlinkClick r:id="" action="ppaction://noaction"/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436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4.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拓展提升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3050" y="658813"/>
            <a:ext cx="8612188" cy="3416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pPr lvl="0" indent="457200"/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阅读下面的片段，回答后面的问题。</a:t>
            </a:r>
          </a:p>
          <a:p>
            <a:pPr lvl="0" indent="457200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虽然九十天中，只有一日的春光，而对于春天，似乎已得了酬报，不再怨恨憎嫌了。只是满意之余，还觉得有些遗憾，如同小孩子打架后相寻，大家忍不住回嗔作喜，却又不肯即时言归于好，只背着脸，低着头，撅着嘴说：“早知道你又来哄我找我，当初又何必把我冰在那里呢？”</a:t>
            </a:r>
          </a:p>
          <a:p>
            <a:pPr lvl="0" indent="457200" algn="r"/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节选自冰心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《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一日春光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》)</a:t>
            </a:r>
          </a:p>
          <a:p>
            <a:pPr lvl="0" indent="457200"/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作者在“满意之余，还觉得有些遗憾”，这里的“遗憾”指的是什么？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(2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分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050" y="4202113"/>
            <a:ext cx="8612188" cy="15700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解析  从“早知道你又来哄我找我，当初又何必把我冰在那里呢”中我们可以读出“你”指的就是春天，“我”就是寻春的人，“把我冰在那里”说的就是春天让我苦苦地等待。由此可以得出答案。</a:t>
            </a:r>
          </a:p>
        </p:txBody>
      </p:sp>
      <p:sp>
        <p:nvSpPr>
          <p:cNvPr id="5" name="矩形 4"/>
          <p:cNvSpPr/>
          <p:nvPr/>
        </p:nvSpPr>
        <p:spPr>
          <a:xfrm>
            <a:off x="261938" y="5899150"/>
            <a:ext cx="8610600" cy="46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答案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春天来得太晚，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让作者等待得太痛苦。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6"/>
          <p:cNvCxnSpPr/>
          <p:nvPr/>
        </p:nvCxnSpPr>
        <p:spPr>
          <a:xfrm>
            <a:off x="0" y="2293938"/>
            <a:ext cx="9144000" cy="0"/>
          </a:xfrm>
          <a:prstGeom prst="line">
            <a:avLst/>
          </a:prstGeom>
          <a:ln w="73025" cap="flat" cmpd="thinThick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178" name="Text Box 325"/>
          <p:cNvSpPr txBox="1"/>
          <p:nvPr/>
        </p:nvSpPr>
        <p:spPr>
          <a:xfrm>
            <a:off x="2458085" y="3553460"/>
            <a:ext cx="4547870" cy="640080"/>
          </a:xfrm>
          <a:prstGeom prst="rect">
            <a:avLst/>
          </a:prstGeom>
          <a:gradFill rotWithShape="1">
            <a:gsLst>
              <a:gs pos="0">
                <a:srgbClr val="7EEBF6"/>
              </a:gs>
              <a:gs pos="100000">
                <a:srgbClr val="CAF7FB"/>
              </a:gs>
            </a:gsLst>
            <a:path path="rect">
              <a:fillToRect r="100000" b="100000"/>
            </a:path>
            <a:tileRect/>
          </a:gradFill>
          <a:ln w="57150" cap="flat" cmpd="thinThick">
            <a:solidFill>
              <a:srgbClr val="B7E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algn="ctr"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理解词句含义（句子）</a:t>
            </a:r>
          </a:p>
        </p:txBody>
      </p:sp>
      <p:sp>
        <p:nvSpPr>
          <p:cNvPr id="7180" name="标题 1"/>
          <p:cNvSpPr/>
          <p:nvPr/>
        </p:nvSpPr>
        <p:spPr>
          <a:xfrm>
            <a:off x="0" y="841375"/>
            <a:ext cx="9144000" cy="9413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Calibri Light" pitchFamily="34" charset="0"/>
                <a:ea typeface="宋体" panose="02010600030101010101" pitchFamily="2" charset="-122"/>
              </a:rPr>
              <a:t>考点    散文阅读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圆角矩形 32"/>
          <p:cNvGrpSpPr/>
          <p:nvPr/>
        </p:nvGrpSpPr>
        <p:grpSpPr>
          <a:xfrm>
            <a:off x="111125" y="635000"/>
            <a:ext cx="3455988" cy="900113"/>
            <a:chOff x="0" y="0"/>
            <a:chExt cx="1282" cy="426"/>
          </a:xfrm>
        </p:grpSpPr>
        <p:pic>
          <p:nvPicPr>
            <p:cNvPr id="9220" name="圆角矩形 32">
              <a:hlinkClick r:id="rId2" action="ppaction://hlinksldjump"/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21" name="Text Box 6"/>
            <p:cNvSpPr txBox="1"/>
            <p:nvPr/>
          </p:nvSpPr>
          <p:spPr>
            <a:xfrm>
              <a:off x="96" y="71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en-US" altLang="zh-CN" sz="3600" b="1" dirty="0"/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3600" b="1" dirty="0"/>
                <a:t>1. </a:t>
              </a:r>
              <a:r>
                <a:rPr lang="zh-CN" altLang="en-US" sz="3600" b="1" dirty="0"/>
                <a:t>考点阐释</a:t>
              </a:r>
              <a:endParaRPr lang="en-US" altLang="zh-CN" sz="3600" b="1" dirty="0"/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zh-CN" altLang="en-US" sz="3600" b="1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69850" y="1449388"/>
            <a:ext cx="9032875" cy="4894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理解句意，往往是理解文中重要句子的含意。所谓重要的句子，是指在文中起着重要作用的关键性句子。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含蓄句：运用象征等手法，意思隐晦的句子。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修辞句：使用特殊的修辞手法或写人绘物的描写手法等，内涵较为丰富的句子。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文眼句：即人们常说的揭示文章中心、作者观点或情感的句子，一般放在句段作用题中考查。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结构句：揭示文章脉络层次的，即段首的总起句、段末的总结句以及段中的过渡句等。在句段作用题中已经讲述。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5.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结构复杂句：语句本身结构复杂，不是指在文中的作用。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所谓理解句子含意包含三层意义：第一，表层意义，即语句的字面意义；第二，句内意义，即语境意义、临时意义；第三，句外之义，即言外之意，言在此而意在彼产生的意义。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圆角矩形 2"/>
          <p:cNvGrpSpPr/>
          <p:nvPr/>
        </p:nvGrpSpPr>
        <p:grpSpPr>
          <a:xfrm>
            <a:off x="2017713" y="2882900"/>
            <a:ext cx="5089525" cy="1633538"/>
            <a:chOff x="0" y="0"/>
            <a:chExt cx="3206" cy="1029"/>
          </a:xfrm>
        </p:grpSpPr>
        <p:pic>
          <p:nvPicPr>
            <p:cNvPr id="10243" name="圆角矩形 2">
              <a:hlinkClick r:id="" action="ppaction://noaction"/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44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2.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考点精讲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65556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>
            <a:lvl1pPr indent="2667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阅读下面的文字，完成后面的题目。</a:t>
            </a:r>
          </a:p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林肯中心的鼓声    木　心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搬到曼哈顿，与林肯中心几乎接邻，听歌剧，看芭蕾，自是方便，却也难得去购票。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开窗，就可望见林肯中心露天剧场之一的贝壳形演奏台。那里每天下午、晚上，各有一场演出。废了室内的自备音响，乐得享受那大贝壳中传来的精神海鲜。节目是每天和每晚更换的：铜管乐、摇滚乐、歌剧清唱、重奏，还有时髦得名称也来不及定妥又变了花样的什么音乐。我躺着听，边吃边喝听，比罗马贵族还惬意。但夏季没过完，我已经非常厌恶那大贝壳中发出来的声音了：不想“古典”的日子，偏偏是柔肠百转地惹人腻烦；不想摩登的夜晚，硬是以火爆的节奏乱撞耳膜。不花钱买票，就这样受罚了。所以每当雷声起，电光闪，阵雨沛然而下，我开心，看你们还演奏不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>
            <a:spLocks noChangeArrowheads="1"/>
          </p:cNvSpPr>
          <p:nvPr/>
        </p:nvSpPr>
        <p:spPr bwMode="auto">
          <a:xfrm>
            <a:off x="0" y="657225"/>
            <a:ext cx="9144000" cy="526256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惜不是天天都有大雷雨，只能时候一到，关紧窗子。如果还是隐隐传来，便开动自己的音响与之抗衡，奇怪的是，但凡抱着这样心态的当儿，就也听不进自选的音乐。可见行事必得出自真心，强求是不会快乐的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某夜晚，灯下写信，那大贝壳里的频率又发作了，看看窗外的天，不可能下雨，窗是关紧的，别无良策，管自己继续写吧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乐器不多，鼓、圆号、低音提琴，不三不四的配器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管自己写吧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写不下去了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鼓声，单是鼓声，由徐而疾，疾更疾，忽沉忽昂，渐渐消失，突然又起翻腾，恣肆癫狂，破石惊天，戛然而止。再从极慢极慢的节奏开始，一程一程，稳稳地进展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终于加快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又回复凝重的持续，不徐不疾，永远这样敲下去，永远这样敲下去了，不求加快，不求减慢，不求升强降弱，唯一的节奏，唯一的音量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其中似乎有微茫、偶然的变化，变化太难辨识，却使听觉出奇地敏感，出奇的敏感的绝望者才能感觉到它。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ChangeArrowheads="1"/>
          </p:cNvSpPr>
          <p:nvPr/>
        </p:nvSpPr>
        <p:spPr bwMode="auto">
          <a:xfrm>
            <a:off x="0" y="517525"/>
            <a:ext cx="9144000" cy="600233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之后鼓声似乎有所加快，有所升强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后又加快升强，渐快，更快，越来越快，越来越快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快到不像是人力击鼓，但机械的鼓声绝不会有这“人”味，是人在击鼓，是个非凡的人，否定了旋律、调性、音色，各种记谱符号。这鼓声引醒的不是一向由管乐、弦乐、声乐所引醒的因素，它们一直沉睡着，淤积着，荒芜着，原始而古老。在尚无管乐、弦乐、声乐伴随时，这些因素出现于打击乐，在漫长的遗弃废置后，被今晚的鼓声所引醒，显得陌生新鲜。这非音乐的鼓声使我回到古老的蛮荒状态，更接近宇宙的本质。这鼓声接近于无声，最后仿佛只剩下鼓手一个人，而这人必定是遒劲与美貌、粗犷与秀丽浑然一体的无年龄的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真奇怪，单单鼓声就可以这样顺遂地把一切欲望击退，把一切观念敲碎，不容旁骛，不可方物，把它们粉碎得像基本粒子一样分裂飞扬在宇宙中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我扑向窗口，猛开窗子，鼓声已经在圆号和低音提琴的抚慰中作激战后的喘息，低音提琴为英雄拭汗，圆号捧上了桂冠，鼓声也将息去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我心里发急，鼓掌呀！为什么不鼓掌，涌上去，把鼓手抬起来，抛向空中，摔死也活该，谁叫他击得这样好啊！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0" y="1384300"/>
            <a:ext cx="9144000" cy="3416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我激动过分，听众是在剧烈鼓掌，尖叫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我望不见那鼓手，只听得他在扬声致谢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掌声不停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但鼓声不起，他一再致谢，终于道晚安了，明亮的大贝壳也转为暗蓝，人影幢幢，无疑是散场。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我懊丧地伏在窗口，开窗太迟，没有全部听清楚，还能到什么地方去听他击鼓，冒着大雨我也会步行而去的。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我不能荏弱得像个被遗弃的人。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又不是从来没有听见过鼓声，我是向来注意各种鼓手的，非洲的，印度的，中国的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然而这个鼓手怎么啦，单凭一只鼓就使人迷乱得如此可怜！</a:t>
            </a:r>
            <a:r>
              <a:rPr kumimoji="0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我承认他是个幸福的人，我分不到他的幸福。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圆角矩形 32"/>
          <p:cNvGrpSpPr/>
          <p:nvPr/>
        </p:nvGrpSpPr>
        <p:grpSpPr>
          <a:xfrm>
            <a:off x="0" y="0"/>
            <a:ext cx="3600450" cy="1116012"/>
            <a:chOff x="0" y="0"/>
            <a:chExt cx="1282" cy="426"/>
          </a:xfrm>
        </p:grpSpPr>
        <p:pic>
          <p:nvPicPr>
            <p:cNvPr id="9220" name="圆角矩形 32">
              <a:hlinkClick r:id="rId2" action="ppaction://hlinksldjump"/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21" name="Text Box 6"/>
            <p:cNvSpPr txBox="1"/>
            <p:nvPr/>
          </p:nvSpPr>
          <p:spPr>
            <a:xfrm>
              <a:off x="96" y="71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en-US" altLang="zh-CN" sz="4000" b="1" dirty="0"/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4000" b="1" dirty="0"/>
                <a:t>1. </a:t>
              </a:r>
              <a:r>
                <a:rPr lang="zh-CN" altLang="en-US" sz="4000" b="1" dirty="0"/>
                <a:t>考点阐释</a:t>
              </a:r>
              <a:endParaRPr lang="en-US" altLang="zh-CN" sz="4000" b="1" dirty="0"/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zh-CN" altLang="en-US" sz="4000" b="1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1" y="914400"/>
            <a:ext cx="9143999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高考试题中考查的词语含义往往不是“词典义”，而是在文中的具体含义。考查的词语大致有以下情况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．体现作者情感态度或主旨的。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．运用修辞和写作方法的关键词语。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．特殊指代的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远指、近指、不定指等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．在表情达意方面非常出色的动词、形容词、叠词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．有特殊用法的词语，包括贬义褒用、褒义贬用、大词小用、小词大用、词性活用等。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理解词语的含义，是指理解词语在文中的含义，最重要的是“文中”这两个字。理解文中词语的含义，要以基本义为基础，参照其他义项，再结合语境揣摩，这是理解的基本要求。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经典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90310" y="5184456"/>
            <a:ext cx="3109096" cy="128588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146" name="矩形 7"/>
          <p:cNvSpPr>
            <a:spLocks noChangeArrowheads="1"/>
          </p:cNvSpPr>
          <p:nvPr/>
        </p:nvSpPr>
        <p:spPr bwMode="auto">
          <a:xfrm>
            <a:off x="61913" y="4414838"/>
            <a:ext cx="8999538" cy="19446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0000"/>
            </a:solidFill>
            <a:miter lim="800000"/>
          </a:ln>
        </p:spPr>
        <p:txBody>
          <a:bodyPr anchor="ctr"/>
          <a:lstStyle/>
          <a:p>
            <a:pPr lvl="0"/>
            <a:r>
              <a:rPr lang="zh-CN" altLang="en-US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答案 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(1)①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现场鼓手的演奏结束了，我因不能再次听到鼓声和听众一起疯狂而失落；②受到鼓声的鼓舞，我希望能过上一种新鲜有力的生活。 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(2)①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鼓声让我相信，这个鼓手近于自然的，因而也是幸福的；②作为听众，我被鼓手的鼓声吸引，却不能分享他击鼓时的愉悦，这让我感到有些遗憾。</a:t>
            </a:r>
          </a:p>
        </p:txBody>
      </p:sp>
      <p:sp>
        <p:nvSpPr>
          <p:cNvPr id="6147" name="Rectangle 16"/>
          <p:cNvSpPr>
            <a:spLocks noChangeArrowheads="1"/>
          </p:cNvSpPr>
          <p:nvPr/>
        </p:nvSpPr>
        <p:spPr bwMode="auto">
          <a:xfrm>
            <a:off x="61913" y="781050"/>
            <a:ext cx="8999538" cy="12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题目：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解释下列两句话在文中的含意。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(1)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我不能荏弱得像个被遗弃的人。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(2)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我承认他是个幸福的人，我分不到他的幸福。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1913" y="2162175"/>
            <a:ext cx="8999538" cy="207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00B050"/>
            </a:solidFill>
            <a:miter lim="800000"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教你答题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①抓住关键词语：理解第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个句子含意的关键是理解词语“不能”“被遗弃”。从倒数第三段内容和第五段中“在漫长的遗弃废置之后，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……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显得陌生新鲜”来看，作者受鼓声影响，不想被生活遗弃而要开始新鲜有力的生活。②结合具体语境：结合鼓手的演奏，可知这句话有两个方面的意思，一是“我承认”的内容，二是“我分不到”的内容。两方面综合起来是说“我”承认的是鼓手的演奏成功，却分享不到愉悦与幸福感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ldLvl="0" animBg="1"/>
      <p:bldP spid="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圆角矩形 2"/>
          <p:cNvGrpSpPr/>
          <p:nvPr/>
        </p:nvGrpSpPr>
        <p:grpSpPr>
          <a:xfrm>
            <a:off x="2017713" y="2392363"/>
            <a:ext cx="5089525" cy="1633537"/>
            <a:chOff x="0" y="0"/>
            <a:chExt cx="3206" cy="1029"/>
          </a:xfrm>
        </p:grpSpPr>
        <p:pic>
          <p:nvPicPr>
            <p:cNvPr id="16387" name="圆角矩形 2">
              <a:hlinkClick r:id="" action="ppaction://noaction"/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388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3.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规律方法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DMINI~1.PC-\AppData\Local\Temp\ksohtml\wps_clip_image-219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5" y="5357813"/>
            <a:ext cx="2428875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28588" y="693738"/>
            <a:ext cx="8929688" cy="5632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“理解文中重要句子的含意题”解题技巧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考查形式：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．理解文中画线的句子的含意。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．画线句子在文中有什么作用。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或作者这样写的意图是什么。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．分析画线句子的表达特色。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．赏析画线的句子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或语段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答题方法：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．从关键词语入手。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．从所在语段、相邻句子入手。　　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．从特殊位置入手。重要的句子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如总起句、段首句、过渡句、中心句、总结句、抒情议论句等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往往在文章中或语段中起关键作用。理解并解释它时，可先考虑它在文章中或语段中处于什么地位，然后寻找相关答题区间，确定基本含意。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．从分析修辞入手。　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．从文章主旨入手。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答题模式：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．先说表层含意，再说深层含意。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．先说关键词语含义，再说作者所要表达的意图和感情。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．先说修辞手法，再结合文意理解。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圆角矩形 2"/>
          <p:cNvGrpSpPr/>
          <p:nvPr/>
        </p:nvGrpSpPr>
        <p:grpSpPr>
          <a:xfrm>
            <a:off x="2017713" y="2882900"/>
            <a:ext cx="5089525" cy="1633538"/>
            <a:chOff x="0" y="0"/>
            <a:chExt cx="3206" cy="1029"/>
          </a:xfrm>
        </p:grpSpPr>
        <p:pic>
          <p:nvPicPr>
            <p:cNvPr id="18435" name="圆角矩形 2">
              <a:hlinkClick r:id="" action="ppaction://noaction"/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436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4.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拓展提升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>
            <a:spLocks noChangeArrowheads="1"/>
          </p:cNvSpPr>
          <p:nvPr/>
        </p:nvSpPr>
        <p:spPr bwMode="auto">
          <a:xfrm>
            <a:off x="0" y="622300"/>
            <a:ext cx="9144000" cy="55092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阅读下面的文字，完成后面的题目。</a:t>
            </a:r>
          </a:p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Times New Roman" panose="02020603050405020304" pitchFamily="18" charset="0"/>
              </a:rPr>
              <a:t>过　岭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师　陀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我不曾骑过马，对于“马性”是不大了解的。现在巧得很，一匹马立在暮色苍茫的道上，只等我骑上去。它不停地摆耳蹬蹄，想是已经饿得发慌。然而要骑上去，便觉得欠一点勇气，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是说“欠一点”吧。虽然不晓得“马上威风”，但关于马的传说是知道一点的。我生长的地方有一句话，道是：“一马三分龙。”马似乎又有几分神性了，但只说有“三分”，可见并不是龙。我既不憎马也不敬马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/>
          <p:nvPr/>
        </p:nvSpPr>
        <p:spPr>
          <a:xfrm>
            <a:off x="0" y="522288"/>
            <a:ext cx="9144000" cy="6670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66700">
              <a:lnSpc>
                <a:spcPts val="26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Times New Roman" panose="02020603050405020304" pitchFamily="18" charset="0"/>
              </a:rPr>
              <a:t>据说马的脾气很大，性子也很暴烈。而望望前面的山，也颇有几分神秘意味。要走上去的一面，正背着阳光，显得非常晦暗。上到山顶约有五六里路的样子。山路颇险，倘一个不留神，岂但“翻身落马”，且要“落山”，将有性命之虞。所以作起“一鞭残照里”的诗句并不难，难的倒是骑上去，又如何来那么一鞭，何况从没有骑过马的呢？这时凭空想起不如骑马阅兵了，那定然有一名“马童”将马带牢，绝不听其发脾气：这气派倒是在画报上看见过。</a:t>
            </a:r>
            <a:endParaRPr lang="en-US" altLang="zh-CN" sz="24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  <a:p>
            <a:pPr marL="0" lvl="0" indent="266700">
              <a:lnSpc>
                <a:spcPts val="26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Times New Roman" panose="02020603050405020304" pitchFamily="18" charset="0"/>
              </a:rPr>
              <a:t>来接的朋友同随从都已到齐，在马上扬鞭催促了。不便再磨延，即耸身跨上鞍桥。还好，它并不如我曾料想的那般凶刁，在人将骑与未骑稳之际猛地向前一撞。我一面暗自感谢马，一面感谢马的主人。</a:t>
            </a:r>
          </a:p>
          <a:p>
            <a:pPr marL="0" lvl="0" indent="266700">
              <a:lnSpc>
                <a:spcPts val="26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Times New Roman" panose="02020603050405020304" pitchFamily="18" charset="0"/>
              </a:rPr>
              <a:t>“这马几时也清高起来了？”我说。</a:t>
            </a:r>
          </a:p>
          <a:p>
            <a:pPr marL="0" lvl="0" indent="266700">
              <a:lnSpc>
                <a:spcPts val="26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Times New Roman" panose="02020603050405020304" pitchFamily="18" charset="0"/>
              </a:rPr>
              <a:t>马摆了摆头，很斯文，又像对我抗议。</a:t>
            </a:r>
          </a:p>
          <a:p>
            <a:pPr marL="0" lvl="0" indent="266700">
              <a:lnSpc>
                <a:spcPts val="26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Times New Roman" panose="02020603050405020304" pitchFamily="18" charset="0"/>
              </a:rPr>
              <a:t>人马一直升上去，是一种既危险又快意的感受。路折转而上，兼之刚下过雨，脚下那些被磨得秃光秃光的石块，异常滑溜。马像溜冰似的一面打着滑跌，为防备一失足落向深谷，一面还得跳着“狐步舞”。蹄声咵咵响着，其雄壮是只有“马赛进行曲”可以比拟的吧。</a:t>
            </a:r>
          </a:p>
          <a:p>
            <a:pPr marL="0" lvl="0" indent="266700">
              <a:lnSpc>
                <a:spcPts val="2600"/>
              </a:lnSpc>
              <a:spcBef>
                <a:spcPct val="0"/>
              </a:spcBef>
              <a:buNone/>
            </a:pPr>
            <a:endParaRPr lang="zh-CN" altLang="en-US" sz="24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>
            <a:spLocks noChangeArrowheads="1"/>
          </p:cNvSpPr>
          <p:nvPr/>
        </p:nvSpPr>
        <p:spPr bwMode="auto">
          <a:xfrm>
            <a:off x="0" y="917575"/>
            <a:ext cx="9144000" cy="526256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晚霞发出彩绢般的光，一缕一缕横斜在头顶。人同马打着滑跌，跳着舞，踏着进行曲渐渐接近彩霞，似乎马一跃身，就可以钻进去。回望上下，溪谷间腾起茫茫浓雾，此身飘飘然，就如在云端里，觉得当真要万念俱空似的。骑马登山竟是这样充满诗意，真是想也不曾想到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但是，这诗境中的人物也不能一直做下去。当将要一脚踏进云端时，马却停下来了。</a:t>
            </a:r>
            <a:r>
              <a:rPr kumimoji="0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它知道云端不能驰骋，竟又是这样不通人意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。呜呼！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在这短短的行程中，我知道马与驴不同。倘是驴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不仅刁赖，而且愚蠢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要决意怠工下来，就一个干脆，将人摔下脊背，算是给责打者的一点惩罚。而马不然，比驴聪明，它懂得责打是为着要它前进，并非逼它投崖自尽，所以任怎样处罚，它只是给一个不理。它很斯文地站着，在鞭下还观赏山景，大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可以充吾师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的。不得已我只好请它上去。来到山顶，已是暮色垂垂，四周昏暗。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0" y="522288"/>
            <a:ext cx="9144000" cy="378618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颗星像水银珠，在西南方光亮得灼灼闪耀。四山绝了飞鸟。最远处，一座崇峦后面，尚残留着稀微的白光，照耀着积雪的山巅。谷上弥漫着雾，有黑影在摇动。隐约中树丛下面送来吠声。经年的枯草瑟瑟作响，山景益见荒凉。风吹得马的鬃鬣翻转来，尾巴顺风飘摆，一缕一缕似要飞去。马四蹄打颤，迷茫地望着远处，悲抑地摇摇头，又继续啮食枯草。问了同行者，说是还有十五里的山路要走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现在回想，题目应作“荒山乘马图”，自己便做做“图”中的主角，充充“风尘三侠”中的人物，在时下定会受欢迎的吧！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选自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师陀散文选集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，百花文艺出版社，有删改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TextBox 15"/>
          <p:cNvSpPr txBox="1">
            <a:spLocks noChangeArrowheads="1"/>
          </p:cNvSpPr>
          <p:nvPr/>
        </p:nvSpPr>
        <p:spPr bwMode="auto">
          <a:xfrm>
            <a:off x="211138" y="5207000"/>
            <a:ext cx="8783638" cy="12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答案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这句话是说马意识到危险，及时止步，但却打断了“我”驰骋云端的美梦。“我”表面上对马的埋怨，暗含了对马的理解和欣赏。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11138" y="4283075"/>
            <a:ext cx="8783638" cy="811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文中说“它知道云端不能驰骋，竟又是这样不通人意”，你如何理解？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(4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圆角矩形 2"/>
          <p:cNvGrpSpPr/>
          <p:nvPr/>
        </p:nvGrpSpPr>
        <p:grpSpPr>
          <a:xfrm>
            <a:off x="2017713" y="2882900"/>
            <a:ext cx="5089525" cy="1633538"/>
            <a:chOff x="0" y="0"/>
            <a:chExt cx="3206" cy="1029"/>
          </a:xfrm>
        </p:grpSpPr>
        <p:pic>
          <p:nvPicPr>
            <p:cNvPr id="10243" name="圆角矩形 2">
              <a:hlinkClick r:id="" action="ppaction://noaction"/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44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2.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考点精讲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4"/>
          <p:cNvSpPr/>
          <p:nvPr/>
        </p:nvSpPr>
        <p:spPr>
          <a:xfrm>
            <a:off x="8243888" y="1412875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733425"/>
            <a:ext cx="9144000" cy="5262979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>
            <a:lvl1pPr indent="2667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阅读下面的文字，完成后面的题目。</a:t>
            </a:r>
          </a:p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柴　禾    刘亮程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①我们搬家时，那垛烧剩下一半的梭梭柴，也几乎一根不留地装上车，拉到了元兴宫村。元兴宫离煤矿很近，取暖做饭都烧煤，那些柴禾因此留下来。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柴垛是家力的象征。有一大垛柴禾的人家，必定有一头壮牲口、一辆好车，当然，还有几个能干的人。这些好东西碰巧凑在一起了就能成大事、出大景象。可是，这些好东西又很难全凑在一起。有的人家有一头壮牛，车却破破烂烂，经常坏在远路上。有的人家置了辆新车，能装几千斤东西，牛却体弱得不行。还有的人家，车、马都配地道了，人却不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死了，或者老得干不动活。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0" y="558800"/>
            <a:ext cx="9144000" cy="597852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我们刚到父亲的住处时，家里的牛、车还算齐备，只是牛稍老了些。柴垛虽不高，柴禾底子却很厚大排场。不像一般人家的柴禾，小小气气的一堆，都不敢叫柴垛。父亲带我们进沙漠拉柴，接着大哥单独赶车进沙漠拉柴，接着是我、三弟，等到四弟能单独进沙漠拉柴时，我们已另买了头黑母牛，车轱辘也换成新的，柴垛更是没有哪家可比，全是梭梭柴，大棵的，码得跟房一样高，劈一根柴就能烧半天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④现在，我们再不会烧这些柴禾了。我们把它们当没用的东西乱扔在院子，却又舍不得送人或扔掉。我们想，或许哪一天没有煤了，没有暖气了，还要靠它烧饭取暖。只是到了那时我们已不懂得怎样烧它。劈柴的那把斧头几经搬家已扔得不见，家里已没有可以烧柴禾的炉子。即便这样我们也没扔掉那些柴禾，再搬一次家还会带上它们。它们是家的一部分。那个墙根就应该码着柴禾，那个院角垛着草，中间停着车，柱子上拴着牛和驴。在我们心中一个完整的家院就应该是这样的。许多个冬天，那些柴禾埋在深雪里，尽管从没人去动它们，但我们知道那堆雪中埋着柴禾，我们在心里需要它们，它让我们放心地度过一个个寒冬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0" y="0"/>
            <a:ext cx="9144000" cy="65556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⑤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那堆梭梭柴就这样在院墙根呆了二十年，没有谁去管过它们。有一年扩菜地，往墙角移过一次，比以前轻多了，扔过去便断成几截，颜色也由原来的铁青变成灰黑。另一年一棵葫芦秧爬到柴堆上，肥大的叶子几乎把柴禾全遮盖住，那该是它们最凉爽的一个夏季了。秋天我们为摘一棵大葫芦走到这个墙角，葫芦卡在横七竖八的柴堆中，搬移柴禾时我又一次感觉到它们腐朽的程度，除此之外似乎再没有人动过。在那个墙角里它们独自过了许多年，静悄悄自己朽掉了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最后，它们变成一堆灰时，我可以说，我们没有烧它，它们自己变成这样的。我们一直看着它们变成了这样。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从第一滴雨落到它们身上、第一层青皮在风中开裂我们就看见了。它们根部的茬头朽掉，像土一样脱落在地时我们看见了。深处的木质开始发黑时我们看见了，全都看见了。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ChangeArrowheads="1"/>
          </p:cNvSpPr>
          <p:nvPr/>
        </p:nvSpPr>
        <p:spPr bwMode="auto">
          <a:xfrm>
            <a:off x="0" y="1370013"/>
            <a:ext cx="9144000" cy="397031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⑦当我死的时候，人们一样可以坦然地说，他是自己死掉的。墙说，我们只为他挡风御寒，从没堵他的路。坑说，我没陷害他，每次他都绕过去。风说，他的背不是我刮弯的，他的脸不是我吹旧的，眼睛不是我吹瞎的。雨说，我只淋湿他的头发和衣服，他的心是干燥的，雨下不到他心里。土说，我们埋不住这个人，梦中他飞得比所有尘土都高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⑧可是，我不会说。没谁听见一个死掉的人怎么说。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⑨我一样没听见一堆成灰的梭梭柴，最后说了什么。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"/>
          <p:cNvSpPr/>
          <p:nvPr/>
        </p:nvSpPr>
        <p:spPr>
          <a:xfrm>
            <a:off x="171450" y="769938"/>
            <a:ext cx="8820150" cy="584775"/>
          </a:xfrm>
          <a:prstGeom prst="rect">
            <a:avLst/>
          </a:prstGeom>
          <a:solidFill>
            <a:srgbClr val="ECF5E7"/>
          </a:solidFill>
          <a:ln w="1905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0030101010101" pitchFamily="49" charset="-122"/>
                <a:ea typeface="Times New Roman" panose="02020603050405020304" pitchFamily="18" charset="0"/>
              </a:rPr>
              <a:t>题目：</a:t>
            </a:r>
            <a:r>
              <a:rPr lang="zh-CN" altLang="en-US" sz="3200" b="1" dirty="0">
                <a:latin typeface="黑体" panose="02010600030101010101" pitchFamily="49" charset="-122"/>
                <a:ea typeface="Times New Roman" panose="02020603050405020304" pitchFamily="18" charset="0"/>
              </a:rPr>
              <a:t>根据全文概括“柴禾”在文中的含义。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91137" name="Rectangle 1"/>
          <p:cNvSpPr>
            <a:spLocks noChangeArrowheads="1"/>
          </p:cNvSpPr>
          <p:nvPr/>
        </p:nvSpPr>
        <p:spPr bwMode="auto">
          <a:xfrm>
            <a:off x="180975" y="1592263"/>
            <a:ext cx="8820150" cy="304698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教你答题：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①表层意义：“柴禾”是生活物质，是家力象征，是家的一部分；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②深层意义：“柴禾”代表传统的生活方式，是精神寄托。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答题范式：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词语本义＋语境义＋在情感、主旨、修辞等方面的作用。</a:t>
            </a:r>
          </a:p>
        </p:txBody>
      </p:sp>
      <p:sp>
        <p:nvSpPr>
          <p:cNvPr id="4" name="矩形 3"/>
          <p:cNvSpPr/>
          <p:nvPr/>
        </p:nvSpPr>
        <p:spPr>
          <a:xfrm>
            <a:off x="152400" y="4960938"/>
            <a:ext cx="8820150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答案：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生活物质，家力象征，家的一部分，传统的生活方式，精神寄托。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圆角矩形 2"/>
          <p:cNvGrpSpPr/>
          <p:nvPr/>
        </p:nvGrpSpPr>
        <p:grpSpPr>
          <a:xfrm>
            <a:off x="2017713" y="2392363"/>
            <a:ext cx="5089525" cy="1633537"/>
            <a:chOff x="0" y="0"/>
            <a:chExt cx="3206" cy="1029"/>
          </a:xfrm>
        </p:grpSpPr>
        <p:pic>
          <p:nvPicPr>
            <p:cNvPr id="16387" name="圆角矩形 2">
              <a:hlinkClick r:id="" action="ppaction://noaction"/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388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3.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规律方法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3237</Words>
  <Application>WPS 演示</Application>
  <PresentationFormat>全屏显示(4:3)</PresentationFormat>
  <Paragraphs>106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自定义设计方案</vt:lpstr>
      <vt:lpstr>1_自定义设计方案</vt:lpstr>
      <vt:lpstr>Office 主题</vt:lpstr>
      <vt:lpstr>2_自定义设计方案</vt:lpstr>
      <vt:lpstr>3_自定义设计方案</vt:lpstr>
      <vt:lpstr>4_自定义设计方案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</dc:creator>
  <cp:lastModifiedBy>WIN</cp:lastModifiedBy>
  <cp:revision>215</cp:revision>
  <dcterms:created xsi:type="dcterms:W3CDTF">2014-10-23T06:30:00Z</dcterms:created>
  <dcterms:modified xsi:type="dcterms:W3CDTF">2017-04-26T01:12:26Z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