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9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3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025132-E6C1-46E6-8173-FBEEFA965F7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6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Deliveries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Restaurant delivery website</a:t>
            </a:r>
          </a:p>
          <a:p>
            <a:r>
              <a:rPr lang="en-US" dirty="0" smtClean="0"/>
              <a:t>Consolidation of restaurants across multiple platforms</a:t>
            </a:r>
          </a:p>
          <a:p>
            <a:pPr lvl="1"/>
            <a:r>
              <a:rPr lang="en-US" dirty="0" err="1" smtClean="0"/>
              <a:t>GrubHub</a:t>
            </a:r>
            <a:endParaRPr lang="en-US" dirty="0" smtClean="0"/>
          </a:p>
          <a:p>
            <a:pPr lvl="1"/>
            <a:r>
              <a:rPr lang="en-US" dirty="0" err="1" smtClean="0"/>
              <a:t>DoorDash</a:t>
            </a:r>
            <a:endParaRPr lang="en-US" dirty="0" smtClean="0"/>
          </a:p>
          <a:p>
            <a:pPr lvl="1"/>
            <a:r>
              <a:rPr lang="en-US" dirty="0" err="1" smtClean="0"/>
              <a:t>UberEats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Shopping cart</a:t>
            </a:r>
            <a:endParaRPr lang="en-US" dirty="0"/>
          </a:p>
          <a:p>
            <a:pPr lvl="1"/>
            <a:r>
              <a:rPr lang="en-US" dirty="0" smtClean="0"/>
              <a:t>Django</a:t>
            </a:r>
          </a:p>
          <a:p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BeautifulSoup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Django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0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85" y="1778925"/>
            <a:ext cx="9627989" cy="30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37" y="1773818"/>
            <a:ext cx="9192926" cy="34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86" y="1773818"/>
            <a:ext cx="9325028" cy="29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02" y="1773818"/>
            <a:ext cx="9151395" cy="30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68" y="1773817"/>
            <a:ext cx="9068199" cy="28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10" y="1773818"/>
            <a:ext cx="8933579" cy="3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37" y="1773818"/>
            <a:ext cx="8965525" cy="35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5" y="1773818"/>
            <a:ext cx="9691633" cy="307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47" y="1778925"/>
            <a:ext cx="9150465" cy="3640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Activity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71" y="1814634"/>
            <a:ext cx="9513817" cy="37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43" y="1773818"/>
            <a:ext cx="4057357" cy="438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90" y="1787672"/>
            <a:ext cx="367021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Loss of team members</a:t>
            </a:r>
          </a:p>
          <a:p>
            <a:pPr lvl="1"/>
            <a:r>
              <a:rPr lang="en-US" dirty="0" smtClean="0"/>
              <a:t>Low</a:t>
            </a:r>
          </a:p>
          <a:p>
            <a:r>
              <a:rPr lang="en-US" dirty="0" smtClean="0"/>
              <a:t>Unable to mine data</a:t>
            </a:r>
          </a:p>
          <a:p>
            <a:pPr lvl="1"/>
            <a:r>
              <a:rPr lang="en-US" dirty="0" smtClean="0"/>
              <a:t>High</a:t>
            </a:r>
          </a:p>
          <a:p>
            <a:r>
              <a:rPr lang="en-US" dirty="0" smtClean="0"/>
              <a:t>Planned system is too large</a:t>
            </a:r>
          </a:p>
          <a:p>
            <a:pPr lvl="1"/>
            <a:r>
              <a:rPr lang="en-US" dirty="0" smtClean="0"/>
              <a:t>Medium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Loss of time</a:t>
            </a:r>
          </a:p>
          <a:p>
            <a:pPr lvl="1"/>
            <a:r>
              <a:rPr lang="en-US" dirty="0" smtClean="0"/>
              <a:t>Medium</a:t>
            </a:r>
          </a:p>
          <a:p>
            <a:r>
              <a:rPr lang="en-US" dirty="0" smtClean="0"/>
              <a:t>Software has low quality</a:t>
            </a:r>
          </a:p>
          <a:p>
            <a:pPr lvl="1"/>
            <a:r>
              <a:rPr lang="en-US" dirty="0" smtClean="0"/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Burndown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49" y="1801755"/>
            <a:ext cx="7826062" cy="35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2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7" y="1773818"/>
            <a:ext cx="4051495" cy="438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19" y="1773818"/>
            <a:ext cx="3367014" cy="34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96" y="1814634"/>
            <a:ext cx="9700367" cy="33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84" y="1827512"/>
            <a:ext cx="9194060" cy="38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08" y="1801755"/>
            <a:ext cx="9534144" cy="32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14" y="1814634"/>
            <a:ext cx="9384932" cy="32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43" y="1801525"/>
            <a:ext cx="9282474" cy="35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84" y="1765070"/>
            <a:ext cx="9207592" cy="37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990</TotalTime>
  <Words>72</Words>
  <Application>Microsoft Office PowerPoint</Application>
  <PresentationFormat>Widescreen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Dynamic Deliveries</vt:lpstr>
      <vt:lpstr>Stories</vt:lpstr>
      <vt:lpstr>Stories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Activity Network</vt:lpstr>
      <vt:lpstr>Risks</vt:lpstr>
      <vt:lpstr>Burndown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Deliveries</dc:title>
  <dc:creator>Lucas</dc:creator>
  <cp:lastModifiedBy>Lucas</cp:lastModifiedBy>
  <cp:revision>30</cp:revision>
  <dcterms:created xsi:type="dcterms:W3CDTF">2018-02-10T16:01:00Z</dcterms:created>
  <dcterms:modified xsi:type="dcterms:W3CDTF">2018-02-12T22:01:50Z</dcterms:modified>
</cp:coreProperties>
</file>