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89" r:id="rId4"/>
    <p:sldId id="263" r:id="rId5"/>
    <p:sldId id="264" r:id="rId6"/>
    <p:sldId id="265" r:id="rId7"/>
    <p:sldId id="266" r:id="rId8"/>
    <p:sldId id="286" r:id="rId9"/>
    <p:sldId id="287" r:id="rId10"/>
    <p:sldId id="288" r:id="rId11"/>
    <p:sldId id="267" r:id="rId12"/>
    <p:sldId id="268" r:id="rId13"/>
    <p:sldId id="269" r:id="rId14"/>
    <p:sldId id="270" r:id="rId15"/>
    <p:sldId id="284" r:id="rId16"/>
    <p:sldId id="285" r:id="rId17"/>
    <p:sldId id="271" r:id="rId18"/>
    <p:sldId id="272" r:id="rId19"/>
    <p:sldId id="273" r:id="rId20"/>
    <p:sldId id="290" r:id="rId21"/>
    <p:sldId id="280" r:id="rId22"/>
    <p:sldId id="281" r:id="rId23"/>
    <p:sldId id="282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7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362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8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529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514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469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83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768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67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025132-E6C1-46E6-8173-FBEEFA965F7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283FAC-FBD0-4B47-B0F6-08E301ED6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224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41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025132-E6C1-46E6-8173-FBEEFA965F7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283FAC-FBD0-4B47-B0F6-08E301ED62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1116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Deliveries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product?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Restaurant </a:t>
            </a:r>
            <a:r>
              <a:rPr lang="en-US" dirty="0" smtClean="0"/>
              <a:t>delivery website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Consolidation of restaurants across multiple platforms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GrubHub</a:t>
            </a: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DoorDash</a:t>
            </a: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UberEats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Shopping cart</a:t>
            </a:r>
            <a:endParaRPr lang="en-US" dirty="0"/>
          </a:p>
          <a:p>
            <a:pPr lvl="1"/>
            <a:r>
              <a:rPr lang="en-US" dirty="0" smtClean="0"/>
              <a:t>Django</a:t>
            </a:r>
          </a:p>
          <a:p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Scrapy</a:t>
            </a:r>
            <a:r>
              <a:rPr lang="en-US" dirty="0" smtClean="0"/>
              <a:t> – An open source web crawling framework</a:t>
            </a:r>
          </a:p>
          <a:p>
            <a:pPr lvl="1"/>
            <a:r>
              <a:rPr lang="en-US" dirty="0" smtClean="0"/>
              <a:t>Can be used to extract </a:t>
            </a:r>
            <a:r>
              <a:rPr lang="en-US" smtClean="0"/>
              <a:t>data using APIs </a:t>
            </a:r>
            <a:endParaRPr lang="en-US" dirty="0" smtClean="0"/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Https</a:t>
            </a:r>
          </a:p>
          <a:p>
            <a:pPr lvl="1"/>
            <a:r>
              <a:rPr lang="en-US" dirty="0" smtClean="0"/>
              <a:t>Django</a:t>
            </a:r>
          </a:p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980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966960" cy="6669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Checkout Page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399" y="902563"/>
            <a:ext cx="52006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9068" y="927463"/>
            <a:ext cx="6018835" cy="261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86" y="1773818"/>
            <a:ext cx="9325028" cy="29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20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02" y="1773818"/>
            <a:ext cx="9151395" cy="30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56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68" y="1773817"/>
            <a:ext cx="9068199" cy="28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6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142" y="1841727"/>
            <a:ext cx="10694265" cy="309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741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58930" y="211771"/>
            <a:ext cx="7678783" cy="6045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46422" y="605472"/>
            <a:ext cx="41714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This </a:t>
            </a:r>
            <a:r>
              <a:rPr lang="en-US" dirty="0" smtClean="0"/>
              <a:t>is one of the websites we’re scraping data </a:t>
            </a:r>
            <a:r>
              <a:rPr lang="en-US" dirty="0" smtClean="0"/>
              <a:t>from.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</a:t>
            </a:r>
            <a:r>
              <a:rPr lang="en-US" dirty="0" smtClean="0"/>
              <a:t>his </a:t>
            </a:r>
            <a:r>
              <a:rPr lang="en-US" dirty="0" smtClean="0"/>
              <a:t>is where we’re getting the list of restaurants. 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right side is the html code that we’re using to determine the paths to names. 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So </a:t>
            </a:r>
            <a:r>
              <a:rPr lang="en-US" dirty="0" smtClean="0"/>
              <a:t>far we have scraped all the information from this </a:t>
            </a:r>
            <a:r>
              <a:rPr lang="en-US" dirty="0" smtClean="0"/>
              <a:t>website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3936275" cy="12670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141214"/>
            <a:ext cx="4840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is the framework we used to scrape the data.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58929" y="1612400"/>
            <a:ext cx="8188235" cy="44618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03920" y="2128635"/>
            <a:ext cx="35008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Here’s a snippet of the code used to pull the names of the restaurants. It doesn’t work 100% yet, but it’s almost there. The commented out portion was used to gather the whole page, and the function under that is what we’re working on to get the individual names.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37" y="1773818"/>
            <a:ext cx="8965525" cy="35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55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5" y="1773818"/>
            <a:ext cx="9691633" cy="307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08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47" y="1778925"/>
            <a:ext cx="9150465" cy="3640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88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446" y="1789610"/>
            <a:ext cx="3892731" cy="446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9932" y="1855199"/>
            <a:ext cx="3566160" cy="431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86998" y="1815737"/>
            <a:ext cx="3772626" cy="432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00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4034" y="0"/>
            <a:ext cx="9823268" cy="621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Overall System(10,000 Level)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3567" y="1858766"/>
            <a:ext cx="7223760" cy="441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518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100 Level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1" y="2125572"/>
            <a:ext cx="6145642" cy="294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7403" y="2010455"/>
            <a:ext cx="5513350" cy="341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518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100 Level continued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212" y="2186668"/>
            <a:ext cx="6312218" cy="235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7380" y="2050869"/>
            <a:ext cx="5824620" cy="239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518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Burndown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4464" y="1894114"/>
            <a:ext cx="9564835" cy="387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652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5317" y="2116182"/>
            <a:ext cx="9813858" cy="202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43" y="1801525"/>
            <a:ext cx="9282474" cy="35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71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84" y="1765070"/>
            <a:ext cx="9207592" cy="37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79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85" y="1778925"/>
            <a:ext cx="9627989" cy="30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14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9738" y="1924866"/>
            <a:ext cx="10693651" cy="313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972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idx="4294967295"/>
          </p:nvPr>
        </p:nvSpPr>
        <p:spPr>
          <a:xfrm>
            <a:off x="1593669" y="0"/>
            <a:ext cx="8098971" cy="6008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Logo and Main Page</a:t>
            </a:r>
            <a:endParaRPr 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51758" y="509451"/>
            <a:ext cx="8140242" cy="539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50137"/>
            <a:ext cx="4095700" cy="349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863" y="574767"/>
            <a:ext cx="5376864" cy="554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5902" y="574765"/>
            <a:ext cx="5723470" cy="559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1154" y="0"/>
            <a:ext cx="9562011" cy="6016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Food Page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3627</TotalTime>
  <Words>196</Words>
  <Application>Microsoft Office PowerPoint</Application>
  <PresentationFormat>Custom</PresentationFormat>
  <Paragraphs>47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Retrospect</vt:lpstr>
      <vt:lpstr>Dynamic Deliveries</vt:lpstr>
      <vt:lpstr>Stories</vt:lpstr>
      <vt:lpstr>Web Service</vt:lpstr>
      <vt:lpstr>Tasks</vt:lpstr>
      <vt:lpstr>Tasks</vt:lpstr>
      <vt:lpstr>Tasks</vt:lpstr>
      <vt:lpstr>Tasks</vt:lpstr>
      <vt:lpstr>Logo and Main Page</vt:lpstr>
      <vt:lpstr>Food Page</vt:lpstr>
      <vt:lpstr>Checkout Page</vt:lpstr>
      <vt:lpstr>Tasks</vt:lpstr>
      <vt:lpstr>Tasks</vt:lpstr>
      <vt:lpstr>Tasks</vt:lpstr>
      <vt:lpstr>Tasks</vt:lpstr>
      <vt:lpstr>Slide 15</vt:lpstr>
      <vt:lpstr>Slide 16</vt:lpstr>
      <vt:lpstr>Tasks</vt:lpstr>
      <vt:lpstr>Tasks</vt:lpstr>
      <vt:lpstr>Tasks</vt:lpstr>
      <vt:lpstr>Slide 20</vt:lpstr>
      <vt:lpstr>Overall System(10,000 Level)</vt:lpstr>
      <vt:lpstr>100 Level</vt:lpstr>
      <vt:lpstr>100 Level continued</vt:lpstr>
      <vt:lpstr>Burndown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Deliveries</dc:title>
  <dc:creator>Lucas</dc:creator>
  <cp:lastModifiedBy>BHarris</cp:lastModifiedBy>
  <cp:revision>70</cp:revision>
  <dcterms:created xsi:type="dcterms:W3CDTF">2018-02-10T16:01:00Z</dcterms:created>
  <dcterms:modified xsi:type="dcterms:W3CDTF">2018-03-07T23:11:25Z</dcterms:modified>
</cp:coreProperties>
</file>