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5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1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5132-E6C1-46E6-8173-FBEEFA965F7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3FAC-FBD0-4B47-B0F6-08E301ED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Deliveries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Restaurant delivery website</a:t>
            </a:r>
          </a:p>
          <a:p>
            <a:r>
              <a:rPr lang="en-US" dirty="0" smtClean="0"/>
              <a:t>Consolidation of restaurants across multiple platforms</a:t>
            </a:r>
          </a:p>
          <a:p>
            <a:pPr lvl="1"/>
            <a:r>
              <a:rPr lang="en-US" dirty="0" err="1" smtClean="0"/>
              <a:t>GrubHub</a:t>
            </a:r>
            <a:endParaRPr lang="en-US" dirty="0" smtClean="0"/>
          </a:p>
          <a:p>
            <a:pPr lvl="1"/>
            <a:r>
              <a:rPr lang="en-US" dirty="0" err="1" smtClean="0"/>
              <a:t>DoorDash</a:t>
            </a:r>
            <a:endParaRPr lang="en-US" dirty="0" smtClean="0"/>
          </a:p>
          <a:p>
            <a:pPr lvl="1"/>
            <a:r>
              <a:rPr lang="en-US" dirty="0" err="1" smtClean="0"/>
              <a:t>UberEats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Shoppingcart</a:t>
            </a:r>
            <a:endParaRPr lang="en-US" dirty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BeautifulSoup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Https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980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44" y="1690689"/>
            <a:ext cx="9627989" cy="30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37" y="1690688"/>
            <a:ext cx="9192926" cy="34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86" y="1690688"/>
            <a:ext cx="9325028" cy="29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02" y="1690688"/>
            <a:ext cx="9151395" cy="30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68" y="1690687"/>
            <a:ext cx="9068199" cy="28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10" y="1690688"/>
            <a:ext cx="8933579" cy="3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37" y="1690688"/>
            <a:ext cx="8965525" cy="35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5" y="1690688"/>
            <a:ext cx="9691633" cy="30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67" y="1690688"/>
            <a:ext cx="9150465" cy="36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Activity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33" y="1690688"/>
            <a:ext cx="9876933" cy="38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43" y="1690688"/>
            <a:ext cx="4057357" cy="438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90" y="1690688"/>
            <a:ext cx="367021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Unable to mine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7" y="1690688"/>
            <a:ext cx="4051495" cy="438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19" y="1690688"/>
            <a:ext cx="3367014" cy="34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15" y="1690688"/>
            <a:ext cx="9564170" cy="3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82" y="1690687"/>
            <a:ext cx="9620024" cy="29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89" y="1690688"/>
            <a:ext cx="9571222" cy="32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51" y="1690688"/>
            <a:ext cx="9617897" cy="33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32" y="1690688"/>
            <a:ext cx="9282474" cy="35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04" y="1690688"/>
            <a:ext cx="9207592" cy="37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49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Dynamic Deliveries</vt:lpstr>
      <vt:lpstr>Stories</vt:lpstr>
      <vt:lpstr>Stories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Activity Network</vt:lpstr>
      <vt:lpstr>Risks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Deliveries</dc:title>
  <dc:creator>Lucas</dc:creator>
  <cp:lastModifiedBy>Lucas</cp:lastModifiedBy>
  <cp:revision>13</cp:revision>
  <dcterms:created xsi:type="dcterms:W3CDTF">2018-02-10T16:01:00Z</dcterms:created>
  <dcterms:modified xsi:type="dcterms:W3CDTF">2018-02-10T23:09:35Z</dcterms:modified>
</cp:coreProperties>
</file>