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5"/>
  </p:notesMasterIdLst>
  <p:sldIdLst>
    <p:sldId id="256" r:id="rId2"/>
    <p:sldId id="269" r:id="rId3"/>
    <p:sldId id="268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79" r:id="rId12"/>
    <p:sldId id="28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5D588-3824-5CED-EB83-359517C4762F}" v="54" dt="2021-04-26T17:51:35.906"/>
    <p1510:client id="{ACD09588-84AF-0783-C4DF-9221CB515203}" v="397" dt="2021-04-26T17:28:3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a Sultana" userId="S::172030@student.duet.ac.bd::420ce043-4006-4621-ac6b-58865c0aee1a" providerId="AD" clId="Web-{A5A5D588-3824-5CED-EB83-359517C4762F}"/>
    <pc:docChg chg="modSld">
      <pc:chgData name="Sadia Sultana" userId="S::172030@student.duet.ac.bd::420ce043-4006-4621-ac6b-58865c0aee1a" providerId="AD" clId="Web-{A5A5D588-3824-5CED-EB83-359517C4762F}" dt="2021-04-26T17:51:35.906" v="37" actId="1076"/>
      <pc:docMkLst>
        <pc:docMk/>
      </pc:docMkLst>
      <pc:sldChg chg="modSp">
        <pc:chgData name="Sadia Sultana" userId="S::172030@student.duet.ac.bd::420ce043-4006-4621-ac6b-58865c0aee1a" providerId="AD" clId="Web-{A5A5D588-3824-5CED-EB83-359517C4762F}" dt="2021-04-26T17:44:45.474" v="5" actId="20577"/>
        <pc:sldMkLst>
          <pc:docMk/>
          <pc:sldMk cId="2944626249" sldId="259"/>
        </pc:sldMkLst>
        <pc:spChg chg="mod">
          <ac:chgData name="Sadia Sultana" userId="S::172030@student.duet.ac.bd::420ce043-4006-4621-ac6b-58865c0aee1a" providerId="AD" clId="Web-{A5A5D588-3824-5CED-EB83-359517C4762F}" dt="2021-04-26T17:44:45.474" v="5" actId="20577"/>
          <ac:spMkLst>
            <pc:docMk/>
            <pc:sldMk cId="2944626249" sldId="259"/>
            <ac:spMk id="16" creationId="{48A13A9D-6DC7-407E-BDC5-01689EAAADA2}"/>
          </ac:spMkLst>
        </pc:spChg>
      </pc:sldChg>
      <pc:sldChg chg="addSp delSp modSp">
        <pc:chgData name="Sadia Sultana" userId="S::172030@student.duet.ac.bd::420ce043-4006-4621-ac6b-58865c0aee1a" providerId="AD" clId="Web-{A5A5D588-3824-5CED-EB83-359517C4762F}" dt="2021-04-26T17:51:35.906" v="37" actId="1076"/>
        <pc:sldMkLst>
          <pc:docMk/>
          <pc:sldMk cId="2866186651" sldId="266"/>
        </pc:sldMkLst>
        <pc:spChg chg="mod">
          <ac:chgData name="Sadia Sultana" userId="S::172030@student.duet.ac.bd::420ce043-4006-4621-ac6b-58865c0aee1a" providerId="AD" clId="Web-{A5A5D588-3824-5CED-EB83-359517C4762F}" dt="2021-04-26T17:51:35.906" v="37" actId="1076"/>
          <ac:spMkLst>
            <pc:docMk/>
            <pc:sldMk cId="2866186651" sldId="266"/>
            <ac:spMk id="29" creationId="{E7A818D1-2A1D-4549-9A58-04405B345706}"/>
          </ac:spMkLst>
        </pc:spChg>
        <pc:picChg chg="del">
          <ac:chgData name="Sadia Sultana" userId="S::172030@student.duet.ac.bd::420ce043-4006-4621-ac6b-58865c0aee1a" providerId="AD" clId="Web-{A5A5D588-3824-5CED-EB83-359517C4762F}" dt="2021-04-26T17:50:37.171" v="17"/>
          <ac:picMkLst>
            <pc:docMk/>
            <pc:sldMk cId="2866186651" sldId="266"/>
            <ac:picMk id="2" creationId="{58EFD618-D3BF-4C83-9DA6-79B236F71F58}"/>
          </ac:picMkLst>
        </pc:picChg>
        <pc:picChg chg="add del mod">
          <ac:chgData name="Sadia Sultana" userId="S::172030@student.duet.ac.bd::420ce043-4006-4621-ac6b-58865c0aee1a" providerId="AD" clId="Web-{A5A5D588-3824-5CED-EB83-359517C4762F}" dt="2021-04-26T17:47:22.432" v="11"/>
          <ac:picMkLst>
            <pc:docMk/>
            <pc:sldMk cId="2866186651" sldId="266"/>
            <ac:picMk id="6" creationId="{E8E6B96D-8FFA-4A20-AEAD-09C2A0A4F16E}"/>
          </ac:picMkLst>
        </pc:picChg>
        <pc:picChg chg="add del mod">
          <ac:chgData name="Sadia Sultana" userId="S::172030@student.duet.ac.bd::420ce043-4006-4621-ac6b-58865c0aee1a" providerId="AD" clId="Web-{A5A5D588-3824-5CED-EB83-359517C4762F}" dt="2021-04-26T17:48:05.011" v="16"/>
          <ac:picMkLst>
            <pc:docMk/>
            <pc:sldMk cId="2866186651" sldId="266"/>
            <ac:picMk id="10" creationId="{776D21A6-5652-4E1E-BAE2-01B214303CDD}"/>
          </ac:picMkLst>
        </pc:picChg>
        <pc:picChg chg="add mod">
          <ac:chgData name="Sadia Sultana" userId="S::172030@student.duet.ac.bd::420ce043-4006-4621-ac6b-58865c0aee1a" providerId="AD" clId="Web-{A5A5D588-3824-5CED-EB83-359517C4762F}" dt="2021-04-26T17:51:07.109" v="21" actId="1076"/>
          <ac:picMkLst>
            <pc:docMk/>
            <pc:sldMk cId="2866186651" sldId="266"/>
            <ac:picMk id="11" creationId="{424CDC85-096B-4BA3-A400-055C01FE9CFC}"/>
          </ac:picMkLst>
        </pc:picChg>
      </pc:sldChg>
    </pc:docChg>
  </pc:docChgLst>
  <pc:docChgLst>
    <pc:chgData name="Sadia Sultana" userId="S::172030@student.duet.ac.bd::420ce043-4006-4621-ac6b-58865c0aee1a" providerId="AD" clId="Web-{ACD09588-84AF-0783-C4DF-9221CB515203}"/>
    <pc:docChg chg="addSld delSld modSld">
      <pc:chgData name="Sadia Sultana" userId="S::172030@student.duet.ac.bd::420ce043-4006-4621-ac6b-58865c0aee1a" providerId="AD" clId="Web-{ACD09588-84AF-0783-C4DF-9221CB515203}" dt="2021-04-26T17:28:30.917" v="294" actId="20577"/>
      <pc:docMkLst>
        <pc:docMk/>
      </pc:docMkLst>
      <pc:sldChg chg="addSp delSp modSp">
        <pc:chgData name="Sadia Sultana" userId="S::172030@student.duet.ac.bd::420ce043-4006-4621-ac6b-58865c0aee1a" providerId="AD" clId="Web-{ACD09588-84AF-0783-C4DF-9221CB515203}" dt="2021-04-26T17:22:05.932" v="274" actId="1076"/>
        <pc:sldMkLst>
          <pc:docMk/>
          <pc:sldMk cId="2209036431" sldId="257"/>
        </pc:sldMkLst>
        <pc:grpChg chg="add del mod">
          <ac:chgData name="Sadia Sultana" userId="S::172030@student.duet.ac.bd::420ce043-4006-4621-ac6b-58865c0aee1a" providerId="AD" clId="Web-{ACD09588-84AF-0783-C4DF-9221CB515203}" dt="2021-04-26T17:22:05.932" v="274" actId="1076"/>
          <ac:grpSpMkLst>
            <pc:docMk/>
            <pc:sldMk cId="2209036431" sldId="257"/>
            <ac:grpSpMk id="88" creationId="{00000000-0000-0000-0000-000000000000}"/>
          </ac:grpSpMkLst>
        </pc:grpChg>
        <pc:grpChg chg="add del">
          <ac:chgData name="Sadia Sultana" userId="S::172030@student.duet.ac.bd::420ce043-4006-4621-ac6b-58865c0aee1a" providerId="AD" clId="Web-{ACD09588-84AF-0783-C4DF-9221CB515203}" dt="2021-04-26T16:16:26.058" v="15"/>
          <ac:grpSpMkLst>
            <pc:docMk/>
            <pc:sldMk cId="2209036431" sldId="257"/>
            <ac:grpSpMk id="89" creationId="{00000000-0000-0000-0000-000000000000}"/>
          </ac:grpSpMkLst>
        </pc:grp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13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20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26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28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30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38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84" v="13"/>
          <ac:cxnSpMkLst>
            <pc:docMk/>
            <pc:sldMk cId="2209036431" sldId="257"/>
            <ac:cxnSpMk id="67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84" v="13"/>
          <ac:cxnSpMkLst>
            <pc:docMk/>
            <pc:sldMk cId="2209036431" sldId="257"/>
            <ac:cxnSpMk id="68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84" v="13"/>
          <ac:cxnSpMkLst>
            <pc:docMk/>
            <pc:sldMk cId="2209036431" sldId="257"/>
            <ac:cxnSpMk id="70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84" v="13"/>
          <ac:cxnSpMkLst>
            <pc:docMk/>
            <pc:sldMk cId="2209036431" sldId="257"/>
            <ac:cxnSpMk id="73" creationId="{00000000-0000-0000-0000-000000000000}"/>
          </ac:cxnSpMkLst>
        </pc:cxnChg>
      </pc:sldChg>
      <pc:sldChg chg="addSp delSp modSp">
        <pc:chgData name="Sadia Sultana" userId="S::172030@student.duet.ac.bd::420ce043-4006-4621-ac6b-58865c0aee1a" providerId="AD" clId="Web-{ACD09588-84AF-0783-C4DF-9221CB515203}" dt="2021-04-26T17:28:30.917" v="294" actId="20577"/>
        <pc:sldMkLst>
          <pc:docMk/>
          <pc:sldMk cId="2944626249" sldId="259"/>
        </pc:sldMkLst>
        <pc:spChg chg="del">
          <ac:chgData name="Sadia Sultana" userId="S::172030@student.duet.ac.bd::420ce043-4006-4621-ac6b-58865c0aee1a" providerId="AD" clId="Web-{ACD09588-84AF-0783-C4DF-9221CB515203}" dt="2021-04-26T16:14:48.387" v="5"/>
          <ac:spMkLst>
            <pc:docMk/>
            <pc:sldMk cId="2944626249" sldId="259"/>
            <ac:spMk id="2" creationId="{00000000-0000-0000-0000-000000000000}"/>
          </ac:spMkLst>
        </pc:spChg>
        <pc:spChg chg="del">
          <ac:chgData name="Sadia Sultana" userId="S::172030@student.duet.ac.bd::420ce043-4006-4621-ac6b-58865c0aee1a" providerId="AD" clId="Web-{ACD09588-84AF-0783-C4DF-9221CB515203}" dt="2021-04-26T16:14:48.355" v="4"/>
          <ac:spMkLst>
            <pc:docMk/>
            <pc:sldMk cId="2944626249" sldId="259"/>
            <ac:spMk id="3" creationId="{00000000-0000-0000-0000-000000000000}"/>
          </ac:spMkLst>
        </pc:spChg>
        <pc:spChg chg="del">
          <ac:chgData name="Sadia Sultana" userId="S::172030@student.duet.ac.bd::420ce043-4006-4621-ac6b-58865c0aee1a" providerId="AD" clId="Web-{ACD09588-84AF-0783-C4DF-9221CB515203}" dt="2021-04-26T16:14:48.340" v="3"/>
          <ac:spMkLst>
            <pc:docMk/>
            <pc:sldMk cId="2944626249" sldId="259"/>
            <ac:spMk id="4" creationId="{00000000-0000-0000-0000-000000000000}"/>
          </ac:spMkLst>
        </pc:spChg>
        <pc:spChg chg="del">
          <ac:chgData name="Sadia Sultana" userId="S::172030@student.duet.ac.bd::420ce043-4006-4621-ac6b-58865c0aee1a" providerId="AD" clId="Web-{ACD09588-84AF-0783-C4DF-9221CB515203}" dt="2021-04-26T16:14:48.340" v="2"/>
          <ac:spMkLst>
            <pc:docMk/>
            <pc:sldMk cId="2944626249" sldId="259"/>
            <ac:spMk id="6" creationId="{00000000-0000-0000-0000-000000000000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14:42.746" v="1"/>
          <ac:spMkLst>
            <pc:docMk/>
            <pc:sldMk cId="2944626249" sldId="259"/>
            <ac:spMk id="7" creationId="{5F3B1B1C-4256-410E-A6F6-FEFEA5F915C1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14:42.746" v="1"/>
          <ac:spMkLst>
            <pc:docMk/>
            <pc:sldMk cId="2944626249" sldId="259"/>
            <ac:spMk id="8" creationId="{AA1E0F60-3441-41AC-B198-6343E8B75655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14:42.746" v="1"/>
          <ac:spMkLst>
            <pc:docMk/>
            <pc:sldMk cId="2944626249" sldId="259"/>
            <ac:spMk id="9" creationId="{D86C3281-FB87-46B2-8D10-F479C046017E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14:42.746" v="1"/>
          <ac:spMkLst>
            <pc:docMk/>
            <pc:sldMk cId="2944626249" sldId="259"/>
            <ac:spMk id="10" creationId="{65F2FFC8-A1BA-455E-A93A-D0B41A695518}"/>
          </ac:spMkLst>
        </pc:spChg>
        <pc:spChg chg="add del mod">
          <ac:chgData name="Sadia Sultana" userId="S::172030@student.duet.ac.bd::420ce043-4006-4621-ac6b-58865c0aee1a" providerId="AD" clId="Web-{ACD09588-84AF-0783-C4DF-9221CB515203}" dt="2021-04-26T16:15:06.371" v="10"/>
          <ac:spMkLst>
            <pc:docMk/>
            <pc:sldMk cId="2944626249" sldId="259"/>
            <ac:spMk id="11" creationId="{500F6F12-6B71-4FEE-AD59-CBCC59870B62}"/>
          </ac:spMkLst>
        </pc:spChg>
        <pc:spChg chg="add del mod">
          <ac:chgData name="Sadia Sultana" userId="S::172030@student.duet.ac.bd::420ce043-4006-4621-ac6b-58865c0aee1a" providerId="AD" clId="Web-{ACD09588-84AF-0783-C4DF-9221CB515203}" dt="2021-04-26T16:15:06.371" v="9"/>
          <ac:spMkLst>
            <pc:docMk/>
            <pc:sldMk cId="2944626249" sldId="259"/>
            <ac:spMk id="13" creationId="{772C83F6-2622-46F8-9BD3-40C87E107780}"/>
          </ac:spMkLst>
        </pc:spChg>
        <pc:spChg chg="add del mod">
          <ac:chgData name="Sadia Sultana" userId="S::172030@student.duet.ac.bd::420ce043-4006-4621-ac6b-58865c0aee1a" providerId="AD" clId="Web-{ACD09588-84AF-0783-C4DF-9221CB515203}" dt="2021-04-26T16:14:58.543" v="8"/>
          <ac:spMkLst>
            <pc:docMk/>
            <pc:sldMk cId="2944626249" sldId="259"/>
            <ac:spMk id="14" creationId="{22216215-BC53-4918-BB08-EFD3F91FDF6F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6:18:28.887" v="28" actId="1076"/>
          <ac:spMkLst>
            <pc:docMk/>
            <pc:sldMk cId="2944626249" sldId="259"/>
            <ac:spMk id="15" creationId="{3563D0B8-8ED9-4415-B718-E2235140319A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28:06.120" v="292" actId="20577"/>
          <ac:spMkLst>
            <pc:docMk/>
            <pc:sldMk cId="2944626249" sldId="259"/>
            <ac:spMk id="16" creationId="{48A13A9D-6DC7-407E-BDC5-01689EAAADA2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6:18:23.855" v="27" actId="1076"/>
          <ac:spMkLst>
            <pc:docMk/>
            <pc:sldMk cId="2944626249" sldId="259"/>
            <ac:spMk id="17" creationId="{BC8A9D97-CEF2-406C-B344-453FE29F1FC3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28:30.917" v="294" actId="20577"/>
          <ac:spMkLst>
            <pc:docMk/>
            <pc:sldMk cId="2944626249" sldId="259"/>
            <ac:spMk id="18" creationId="{DD8BB298-1DFC-474B-9FFF-6B7C40511048}"/>
          </ac:spMkLst>
        </pc:spChg>
      </pc:sldChg>
      <pc:sldChg chg="modSp">
        <pc:chgData name="Sadia Sultana" userId="S::172030@student.duet.ac.bd::420ce043-4006-4621-ac6b-58865c0aee1a" providerId="AD" clId="Web-{ACD09588-84AF-0783-C4DF-9221CB515203}" dt="2021-04-26T17:22:38.729" v="277" actId="1076"/>
        <pc:sldMkLst>
          <pc:docMk/>
          <pc:sldMk cId="2452062586" sldId="261"/>
        </pc:sldMkLst>
        <pc:spChg chg="mod">
          <ac:chgData name="Sadia Sultana" userId="S::172030@student.duet.ac.bd::420ce043-4006-4621-ac6b-58865c0aee1a" providerId="AD" clId="Web-{ACD09588-84AF-0783-C4DF-9221CB515203}" dt="2021-04-26T17:22:38.729" v="277" actId="1076"/>
          <ac:spMkLst>
            <pc:docMk/>
            <pc:sldMk cId="2452062586" sldId="261"/>
            <ac:spMk id="2" creationId="{00000000-0000-0000-0000-000000000000}"/>
          </ac:spMkLst>
        </pc:spChg>
      </pc:sldChg>
      <pc:sldChg chg="new del">
        <pc:chgData name="Sadia Sultana" userId="S::172030@student.duet.ac.bd::420ce043-4006-4621-ac6b-58865c0aee1a" providerId="AD" clId="Web-{ACD09588-84AF-0783-C4DF-9221CB515203}" dt="2021-04-26T16:39:38.260" v="31"/>
        <pc:sldMkLst>
          <pc:docMk/>
          <pc:sldMk cId="818826268" sldId="265"/>
        </pc:sldMkLst>
      </pc:sldChg>
      <pc:sldChg chg="addSp delSp modSp new mod setBg">
        <pc:chgData name="Sadia Sultana" userId="S::172030@student.duet.ac.bd::420ce043-4006-4621-ac6b-58865c0aee1a" providerId="AD" clId="Web-{ACD09588-84AF-0783-C4DF-9221CB515203}" dt="2021-04-26T17:09:26.791" v="225" actId="1076"/>
        <pc:sldMkLst>
          <pc:docMk/>
          <pc:sldMk cId="2866186651" sldId="266"/>
        </pc:sldMkLst>
        <pc:spChg chg="add mod">
          <ac:chgData name="Sadia Sultana" userId="S::172030@student.duet.ac.bd::420ce043-4006-4621-ac6b-58865c0aee1a" providerId="AD" clId="Web-{ACD09588-84AF-0783-C4DF-9221CB515203}" dt="2021-04-26T17:08:42.119" v="213"/>
          <ac:spMkLst>
            <pc:docMk/>
            <pc:sldMk cId="2866186651" sldId="266"/>
            <ac:spMk id="9" creationId="{63DE88F6-BE08-42C7-B829-66E35F7E6A7E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13" creationId="{E3B4FF89-C45F-4E24-B963-61E855708F2A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15" creationId="{14F25C03-EF67-4344-8AEA-7B3FA0DED024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17" creationId="{F74793DE-3651-410B-B243-8F0B1468E6A4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08:42.119" v="214"/>
          <ac:spMkLst>
            <pc:docMk/>
            <pc:sldMk cId="2866186651" sldId="266"/>
            <ac:spMk id="21" creationId="{F3055669-C5A6-4209-BFA2-C002AF3EC8AB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22" creationId="{E1750109-3B91-4506-B997-0CD8E35A1488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08:42.135" v="215"/>
          <ac:spMkLst>
            <pc:docMk/>
            <pc:sldMk cId="2866186651" sldId="266"/>
            <ac:spMk id="23" creationId="{C6776E5E-A35F-4D14-88FA-3EBAA3000757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24" creationId="{E72D8D1B-59F6-4FF3-8547-9BBB6129F2FA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09:12.353" v="223" actId="1076"/>
          <ac:spMkLst>
            <pc:docMk/>
            <pc:sldMk cId="2866186651" sldId="266"/>
            <ac:spMk id="25" creationId="{53C174A0-C478-475E-BFCD-48656A246DF1}"/>
          </ac:spMkLst>
        </pc:spChg>
        <pc:spChg chg="add ord">
          <ac:chgData name="Sadia Sultana" userId="S::172030@student.duet.ac.bd::420ce043-4006-4621-ac6b-58865c0aee1a" providerId="AD" clId="Web-{ACD09588-84AF-0783-C4DF-9221CB515203}" dt="2021-04-26T17:02:24.822" v="139"/>
          <ac:spMkLst>
            <pc:docMk/>
            <pc:sldMk cId="2866186651" sldId="266"/>
            <ac:spMk id="26" creationId="{2C444748-5A8D-4B53-89FE-42B455DFA2D1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09:19.025" v="224" actId="1076"/>
          <ac:spMkLst>
            <pc:docMk/>
            <pc:sldMk cId="2866186651" sldId="266"/>
            <ac:spMk id="27" creationId="{DC5C7D61-7573-495D-8CA9-29A175C3485F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28" creationId="{14044C96-7CFD-44DB-A579-D77B0D37C681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09:26.791" v="225" actId="1076"/>
          <ac:spMkLst>
            <pc:docMk/>
            <pc:sldMk cId="2866186651" sldId="266"/>
            <ac:spMk id="29" creationId="{E7A818D1-2A1D-4549-9A58-04405B345706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30" creationId="{8FC8C21F-9484-4A71-ABFA-6C10682FAC3E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32" creationId="{F4FFA271-A10A-4AC3-8F06-E3313A197A80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34" creationId="{7F9FE375-3674-4B26-B67B-30AFAF78CC57}"/>
          </ac:spMkLst>
        </pc:spChg>
        <pc:picChg chg="add mod ord">
          <ac:chgData name="Sadia Sultana" userId="S::172030@student.duet.ac.bd::420ce043-4006-4621-ac6b-58865c0aee1a" providerId="AD" clId="Web-{ACD09588-84AF-0783-C4DF-9221CB515203}" dt="2021-04-26T17:09:02.400" v="221" actId="1076"/>
          <ac:picMkLst>
            <pc:docMk/>
            <pc:sldMk cId="2866186651" sldId="266"/>
            <ac:picMk id="2" creationId="{58EFD618-D3BF-4C83-9DA6-79B236F71F58}"/>
          </ac:picMkLst>
        </pc:picChg>
        <pc:picChg chg="add mod ord">
          <ac:chgData name="Sadia Sultana" userId="S::172030@student.duet.ac.bd::420ce043-4006-4621-ac6b-58865c0aee1a" providerId="AD" clId="Web-{ACD09588-84AF-0783-C4DF-9221CB515203}" dt="2021-04-26T17:02:54.916" v="143" actId="1076"/>
          <ac:picMkLst>
            <pc:docMk/>
            <pc:sldMk cId="2866186651" sldId="266"/>
            <ac:picMk id="3" creationId="{8109E38D-BE94-4FD4-A067-BBB76C1961E4}"/>
          </ac:picMkLst>
        </pc:picChg>
        <pc:picChg chg="add mod ord">
          <ac:chgData name="Sadia Sultana" userId="S::172030@student.duet.ac.bd::420ce043-4006-4621-ac6b-58865c0aee1a" providerId="AD" clId="Web-{ACD09588-84AF-0783-C4DF-9221CB515203}" dt="2021-04-26T17:08:59.525" v="220" actId="1076"/>
          <ac:picMkLst>
            <pc:docMk/>
            <pc:sldMk cId="2866186651" sldId="266"/>
            <ac:picMk id="4" creationId="{82E8466B-9CFD-4EE4-8823-980E3D02A752}"/>
          </ac:picMkLst>
        </pc:picChg>
        <pc:picChg chg="add mod ord">
          <ac:chgData name="Sadia Sultana" userId="S::172030@student.duet.ac.bd::420ce043-4006-4621-ac6b-58865c0aee1a" providerId="AD" clId="Web-{ACD09588-84AF-0783-C4DF-9221CB515203}" dt="2021-04-26T17:03:01.994" v="146" actId="14100"/>
          <ac:picMkLst>
            <pc:docMk/>
            <pc:sldMk cId="2866186651" sldId="266"/>
            <ac:picMk id="5" creationId="{DCADBB22-33CF-45AC-8365-897F9B89C8C2}"/>
          </ac:picMkLst>
        </pc:picChg>
        <pc:picChg chg="add del mod">
          <ac:chgData name="Sadia Sultana" userId="S::172030@student.duet.ac.bd::420ce043-4006-4621-ac6b-58865c0aee1a" providerId="AD" clId="Web-{ACD09588-84AF-0783-C4DF-9221CB515203}" dt="2021-04-26T16:46:20.228" v="110"/>
          <ac:picMkLst>
            <pc:docMk/>
            <pc:sldMk cId="2866186651" sldId="266"/>
            <ac:picMk id="6" creationId="{E0E96118-D66B-4571-A34B-2D4C3373127D}"/>
          </ac:picMkLst>
        </pc:picChg>
        <pc:picChg chg="add mod ord">
          <ac:chgData name="Sadia Sultana" userId="S::172030@student.duet.ac.bd::420ce043-4006-4621-ac6b-58865c0aee1a" providerId="AD" clId="Web-{ACD09588-84AF-0783-C4DF-9221CB515203}" dt="2021-04-26T17:08:55.088" v="219" actId="1076"/>
          <ac:picMkLst>
            <pc:docMk/>
            <pc:sldMk cId="2866186651" sldId="266"/>
            <ac:picMk id="7" creationId="{92F22848-BEC3-442F-9BF9-35BEC6F44CD1}"/>
          </ac:picMkLst>
        </pc:picChg>
        <pc:picChg chg="add mod">
          <ac:chgData name="Sadia Sultana" userId="S::172030@student.duet.ac.bd::420ce043-4006-4621-ac6b-58865c0aee1a" providerId="AD" clId="Web-{ACD09588-84AF-0783-C4DF-9221CB515203}" dt="2021-04-26T17:03:06.416" v="148" actId="14100"/>
          <ac:picMkLst>
            <pc:docMk/>
            <pc:sldMk cId="2866186651" sldId="266"/>
            <ac:picMk id="8" creationId="{417FD1D6-9279-4A19-97AA-CF624D8581E1}"/>
          </ac:picMkLst>
        </pc:picChg>
        <pc:picChg chg="add del mod">
          <ac:chgData name="Sadia Sultana" userId="S::172030@student.duet.ac.bd::420ce043-4006-4621-ac6b-58865c0aee1a" providerId="AD" clId="Web-{ACD09588-84AF-0783-C4DF-9221CB515203}" dt="2021-04-26T17:04:45.181" v="170"/>
          <ac:picMkLst>
            <pc:docMk/>
            <pc:sldMk cId="2866186651" sldId="266"/>
            <ac:picMk id="10" creationId="{3FAFF70C-8DEE-4C9D-A388-77842167183F}"/>
          </ac:picMkLst>
        </pc:picChg>
      </pc:sldChg>
      <pc:sldChg chg="addSp delSp modSp new mod setBg">
        <pc:chgData name="Sadia Sultana" userId="S::172030@student.duet.ac.bd::420ce043-4006-4621-ac6b-58865c0aee1a" providerId="AD" clId="Web-{ACD09588-84AF-0783-C4DF-9221CB515203}" dt="2021-04-26T17:13:42.885" v="271" actId="1076"/>
        <pc:sldMkLst>
          <pc:docMk/>
          <pc:sldMk cId="787035422" sldId="267"/>
        </pc:sldMkLst>
        <pc:spChg chg="add mod">
          <ac:chgData name="Sadia Sultana" userId="S::172030@student.duet.ac.bd::420ce043-4006-4621-ac6b-58865c0aee1a" providerId="AD" clId="Web-{ACD09588-84AF-0783-C4DF-9221CB515203}" dt="2021-04-26T17:13:32.135" v="270" actId="20577"/>
          <ac:spMkLst>
            <pc:docMk/>
            <pc:sldMk cId="787035422" sldId="267"/>
            <ac:spMk id="5" creationId="{2B9386FE-D890-4EFF-820F-3A8E404FDFBC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6" creationId="{BFDC535F-AC0A-417D-96AB-6706BECACD95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7" creationId="{97AAAF8E-31DB-4148-8FCA-4D8233D691C6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13" creationId="{AA274328-4774-4DF9-BA53-452565122FBB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15" creationId="{01C7B46D-2FEF-4FAA-915B-8B21A66BB647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13:42.885" v="271" actId="1076"/>
          <ac:spMkLst>
            <pc:docMk/>
            <pc:sldMk cId="787035422" sldId="267"/>
            <ac:spMk id="16" creationId="{1DA535C6-8DCB-4541-AF55-FA81A9DA20B1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12:46.994" v="261" actId="20577"/>
          <ac:spMkLst>
            <pc:docMk/>
            <pc:sldMk cId="787035422" sldId="267"/>
            <ac:spMk id="17" creationId="{58B0DB82-F051-48F3-BD1E-550B62256DCD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20" creationId="{AA3CC463-F933-4AC4-86E1-5AC14B0C3163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22" creationId="{6025D2DB-A12A-44DB-B00E-F4D622329EDD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24" creationId="{CE7E7877-F64E-4EEA-B778-138031EFF874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26" creationId="{7DD6C4F3-70FD-4F13-919C-702EE4886499}"/>
          </ac:spMkLst>
        </pc:spChg>
        <pc:picChg chg="add mod ord">
          <ac:chgData name="Sadia Sultana" userId="S::172030@student.duet.ac.bd::420ce043-4006-4621-ac6b-58865c0aee1a" providerId="AD" clId="Web-{ACD09588-84AF-0783-C4DF-9221CB515203}" dt="2021-04-26T16:47:51.010" v="123"/>
          <ac:picMkLst>
            <pc:docMk/>
            <pc:sldMk cId="787035422" sldId="267"/>
            <ac:picMk id="2" creationId="{D52381E0-D6ED-4988-9AD2-3A91CA5126FC}"/>
          </ac:picMkLst>
        </pc:picChg>
        <pc:picChg chg="add mod ord">
          <ac:chgData name="Sadia Sultana" userId="S::172030@student.duet.ac.bd::420ce043-4006-4621-ac6b-58865c0aee1a" providerId="AD" clId="Web-{ACD09588-84AF-0783-C4DF-9221CB515203}" dt="2021-04-26T16:47:51.010" v="123"/>
          <ac:picMkLst>
            <pc:docMk/>
            <pc:sldMk cId="787035422" sldId="267"/>
            <ac:picMk id="3" creationId="{971C968F-EB7D-46A5-8FF3-8BF81A13D7D0}"/>
          </ac:picMkLst>
        </pc:picChg>
        <pc:picChg chg="add mod">
          <ac:chgData name="Sadia Sultana" userId="S::172030@student.duet.ac.bd::420ce043-4006-4621-ac6b-58865c0aee1a" providerId="AD" clId="Web-{ACD09588-84AF-0783-C4DF-9221CB515203}" dt="2021-04-26T16:47:51.010" v="123"/>
          <ac:picMkLst>
            <pc:docMk/>
            <pc:sldMk cId="787035422" sldId="267"/>
            <ac:picMk id="4" creationId="{11CCDC3E-2140-4280-9476-2919229EE5A7}"/>
          </ac:picMkLst>
        </pc:picChg>
        <pc:cxnChg chg="add del">
          <ac:chgData name="Sadia Sultana" userId="S::172030@student.duet.ac.bd::420ce043-4006-4621-ac6b-58865c0aee1a" providerId="AD" clId="Web-{ACD09588-84AF-0783-C4DF-9221CB515203}" dt="2021-04-26T16:47:10.994" v="118"/>
          <ac:cxnSpMkLst>
            <pc:docMk/>
            <pc:sldMk cId="787035422" sldId="267"/>
            <ac:cxnSpMk id="9" creationId="{DCD67800-37AC-4E14-89B0-F79DCB3FB86D}"/>
          </ac:cxnSpMkLst>
        </pc:cxnChg>
        <pc:cxnChg chg="add del">
          <ac:chgData name="Sadia Sultana" userId="S::172030@student.duet.ac.bd::420ce043-4006-4621-ac6b-58865c0aee1a" providerId="AD" clId="Web-{ACD09588-84AF-0783-C4DF-9221CB515203}" dt="2021-04-26T16:47:10.994" v="118"/>
          <ac:cxnSpMkLst>
            <pc:docMk/>
            <pc:sldMk cId="787035422" sldId="267"/>
            <ac:cxnSpMk id="11" creationId="{20F1788F-A5AE-4188-8274-F7F2E3833EC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69496-37FE-4F16-AB3B-1B27B7AD3DE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A3E9-549F-4CCA-9079-9FCCCF7E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09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80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2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47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15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3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1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5B0A-D1E3-4F7A-9F48-1D8A0B0ABE9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70" y="2180564"/>
            <a:ext cx="9001462" cy="97026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GB" dirty="0" smtClean="0"/>
              <a:t>Robotics Camp-2022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59527" y="3462376"/>
            <a:ext cx="5057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Session: 01, Class: 1</a:t>
            </a:r>
            <a:r>
              <a:rPr lang="en-GB" sz="3600" b="1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</a:t>
            </a:r>
            <a:r>
              <a:rPr lang="en-GB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86" y="155489"/>
            <a:ext cx="1539802" cy="17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9200" y="2329118"/>
            <a:ext cx="2962187" cy="2686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5665417" y="2436812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Motion Sensor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5417" y="3236692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Human/Red Blood Animal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5417" y="4108111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High/1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642" y="3359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Robotics Camp-2022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5313" y="335979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Sensor &amp; Load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57896" y="1324109"/>
            <a:ext cx="1840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FFC000"/>
                </a:solidFill>
              </a:rPr>
              <a:t>Loads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6280" y="2179073"/>
            <a:ext cx="39356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LED Lamp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Buzzer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DC Motor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Water Pump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Geared </a:t>
            </a:r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Motor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42" y="3359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Robotics Camp-2022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75313" y="335979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Sensor &amp; Load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3834" y="1302076"/>
            <a:ext cx="3488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FFC000"/>
                </a:solidFill>
              </a:rPr>
              <a:t>Assignment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2218" y="2157040"/>
            <a:ext cx="83965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5 Sensors Name and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5 Loads Name and Details</a:t>
            </a:r>
          </a:p>
          <a:p>
            <a:endParaRPr lang="en-GB" sz="3600" b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Use Bangla</a:t>
            </a:r>
          </a:p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Post to </a:t>
            </a:r>
            <a:r>
              <a:rPr lang="en-GB" sz="36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Roboment</a:t>
            </a:r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Community group</a:t>
            </a:r>
          </a:p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Within 7:00pm Jan 17, 2022 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42" y="3359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Robotics Camp-2022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75313" y="335979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Sensor &amp; Load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759132"/>
            <a:ext cx="10353762" cy="3424859"/>
          </a:xfrm>
        </p:spPr>
        <p:txBody>
          <a:bodyPr>
            <a:normAutofit/>
          </a:bodyPr>
          <a:lstStyle/>
          <a:p>
            <a:r>
              <a:rPr lang="en-GB" sz="5400" dirty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322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nsparent Png Body - Full Human Body Png, Png Download , Transparent Png  Image - PNGi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223" y="1771648"/>
            <a:ext cx="1680048" cy="3948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umanoid Robot Png - Free Transparent PNG Download - PNG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45" y="2202655"/>
            <a:ext cx="2977179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5" name="TextBox 14"/>
          <p:cNvSpPr txBox="1"/>
          <p:nvPr/>
        </p:nvSpPr>
        <p:spPr>
          <a:xfrm>
            <a:off x="5482406" y="3422538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vs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42" y="3359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Robotics Camp-2022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5313" y="335979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Sensor &amp; Load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3303" y="1618706"/>
            <a:ext cx="963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Fundamental theme of Automatic System 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5057" y="2998839"/>
            <a:ext cx="2802194" cy="12192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/>
              <a:t>Input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542502" y="2998839"/>
            <a:ext cx="2802194" cy="12192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/>
              <a:t>Process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632722" y="3038167"/>
            <a:ext cx="2802194" cy="12192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/>
              <a:t>Output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3519947" y="3401961"/>
            <a:ext cx="698091" cy="491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610167" y="3401961"/>
            <a:ext cx="698091" cy="491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8250" y="4348577"/>
            <a:ext cx="2555807" cy="3446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dirty="0" smtClean="0"/>
              <a:t>Sensors</a:t>
            </a:r>
            <a:endParaRPr 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88889" y="4693186"/>
            <a:ext cx="2555807" cy="3446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dirty="0" smtClean="0"/>
              <a:t>Microcontroller</a:t>
            </a:r>
          </a:p>
          <a:p>
            <a:pPr>
              <a:lnSpc>
                <a:spcPct val="150000"/>
              </a:lnSpc>
            </a:pPr>
            <a:r>
              <a:rPr lang="en-GB" sz="1600" dirty="0" smtClean="0"/>
              <a:t>Processors</a:t>
            </a:r>
            <a:endParaRPr lang="en-US" sz="1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755915" y="4348577"/>
            <a:ext cx="2555807" cy="3446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dirty="0" smtClean="0"/>
              <a:t>Loads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02642" y="3359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Robotics Camp-2022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75313" y="335979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Sensor &amp; Load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6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nsor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69" y="2329118"/>
            <a:ext cx="3143250" cy="2686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5" name="TextBox 14"/>
          <p:cNvSpPr txBox="1"/>
          <p:nvPr/>
        </p:nvSpPr>
        <p:spPr>
          <a:xfrm>
            <a:off x="2122116" y="3256646"/>
            <a:ext cx="187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Photo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5417" y="2436812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Name of Sensor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5417" y="3236692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Detected Substance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5417" y="4108111"/>
            <a:ext cx="329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Output Signal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642" y="3359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Robotics Camp-2022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5313" y="335979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Sensor &amp; Load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169" y="2329118"/>
            <a:ext cx="2708249" cy="2686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5665417" y="2436812"/>
            <a:ext cx="300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Light Sensor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5417" y="3236692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Light Intensity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5417" y="4108111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High/1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642" y="3359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Robotics Camp-2022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5313" y="335979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Sensor &amp; Load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268" y="2329118"/>
            <a:ext cx="2686051" cy="2686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5665417" y="2436812"/>
            <a:ext cx="4749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Temperature Sensor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5417" y="3236692"/>
            <a:ext cx="3129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Temperature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5417" y="4108111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High/1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642" y="3359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Robotics Camp-2022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5313" y="335979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Sensor &amp; Load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268" y="2216831"/>
            <a:ext cx="2686051" cy="2686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5665417" y="2436812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Fire Sensor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5417" y="3236692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Flame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5417" y="4108111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High/1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642" y="3359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Robotics Camp-2022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5313" y="335979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Sensor &amp; Load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268" y="2329118"/>
            <a:ext cx="2686051" cy="2686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5665417" y="2436812"/>
            <a:ext cx="311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Water Sensor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5417" y="3236692"/>
            <a:ext cx="149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Water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5417" y="4108111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High/1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642" y="3359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Robotics Camp-2022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5313" y="335979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Sensor &amp; Load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268" y="2329118"/>
            <a:ext cx="2686051" cy="2686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5665417" y="2436812"/>
            <a:ext cx="383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Obstacle Sensor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5417" y="3236692"/>
            <a:ext cx="409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Object/Obstacle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5417" y="4108111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High/1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642" y="33598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Robotics Camp-2022</a:t>
            </a: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5313" y="335979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Sensor &amp; Load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1">
      <a:dk1>
        <a:sysClr val="windowText" lastClr="000000"/>
      </a:dk1>
      <a:lt1>
        <a:sysClr val="window" lastClr="FFFFFF"/>
      </a:lt1>
      <a:dk2>
        <a:srgbClr val="2A5B7F"/>
      </a:dk2>
      <a:lt2>
        <a:srgbClr val="F2F2F2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2338</TotalTime>
  <Words>148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Robotics Camp-2022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OF EASIER PRO</dc:title>
  <dc:creator>SHIHAB</dc:creator>
  <cp:lastModifiedBy>Microsoft account</cp:lastModifiedBy>
  <cp:revision>235</cp:revision>
  <dcterms:created xsi:type="dcterms:W3CDTF">2021-04-26T07:56:45Z</dcterms:created>
  <dcterms:modified xsi:type="dcterms:W3CDTF">2022-01-16T11:16:20Z</dcterms:modified>
</cp:coreProperties>
</file>