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8"/>
  </p:notesMasterIdLst>
  <p:sldIdLst>
    <p:sldId id="256" r:id="rId2"/>
    <p:sldId id="268" r:id="rId3"/>
    <p:sldId id="259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3" r:id="rId13"/>
    <p:sldId id="277" r:id="rId14"/>
    <p:sldId id="264" r:id="rId15"/>
    <p:sldId id="27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5D588-3824-5CED-EB83-359517C4762F}" v="54" dt="2021-04-26T17:51:35.906"/>
    <p1510:client id="{ACD09588-84AF-0783-C4DF-9221CB515203}" v="397" dt="2021-04-26T17:28:3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a Sultana" userId="S::172030@student.duet.ac.bd::420ce043-4006-4621-ac6b-58865c0aee1a" providerId="AD" clId="Web-{A5A5D588-3824-5CED-EB83-359517C4762F}"/>
    <pc:docChg chg="modSld">
      <pc:chgData name="Sadia Sultana" userId="S::172030@student.duet.ac.bd::420ce043-4006-4621-ac6b-58865c0aee1a" providerId="AD" clId="Web-{A5A5D588-3824-5CED-EB83-359517C4762F}" dt="2021-04-26T17:51:35.906" v="37" actId="1076"/>
      <pc:docMkLst>
        <pc:docMk/>
      </pc:docMkLst>
      <pc:sldChg chg="modSp">
        <pc:chgData name="Sadia Sultana" userId="S::172030@student.duet.ac.bd::420ce043-4006-4621-ac6b-58865c0aee1a" providerId="AD" clId="Web-{A5A5D588-3824-5CED-EB83-359517C4762F}" dt="2021-04-26T17:44:45.474" v="5" actId="20577"/>
        <pc:sldMkLst>
          <pc:docMk/>
          <pc:sldMk cId="2944626249" sldId="259"/>
        </pc:sldMkLst>
        <pc:spChg chg="mod">
          <ac:chgData name="Sadia Sultana" userId="S::172030@student.duet.ac.bd::420ce043-4006-4621-ac6b-58865c0aee1a" providerId="AD" clId="Web-{A5A5D588-3824-5CED-EB83-359517C4762F}" dt="2021-04-26T17:44:45.474" v="5" actId="20577"/>
          <ac:spMkLst>
            <pc:docMk/>
            <pc:sldMk cId="2944626249" sldId="259"/>
            <ac:spMk id="16" creationId="{48A13A9D-6DC7-407E-BDC5-01689EAAADA2}"/>
          </ac:spMkLst>
        </pc:spChg>
      </pc:sldChg>
      <pc:sldChg chg="addSp delSp modSp">
        <pc:chgData name="Sadia Sultana" userId="S::172030@student.duet.ac.bd::420ce043-4006-4621-ac6b-58865c0aee1a" providerId="AD" clId="Web-{A5A5D588-3824-5CED-EB83-359517C4762F}" dt="2021-04-26T17:51:35.906" v="37" actId="1076"/>
        <pc:sldMkLst>
          <pc:docMk/>
          <pc:sldMk cId="2866186651" sldId="266"/>
        </pc:sldMkLst>
        <pc:spChg chg="mod">
          <ac:chgData name="Sadia Sultana" userId="S::172030@student.duet.ac.bd::420ce043-4006-4621-ac6b-58865c0aee1a" providerId="AD" clId="Web-{A5A5D588-3824-5CED-EB83-359517C4762F}" dt="2021-04-26T17:51:35.906" v="37" actId="1076"/>
          <ac:spMkLst>
            <pc:docMk/>
            <pc:sldMk cId="2866186651" sldId="266"/>
            <ac:spMk id="29" creationId="{E7A818D1-2A1D-4549-9A58-04405B345706}"/>
          </ac:spMkLst>
        </pc:spChg>
        <pc:picChg chg="del">
          <ac:chgData name="Sadia Sultana" userId="S::172030@student.duet.ac.bd::420ce043-4006-4621-ac6b-58865c0aee1a" providerId="AD" clId="Web-{A5A5D588-3824-5CED-EB83-359517C4762F}" dt="2021-04-26T17:50:37.171" v="17"/>
          <ac:picMkLst>
            <pc:docMk/>
            <pc:sldMk cId="2866186651" sldId="266"/>
            <ac:picMk id="2" creationId="{58EFD618-D3BF-4C83-9DA6-79B236F71F58}"/>
          </ac:picMkLst>
        </pc:picChg>
        <pc:picChg chg="add del mod">
          <ac:chgData name="Sadia Sultana" userId="S::172030@student.duet.ac.bd::420ce043-4006-4621-ac6b-58865c0aee1a" providerId="AD" clId="Web-{A5A5D588-3824-5CED-EB83-359517C4762F}" dt="2021-04-26T17:47:22.432" v="11"/>
          <ac:picMkLst>
            <pc:docMk/>
            <pc:sldMk cId="2866186651" sldId="266"/>
            <ac:picMk id="6" creationId="{E8E6B96D-8FFA-4A20-AEAD-09C2A0A4F16E}"/>
          </ac:picMkLst>
        </pc:picChg>
        <pc:picChg chg="add del mod">
          <ac:chgData name="Sadia Sultana" userId="S::172030@student.duet.ac.bd::420ce043-4006-4621-ac6b-58865c0aee1a" providerId="AD" clId="Web-{A5A5D588-3824-5CED-EB83-359517C4762F}" dt="2021-04-26T17:48:05.011" v="16"/>
          <ac:picMkLst>
            <pc:docMk/>
            <pc:sldMk cId="2866186651" sldId="266"/>
            <ac:picMk id="10" creationId="{776D21A6-5652-4E1E-BAE2-01B214303CDD}"/>
          </ac:picMkLst>
        </pc:picChg>
        <pc:picChg chg="add mod">
          <ac:chgData name="Sadia Sultana" userId="S::172030@student.duet.ac.bd::420ce043-4006-4621-ac6b-58865c0aee1a" providerId="AD" clId="Web-{A5A5D588-3824-5CED-EB83-359517C4762F}" dt="2021-04-26T17:51:07.109" v="21" actId="1076"/>
          <ac:picMkLst>
            <pc:docMk/>
            <pc:sldMk cId="2866186651" sldId="266"/>
            <ac:picMk id="11" creationId="{424CDC85-096B-4BA3-A400-055C01FE9CFC}"/>
          </ac:picMkLst>
        </pc:picChg>
      </pc:sldChg>
    </pc:docChg>
  </pc:docChgLst>
  <pc:docChgLst>
    <pc:chgData name="Sadia Sultana" userId="S::172030@student.duet.ac.bd::420ce043-4006-4621-ac6b-58865c0aee1a" providerId="AD" clId="Web-{ACD09588-84AF-0783-C4DF-9221CB515203}"/>
    <pc:docChg chg="addSld delSld modSld">
      <pc:chgData name="Sadia Sultana" userId="S::172030@student.duet.ac.bd::420ce043-4006-4621-ac6b-58865c0aee1a" providerId="AD" clId="Web-{ACD09588-84AF-0783-C4DF-9221CB515203}" dt="2021-04-26T17:28:30.917" v="294" actId="20577"/>
      <pc:docMkLst>
        <pc:docMk/>
      </pc:docMkLst>
      <pc:sldChg chg="addSp delSp modSp">
        <pc:chgData name="Sadia Sultana" userId="S::172030@student.duet.ac.bd::420ce043-4006-4621-ac6b-58865c0aee1a" providerId="AD" clId="Web-{ACD09588-84AF-0783-C4DF-9221CB515203}" dt="2021-04-26T17:22:05.932" v="274" actId="1076"/>
        <pc:sldMkLst>
          <pc:docMk/>
          <pc:sldMk cId="2209036431" sldId="257"/>
        </pc:sldMkLst>
        <pc:grpChg chg="add del mod">
          <ac:chgData name="Sadia Sultana" userId="S::172030@student.duet.ac.bd::420ce043-4006-4621-ac6b-58865c0aee1a" providerId="AD" clId="Web-{ACD09588-84AF-0783-C4DF-9221CB515203}" dt="2021-04-26T17:22:05.932" v="274" actId="1076"/>
          <ac:grpSpMkLst>
            <pc:docMk/>
            <pc:sldMk cId="2209036431" sldId="257"/>
            <ac:grpSpMk id="88" creationId="{00000000-0000-0000-0000-000000000000}"/>
          </ac:grpSpMkLst>
        </pc:grpChg>
        <pc:grpChg chg="add del">
          <ac:chgData name="Sadia Sultana" userId="S::172030@student.duet.ac.bd::420ce043-4006-4621-ac6b-58865c0aee1a" providerId="AD" clId="Web-{ACD09588-84AF-0783-C4DF-9221CB515203}" dt="2021-04-26T16:16:26.058" v="15"/>
          <ac:grpSpMkLst>
            <pc:docMk/>
            <pc:sldMk cId="2209036431" sldId="257"/>
            <ac:grpSpMk id="89" creationId="{00000000-0000-0000-0000-000000000000}"/>
          </ac:grpSpMkLst>
        </pc:grp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13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20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26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28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30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68" v="12"/>
          <ac:cxnSpMkLst>
            <pc:docMk/>
            <pc:sldMk cId="2209036431" sldId="257"/>
            <ac:cxnSpMk id="38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67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68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70" creationId="{00000000-0000-0000-0000-000000000000}"/>
          </ac:cxnSpMkLst>
        </pc:cxnChg>
        <pc:cxnChg chg="topLvl">
          <ac:chgData name="Sadia Sultana" userId="S::172030@student.duet.ac.bd::420ce043-4006-4621-ac6b-58865c0aee1a" providerId="AD" clId="Web-{ACD09588-84AF-0783-C4DF-9221CB515203}" dt="2021-04-26T16:16:11.184" v="13"/>
          <ac:cxnSpMkLst>
            <pc:docMk/>
            <pc:sldMk cId="2209036431" sldId="257"/>
            <ac:cxnSpMk id="73" creationId="{00000000-0000-0000-0000-000000000000}"/>
          </ac:cxnSpMkLst>
        </pc:cxnChg>
      </pc:sldChg>
      <pc:sldChg chg="addSp delSp modSp">
        <pc:chgData name="Sadia Sultana" userId="S::172030@student.duet.ac.bd::420ce043-4006-4621-ac6b-58865c0aee1a" providerId="AD" clId="Web-{ACD09588-84AF-0783-C4DF-9221CB515203}" dt="2021-04-26T17:28:30.917" v="294" actId="20577"/>
        <pc:sldMkLst>
          <pc:docMk/>
          <pc:sldMk cId="2944626249" sldId="259"/>
        </pc:sldMkLst>
        <pc:spChg chg="del">
          <ac:chgData name="Sadia Sultana" userId="S::172030@student.duet.ac.bd::420ce043-4006-4621-ac6b-58865c0aee1a" providerId="AD" clId="Web-{ACD09588-84AF-0783-C4DF-9221CB515203}" dt="2021-04-26T16:14:48.387" v="5"/>
          <ac:spMkLst>
            <pc:docMk/>
            <pc:sldMk cId="2944626249" sldId="259"/>
            <ac:spMk id="2" creationId="{00000000-0000-0000-0000-000000000000}"/>
          </ac:spMkLst>
        </pc:spChg>
        <pc:spChg chg="del">
          <ac:chgData name="Sadia Sultana" userId="S::172030@student.duet.ac.bd::420ce043-4006-4621-ac6b-58865c0aee1a" providerId="AD" clId="Web-{ACD09588-84AF-0783-C4DF-9221CB515203}" dt="2021-04-26T16:14:48.355" v="4"/>
          <ac:spMkLst>
            <pc:docMk/>
            <pc:sldMk cId="2944626249" sldId="259"/>
            <ac:spMk id="3" creationId="{00000000-0000-0000-0000-000000000000}"/>
          </ac:spMkLst>
        </pc:spChg>
        <pc:spChg chg="del">
          <ac:chgData name="Sadia Sultana" userId="S::172030@student.duet.ac.bd::420ce043-4006-4621-ac6b-58865c0aee1a" providerId="AD" clId="Web-{ACD09588-84AF-0783-C4DF-9221CB515203}" dt="2021-04-26T16:14:48.340" v="3"/>
          <ac:spMkLst>
            <pc:docMk/>
            <pc:sldMk cId="2944626249" sldId="259"/>
            <ac:spMk id="4" creationId="{00000000-0000-0000-0000-000000000000}"/>
          </ac:spMkLst>
        </pc:spChg>
        <pc:spChg chg="del">
          <ac:chgData name="Sadia Sultana" userId="S::172030@student.duet.ac.bd::420ce043-4006-4621-ac6b-58865c0aee1a" providerId="AD" clId="Web-{ACD09588-84AF-0783-C4DF-9221CB515203}" dt="2021-04-26T16:14:48.340" v="2"/>
          <ac:spMkLst>
            <pc:docMk/>
            <pc:sldMk cId="2944626249" sldId="259"/>
            <ac:spMk id="6" creationId="{00000000-0000-0000-0000-000000000000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7" creationId="{5F3B1B1C-4256-410E-A6F6-FEFEA5F915C1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8" creationId="{AA1E0F60-3441-41AC-B198-6343E8B75655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9" creationId="{D86C3281-FB87-46B2-8D10-F479C046017E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14:42.746" v="1"/>
          <ac:spMkLst>
            <pc:docMk/>
            <pc:sldMk cId="2944626249" sldId="259"/>
            <ac:spMk id="10" creationId="{65F2FFC8-A1BA-455E-A93A-D0B41A695518}"/>
          </ac:spMkLst>
        </pc:spChg>
        <pc:spChg chg="add del mod">
          <ac:chgData name="Sadia Sultana" userId="S::172030@student.duet.ac.bd::420ce043-4006-4621-ac6b-58865c0aee1a" providerId="AD" clId="Web-{ACD09588-84AF-0783-C4DF-9221CB515203}" dt="2021-04-26T16:15:06.371" v="10"/>
          <ac:spMkLst>
            <pc:docMk/>
            <pc:sldMk cId="2944626249" sldId="259"/>
            <ac:spMk id="11" creationId="{500F6F12-6B71-4FEE-AD59-CBCC59870B62}"/>
          </ac:spMkLst>
        </pc:spChg>
        <pc:spChg chg="add del mod">
          <ac:chgData name="Sadia Sultana" userId="S::172030@student.duet.ac.bd::420ce043-4006-4621-ac6b-58865c0aee1a" providerId="AD" clId="Web-{ACD09588-84AF-0783-C4DF-9221CB515203}" dt="2021-04-26T16:15:06.371" v="9"/>
          <ac:spMkLst>
            <pc:docMk/>
            <pc:sldMk cId="2944626249" sldId="259"/>
            <ac:spMk id="13" creationId="{772C83F6-2622-46F8-9BD3-40C87E107780}"/>
          </ac:spMkLst>
        </pc:spChg>
        <pc:spChg chg="add del mod">
          <ac:chgData name="Sadia Sultana" userId="S::172030@student.duet.ac.bd::420ce043-4006-4621-ac6b-58865c0aee1a" providerId="AD" clId="Web-{ACD09588-84AF-0783-C4DF-9221CB515203}" dt="2021-04-26T16:14:58.543" v="8"/>
          <ac:spMkLst>
            <pc:docMk/>
            <pc:sldMk cId="2944626249" sldId="259"/>
            <ac:spMk id="14" creationId="{22216215-BC53-4918-BB08-EFD3F91FDF6F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6:18:28.887" v="28" actId="1076"/>
          <ac:spMkLst>
            <pc:docMk/>
            <pc:sldMk cId="2944626249" sldId="259"/>
            <ac:spMk id="15" creationId="{3563D0B8-8ED9-4415-B718-E2235140319A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28:06.120" v="292" actId="20577"/>
          <ac:spMkLst>
            <pc:docMk/>
            <pc:sldMk cId="2944626249" sldId="259"/>
            <ac:spMk id="16" creationId="{48A13A9D-6DC7-407E-BDC5-01689EAAADA2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6:18:23.855" v="27" actId="1076"/>
          <ac:spMkLst>
            <pc:docMk/>
            <pc:sldMk cId="2944626249" sldId="259"/>
            <ac:spMk id="17" creationId="{BC8A9D97-CEF2-406C-B344-453FE29F1FC3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28:30.917" v="294" actId="20577"/>
          <ac:spMkLst>
            <pc:docMk/>
            <pc:sldMk cId="2944626249" sldId="259"/>
            <ac:spMk id="18" creationId="{DD8BB298-1DFC-474B-9FFF-6B7C40511048}"/>
          </ac:spMkLst>
        </pc:spChg>
      </pc:sldChg>
      <pc:sldChg chg="modSp">
        <pc:chgData name="Sadia Sultana" userId="S::172030@student.duet.ac.bd::420ce043-4006-4621-ac6b-58865c0aee1a" providerId="AD" clId="Web-{ACD09588-84AF-0783-C4DF-9221CB515203}" dt="2021-04-26T17:22:38.729" v="277" actId="1076"/>
        <pc:sldMkLst>
          <pc:docMk/>
          <pc:sldMk cId="2452062586" sldId="261"/>
        </pc:sldMkLst>
        <pc:spChg chg="mod">
          <ac:chgData name="Sadia Sultana" userId="S::172030@student.duet.ac.bd::420ce043-4006-4621-ac6b-58865c0aee1a" providerId="AD" clId="Web-{ACD09588-84AF-0783-C4DF-9221CB515203}" dt="2021-04-26T17:22:38.729" v="277" actId="1076"/>
          <ac:spMkLst>
            <pc:docMk/>
            <pc:sldMk cId="2452062586" sldId="261"/>
            <ac:spMk id="2" creationId="{00000000-0000-0000-0000-000000000000}"/>
          </ac:spMkLst>
        </pc:spChg>
      </pc:sldChg>
      <pc:sldChg chg="new del">
        <pc:chgData name="Sadia Sultana" userId="S::172030@student.duet.ac.bd::420ce043-4006-4621-ac6b-58865c0aee1a" providerId="AD" clId="Web-{ACD09588-84AF-0783-C4DF-9221CB515203}" dt="2021-04-26T16:39:38.260" v="31"/>
        <pc:sldMkLst>
          <pc:docMk/>
          <pc:sldMk cId="818826268" sldId="265"/>
        </pc:sldMkLst>
      </pc:sldChg>
      <pc:sldChg chg="addSp delSp modSp new mod setBg">
        <pc:chgData name="Sadia Sultana" userId="S::172030@student.duet.ac.bd::420ce043-4006-4621-ac6b-58865c0aee1a" providerId="AD" clId="Web-{ACD09588-84AF-0783-C4DF-9221CB515203}" dt="2021-04-26T17:09:26.791" v="225" actId="1076"/>
        <pc:sldMkLst>
          <pc:docMk/>
          <pc:sldMk cId="2866186651" sldId="266"/>
        </pc:sldMkLst>
        <pc:spChg chg="add mod">
          <ac:chgData name="Sadia Sultana" userId="S::172030@student.duet.ac.bd::420ce043-4006-4621-ac6b-58865c0aee1a" providerId="AD" clId="Web-{ACD09588-84AF-0783-C4DF-9221CB515203}" dt="2021-04-26T17:08:42.119" v="213"/>
          <ac:spMkLst>
            <pc:docMk/>
            <pc:sldMk cId="2866186651" sldId="266"/>
            <ac:spMk id="9" creationId="{63DE88F6-BE08-42C7-B829-66E35F7E6A7E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13" creationId="{E3B4FF89-C45F-4E24-B963-61E855708F2A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15" creationId="{14F25C03-EF67-4344-8AEA-7B3FA0DED024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17" creationId="{F74793DE-3651-410B-B243-8F0B1468E6A4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8:42.119" v="214"/>
          <ac:spMkLst>
            <pc:docMk/>
            <pc:sldMk cId="2866186651" sldId="266"/>
            <ac:spMk id="21" creationId="{F3055669-C5A6-4209-BFA2-C002AF3EC8AB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22" creationId="{E1750109-3B91-4506-B997-0CD8E35A1488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8:42.135" v="215"/>
          <ac:spMkLst>
            <pc:docMk/>
            <pc:sldMk cId="2866186651" sldId="266"/>
            <ac:spMk id="23" creationId="{C6776E5E-A35F-4D14-88FA-3EBAA3000757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24" creationId="{E72D8D1B-59F6-4FF3-8547-9BBB6129F2FA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9:12.353" v="223" actId="1076"/>
          <ac:spMkLst>
            <pc:docMk/>
            <pc:sldMk cId="2866186651" sldId="266"/>
            <ac:spMk id="25" creationId="{53C174A0-C478-475E-BFCD-48656A246DF1}"/>
          </ac:spMkLst>
        </pc:spChg>
        <pc:spChg chg="add ord">
          <ac:chgData name="Sadia Sultana" userId="S::172030@student.duet.ac.bd::420ce043-4006-4621-ac6b-58865c0aee1a" providerId="AD" clId="Web-{ACD09588-84AF-0783-C4DF-9221CB515203}" dt="2021-04-26T17:02:24.822" v="139"/>
          <ac:spMkLst>
            <pc:docMk/>
            <pc:sldMk cId="2866186651" sldId="266"/>
            <ac:spMk id="26" creationId="{2C444748-5A8D-4B53-89FE-42B455DFA2D1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9:19.025" v="224" actId="1076"/>
          <ac:spMkLst>
            <pc:docMk/>
            <pc:sldMk cId="2866186651" sldId="266"/>
            <ac:spMk id="27" creationId="{DC5C7D61-7573-495D-8CA9-29A175C3485F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28" creationId="{14044C96-7CFD-44DB-A579-D77B0D37C681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09:26.791" v="225" actId="1076"/>
          <ac:spMkLst>
            <pc:docMk/>
            <pc:sldMk cId="2866186651" sldId="266"/>
            <ac:spMk id="29" creationId="{E7A818D1-2A1D-4549-9A58-04405B345706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30" creationId="{8FC8C21F-9484-4A71-ABFA-6C10682FAC3E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32" creationId="{F4FFA271-A10A-4AC3-8F06-E3313A197A80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51:46.916" v="128"/>
          <ac:spMkLst>
            <pc:docMk/>
            <pc:sldMk cId="2866186651" sldId="266"/>
            <ac:spMk id="34" creationId="{7F9FE375-3674-4B26-B67B-30AFAF78CC57}"/>
          </ac:spMkLst>
        </pc:spChg>
        <pc:picChg chg="add mod ord">
          <ac:chgData name="Sadia Sultana" userId="S::172030@student.duet.ac.bd::420ce043-4006-4621-ac6b-58865c0aee1a" providerId="AD" clId="Web-{ACD09588-84AF-0783-C4DF-9221CB515203}" dt="2021-04-26T17:09:02.400" v="221" actId="1076"/>
          <ac:picMkLst>
            <pc:docMk/>
            <pc:sldMk cId="2866186651" sldId="266"/>
            <ac:picMk id="2" creationId="{58EFD618-D3BF-4C83-9DA6-79B236F71F58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2:54.916" v="143" actId="1076"/>
          <ac:picMkLst>
            <pc:docMk/>
            <pc:sldMk cId="2866186651" sldId="266"/>
            <ac:picMk id="3" creationId="{8109E38D-BE94-4FD4-A067-BBB76C1961E4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8:59.525" v="220" actId="1076"/>
          <ac:picMkLst>
            <pc:docMk/>
            <pc:sldMk cId="2866186651" sldId="266"/>
            <ac:picMk id="4" creationId="{82E8466B-9CFD-4EE4-8823-980E3D02A752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3:01.994" v="146" actId="14100"/>
          <ac:picMkLst>
            <pc:docMk/>
            <pc:sldMk cId="2866186651" sldId="266"/>
            <ac:picMk id="5" creationId="{DCADBB22-33CF-45AC-8365-897F9B89C8C2}"/>
          </ac:picMkLst>
        </pc:picChg>
        <pc:picChg chg="add del mod">
          <ac:chgData name="Sadia Sultana" userId="S::172030@student.duet.ac.bd::420ce043-4006-4621-ac6b-58865c0aee1a" providerId="AD" clId="Web-{ACD09588-84AF-0783-C4DF-9221CB515203}" dt="2021-04-26T16:46:20.228" v="110"/>
          <ac:picMkLst>
            <pc:docMk/>
            <pc:sldMk cId="2866186651" sldId="266"/>
            <ac:picMk id="6" creationId="{E0E96118-D66B-4571-A34B-2D4C3373127D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7:08:55.088" v="219" actId="1076"/>
          <ac:picMkLst>
            <pc:docMk/>
            <pc:sldMk cId="2866186651" sldId="266"/>
            <ac:picMk id="7" creationId="{92F22848-BEC3-442F-9BF9-35BEC6F44CD1}"/>
          </ac:picMkLst>
        </pc:picChg>
        <pc:picChg chg="add mod">
          <ac:chgData name="Sadia Sultana" userId="S::172030@student.duet.ac.bd::420ce043-4006-4621-ac6b-58865c0aee1a" providerId="AD" clId="Web-{ACD09588-84AF-0783-C4DF-9221CB515203}" dt="2021-04-26T17:03:06.416" v="148" actId="14100"/>
          <ac:picMkLst>
            <pc:docMk/>
            <pc:sldMk cId="2866186651" sldId="266"/>
            <ac:picMk id="8" creationId="{417FD1D6-9279-4A19-97AA-CF624D8581E1}"/>
          </ac:picMkLst>
        </pc:picChg>
        <pc:picChg chg="add del mod">
          <ac:chgData name="Sadia Sultana" userId="S::172030@student.duet.ac.bd::420ce043-4006-4621-ac6b-58865c0aee1a" providerId="AD" clId="Web-{ACD09588-84AF-0783-C4DF-9221CB515203}" dt="2021-04-26T17:04:45.181" v="170"/>
          <ac:picMkLst>
            <pc:docMk/>
            <pc:sldMk cId="2866186651" sldId="266"/>
            <ac:picMk id="10" creationId="{3FAFF70C-8DEE-4C9D-A388-77842167183F}"/>
          </ac:picMkLst>
        </pc:picChg>
      </pc:sldChg>
      <pc:sldChg chg="addSp delSp modSp new mod setBg">
        <pc:chgData name="Sadia Sultana" userId="S::172030@student.duet.ac.bd::420ce043-4006-4621-ac6b-58865c0aee1a" providerId="AD" clId="Web-{ACD09588-84AF-0783-C4DF-9221CB515203}" dt="2021-04-26T17:13:42.885" v="271" actId="1076"/>
        <pc:sldMkLst>
          <pc:docMk/>
          <pc:sldMk cId="787035422" sldId="267"/>
        </pc:sldMkLst>
        <pc:spChg chg="add mod">
          <ac:chgData name="Sadia Sultana" userId="S::172030@student.duet.ac.bd::420ce043-4006-4621-ac6b-58865c0aee1a" providerId="AD" clId="Web-{ACD09588-84AF-0783-C4DF-9221CB515203}" dt="2021-04-26T17:13:32.135" v="270" actId="20577"/>
          <ac:spMkLst>
            <pc:docMk/>
            <pc:sldMk cId="787035422" sldId="267"/>
            <ac:spMk id="5" creationId="{2B9386FE-D890-4EFF-820F-3A8E404FDFBC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6" creationId="{BFDC535F-AC0A-417D-96AB-6706BECACD95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7" creationId="{97AAAF8E-31DB-4148-8FCA-4D8233D691C6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13" creationId="{AA274328-4774-4DF9-BA53-452565122FBB}"/>
          </ac:spMkLst>
        </pc:spChg>
        <pc:spChg chg="add del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15" creationId="{01C7B46D-2FEF-4FAA-915B-8B21A66BB647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13:42.885" v="271" actId="1076"/>
          <ac:spMkLst>
            <pc:docMk/>
            <pc:sldMk cId="787035422" sldId="267"/>
            <ac:spMk id="16" creationId="{1DA535C6-8DCB-4541-AF55-FA81A9DA20B1}"/>
          </ac:spMkLst>
        </pc:spChg>
        <pc:spChg chg="add mod">
          <ac:chgData name="Sadia Sultana" userId="S::172030@student.duet.ac.bd::420ce043-4006-4621-ac6b-58865c0aee1a" providerId="AD" clId="Web-{ACD09588-84AF-0783-C4DF-9221CB515203}" dt="2021-04-26T17:12:46.994" v="261" actId="20577"/>
          <ac:spMkLst>
            <pc:docMk/>
            <pc:sldMk cId="787035422" sldId="267"/>
            <ac:spMk id="17" creationId="{58B0DB82-F051-48F3-BD1E-550B62256DCD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0" creationId="{AA3CC463-F933-4AC4-86E1-5AC14B0C3163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2" creationId="{6025D2DB-A12A-44DB-B00E-F4D622329EDD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4" creationId="{CE7E7877-F64E-4EEA-B778-138031EFF874}"/>
          </ac:spMkLst>
        </pc:spChg>
        <pc:spChg chg="add">
          <ac:chgData name="Sadia Sultana" userId="S::172030@student.duet.ac.bd::420ce043-4006-4621-ac6b-58865c0aee1a" providerId="AD" clId="Web-{ACD09588-84AF-0783-C4DF-9221CB515203}" dt="2021-04-26T16:47:51.010" v="123"/>
          <ac:spMkLst>
            <pc:docMk/>
            <pc:sldMk cId="787035422" sldId="267"/>
            <ac:spMk id="26" creationId="{7DD6C4F3-70FD-4F13-919C-702EE4886499}"/>
          </ac:spMkLst>
        </pc:spChg>
        <pc:picChg chg="add mod ord">
          <ac:chgData name="Sadia Sultana" userId="S::172030@student.duet.ac.bd::420ce043-4006-4621-ac6b-58865c0aee1a" providerId="AD" clId="Web-{ACD09588-84AF-0783-C4DF-9221CB515203}" dt="2021-04-26T16:47:51.010" v="123"/>
          <ac:picMkLst>
            <pc:docMk/>
            <pc:sldMk cId="787035422" sldId="267"/>
            <ac:picMk id="2" creationId="{D52381E0-D6ED-4988-9AD2-3A91CA5126FC}"/>
          </ac:picMkLst>
        </pc:picChg>
        <pc:picChg chg="add mod ord">
          <ac:chgData name="Sadia Sultana" userId="S::172030@student.duet.ac.bd::420ce043-4006-4621-ac6b-58865c0aee1a" providerId="AD" clId="Web-{ACD09588-84AF-0783-C4DF-9221CB515203}" dt="2021-04-26T16:47:51.010" v="123"/>
          <ac:picMkLst>
            <pc:docMk/>
            <pc:sldMk cId="787035422" sldId="267"/>
            <ac:picMk id="3" creationId="{971C968F-EB7D-46A5-8FF3-8BF81A13D7D0}"/>
          </ac:picMkLst>
        </pc:picChg>
        <pc:picChg chg="add mod">
          <ac:chgData name="Sadia Sultana" userId="S::172030@student.duet.ac.bd::420ce043-4006-4621-ac6b-58865c0aee1a" providerId="AD" clId="Web-{ACD09588-84AF-0783-C4DF-9221CB515203}" dt="2021-04-26T16:47:51.010" v="123"/>
          <ac:picMkLst>
            <pc:docMk/>
            <pc:sldMk cId="787035422" sldId="267"/>
            <ac:picMk id="4" creationId="{11CCDC3E-2140-4280-9476-2919229EE5A7}"/>
          </ac:picMkLst>
        </pc:picChg>
        <pc:cxnChg chg="add del">
          <ac:chgData name="Sadia Sultana" userId="S::172030@student.duet.ac.bd::420ce043-4006-4621-ac6b-58865c0aee1a" providerId="AD" clId="Web-{ACD09588-84AF-0783-C4DF-9221CB515203}" dt="2021-04-26T16:47:10.994" v="118"/>
          <ac:cxnSpMkLst>
            <pc:docMk/>
            <pc:sldMk cId="787035422" sldId="267"/>
            <ac:cxnSpMk id="9" creationId="{DCD67800-37AC-4E14-89B0-F79DCB3FB86D}"/>
          </ac:cxnSpMkLst>
        </pc:cxnChg>
        <pc:cxnChg chg="add del">
          <ac:chgData name="Sadia Sultana" userId="S::172030@student.duet.ac.bd::420ce043-4006-4621-ac6b-58865c0aee1a" providerId="AD" clId="Web-{ACD09588-84AF-0783-C4DF-9221CB515203}" dt="2021-04-26T16:47:10.994" v="118"/>
          <ac:cxnSpMkLst>
            <pc:docMk/>
            <pc:sldMk cId="787035422" sldId="267"/>
            <ac:cxnSpMk id="11" creationId="{20F1788F-A5AE-4188-8274-F7F2E3833EC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69496-37FE-4F16-AB3B-1B27B7AD3DE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A3E9-549F-4CCA-9079-9FCCCF7E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9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80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1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5B0A-D1E3-4F7A-9F48-1D8A0B0ABE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CBC2-5F82-4371-8140-62F30C4C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605" y="814473"/>
            <a:ext cx="9001462" cy="214503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dirty="0" smtClean="0"/>
              <a:t>Robotics </a:t>
            </a:r>
            <a:r>
              <a:rPr lang="en-GB" dirty="0" smtClean="0"/>
              <a:t>Camp-2022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2968" y="4729316"/>
            <a:ext cx="517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Session: 01, Class: 2</a:t>
            </a:r>
            <a:r>
              <a:rPr lang="en-GB" sz="36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nd</a:t>
            </a:r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3D0B8-8ED9-4415-B718-E2235140319A}"/>
              </a:ext>
            </a:extLst>
          </p:cNvPr>
          <p:cNvSpPr>
            <a:spLocks noGrp="1"/>
          </p:cNvSpPr>
          <p:nvPr/>
        </p:nvSpPr>
        <p:spPr>
          <a:xfrm>
            <a:off x="188332" y="1291408"/>
            <a:ext cx="5134439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Input Devices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48A13A9D-6DC7-407E-BDC5-01689EAAADA2}"/>
              </a:ext>
            </a:extLst>
          </p:cNvPr>
          <p:cNvSpPr>
            <a:spLocks noGrp="1"/>
          </p:cNvSpPr>
          <p:nvPr/>
        </p:nvSpPr>
        <p:spPr>
          <a:xfrm>
            <a:off x="840726" y="2565390"/>
            <a:ext cx="4000781" cy="3873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Temperature Sensor	</a:t>
            </a:r>
            <a:endParaRPr lang="en-GB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Motion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Fire/ Flame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Obstacle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C8A9D97-CEF2-406C-B344-453FE29F1FC3}"/>
              </a:ext>
            </a:extLst>
          </p:cNvPr>
          <p:cNvSpPr txBox="1">
            <a:spLocks/>
          </p:cNvSpPr>
          <p:nvPr/>
        </p:nvSpPr>
        <p:spPr>
          <a:xfrm>
            <a:off x="6990643" y="1291408"/>
            <a:ext cx="4617424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400" b="1" cap="all" dirty="0">
                <a:solidFill>
                  <a:srgbClr val="FFFFFF"/>
                </a:solidFill>
                <a:latin typeface="Bookman Old Style"/>
              </a:rPr>
              <a:t>OUTPUT DEVICES</a:t>
            </a:r>
            <a:r>
              <a:rPr lang="en-GB" sz="3400" dirty="0">
                <a:latin typeface="Bookman Old Style"/>
                <a:ea typeface="Bookman Old Style"/>
                <a:cs typeface="Bookman Old Style"/>
              </a:rPr>
              <a:t>​</a:t>
            </a:r>
            <a:endParaRPr lang="en-GB" sz="3400"/>
          </a:p>
        </p:txBody>
      </p: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DD8BB298-1DFC-474B-9FFF-6B7C40511048}"/>
              </a:ext>
            </a:extLst>
          </p:cNvPr>
          <p:cNvSpPr txBox="1"/>
          <p:nvPr/>
        </p:nvSpPr>
        <p:spPr>
          <a:xfrm>
            <a:off x="7474239" y="2565389"/>
            <a:ext cx="465907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Buzzer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Lamp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1091" y="4004110"/>
            <a:ext cx="4163148" cy="10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82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0299" y="4912679"/>
            <a:ext cx="877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If, Light Sensor High – Lamp off</a:t>
            </a:r>
          </a:p>
          <a:p>
            <a:pPr algn="ctr"/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Else – Lamp on.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2922" y="1833679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Sensor + Lamp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2922" y="3428786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Automatic Street Lamp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32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20" y="821356"/>
            <a:ext cx="10353761" cy="1326321"/>
          </a:xfrm>
        </p:spPr>
        <p:txBody>
          <a:bodyPr/>
          <a:lstStyle/>
          <a:p>
            <a:r>
              <a:rPr lang="en-GB" dirty="0"/>
              <a:t>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2446060"/>
            <a:ext cx="932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Generate 10 Project Ideas.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solidFill>
                  <a:srgbClr val="FFFF00"/>
                </a:solidFill>
              </a:rPr>
              <a:t>Upload It on Facebook Community Group within </a:t>
            </a:r>
            <a:r>
              <a:rPr lang="en-GB" sz="2400" dirty="0" smtClean="0">
                <a:solidFill>
                  <a:srgbClr val="FFFF00"/>
                </a:solidFill>
              </a:rPr>
              <a:t>Tomorrow, 7:00 </a:t>
            </a:r>
            <a:r>
              <a:rPr lang="en-GB" sz="2400" dirty="0">
                <a:solidFill>
                  <a:srgbClr val="FFFF00"/>
                </a:solidFill>
              </a:rPr>
              <a:t>PM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20" y="446783"/>
            <a:ext cx="10353761" cy="1326321"/>
          </a:xfrm>
        </p:spPr>
        <p:txBody>
          <a:bodyPr/>
          <a:lstStyle/>
          <a:p>
            <a:r>
              <a:rPr lang="en-GB" dirty="0" smtClean="0"/>
              <a:t>Sample Post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5076" y="1553694"/>
            <a:ext cx="93268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Robotics </a:t>
            </a:r>
            <a:r>
              <a:rPr lang="en-GB" sz="2000" dirty="0" smtClean="0"/>
              <a:t>Camp-2022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Batch-22101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Assignment-02</a:t>
            </a:r>
            <a:br>
              <a:rPr lang="en-GB" sz="2000" dirty="0" smtClean="0"/>
            </a:br>
            <a:r>
              <a:rPr lang="en-GB" sz="2000" dirty="0" smtClean="0"/>
              <a:t>Full Name</a:t>
            </a:r>
            <a:r>
              <a:rPr lang="en-GB" sz="2000" dirty="0"/>
              <a:t> </a:t>
            </a:r>
            <a:r>
              <a:rPr lang="en-GB" sz="2000" dirty="0" smtClean="0"/>
              <a:t>&amp; ID Number</a:t>
            </a:r>
          </a:p>
          <a:p>
            <a:pPr>
              <a:lnSpc>
                <a:spcPct val="150000"/>
              </a:lnSpc>
            </a:pP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dirty="0" smtClean="0"/>
              <a:t>Idea 01:  Motion Sensor + Lamp, Automatic Indoor Lamp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If, Motion Sensor High - Lamp on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Else - Lamp off</a:t>
            </a:r>
            <a:r>
              <a:rPr lang="en-GB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dirty="0"/>
              <a:t>Idea </a:t>
            </a:r>
            <a:r>
              <a:rPr lang="en-GB" sz="2000" dirty="0" smtClean="0"/>
              <a:t>02: ………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Idea </a:t>
            </a:r>
            <a:r>
              <a:rPr lang="en-GB" sz="2000" dirty="0" smtClean="0"/>
              <a:t>03:………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 smtClean="0"/>
          </a:p>
          <a:p>
            <a:pPr>
              <a:lnSpc>
                <a:spcPct val="20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01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59132"/>
            <a:ext cx="10353762" cy="3424859"/>
          </a:xfrm>
        </p:spPr>
        <p:txBody>
          <a:bodyPr>
            <a:normAutofit/>
          </a:bodyPr>
          <a:lstStyle/>
          <a:p>
            <a:r>
              <a:rPr lang="en-GB" sz="5400" dirty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322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3" y="5288095"/>
            <a:ext cx="6915894" cy="870333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Sukanta</a:t>
            </a:r>
            <a:r>
              <a:rPr lang="en-GB" sz="2800" dirty="0" smtClean="0"/>
              <a:t> Sharma </a:t>
            </a:r>
            <a:r>
              <a:rPr lang="en-GB" sz="2800" dirty="0" err="1" smtClean="0"/>
              <a:t>Shiplob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1800" dirty="0" smtClean="0"/>
              <a:t>Chief Coordinator, </a:t>
            </a:r>
            <a:r>
              <a:rPr lang="en-GB" sz="1800" dirty="0" err="1" smtClean="0"/>
              <a:t>Roboment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81" y="1410158"/>
            <a:ext cx="3569465" cy="35694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814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23420" y="446783"/>
            <a:ext cx="10353761" cy="1326321"/>
          </a:xfrm>
        </p:spPr>
        <p:txBody>
          <a:bodyPr/>
          <a:lstStyle/>
          <a:p>
            <a:r>
              <a:rPr lang="en-GB" dirty="0" smtClean="0"/>
              <a:t>Notice: Quiz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5076" y="1553694"/>
            <a:ext cx="9326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Batch </a:t>
            </a:r>
            <a:r>
              <a:rPr lang="en-GB" sz="2000" dirty="0" smtClean="0"/>
              <a:t>22101 </a:t>
            </a:r>
            <a:r>
              <a:rPr lang="en-GB" sz="2000" dirty="0" smtClean="0"/>
              <a:t>students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Equipment Collect with Security Fee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Three Set Question Paper (School, College, University)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Start from: </a:t>
            </a:r>
            <a:r>
              <a:rPr lang="en-GB" sz="2000" dirty="0" smtClean="0"/>
              <a:t>January 18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, </a:t>
            </a:r>
            <a:r>
              <a:rPr lang="en-GB" sz="2000" dirty="0" smtClean="0"/>
              <a:t>2022 </a:t>
            </a:r>
            <a:r>
              <a:rPr lang="en-GB" sz="2000" dirty="0" smtClean="0"/>
              <a:t>Right </a:t>
            </a:r>
            <a:r>
              <a:rPr lang="en-GB" sz="2000" dirty="0" smtClean="0"/>
              <a:t>9:00pm</a:t>
            </a: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dirty="0" smtClean="0"/>
              <a:t>Duration: </a:t>
            </a:r>
            <a:r>
              <a:rPr lang="en-GB" sz="2000" dirty="0" smtClean="0"/>
              <a:t>30min</a:t>
            </a:r>
            <a:r>
              <a:rPr lang="en-GB" sz="2000" dirty="0" smtClean="0"/>
              <a:t>, Marks: </a:t>
            </a:r>
            <a:r>
              <a:rPr lang="en-GB" sz="2000" dirty="0" smtClean="0"/>
              <a:t>30</a:t>
            </a: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dirty="0" smtClean="0"/>
              <a:t>Pattern: MCQ, Short Questions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Syllabus: Camp Class 01 &amp; Class 02 (Lecture &amp; Assignment, Basic IQ)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 smtClean="0"/>
              <a:t>Lab equipment box for first 200winners with BDT 2510 security money.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Have to pay within </a:t>
            </a:r>
            <a:r>
              <a:rPr lang="en-GB" sz="2000" dirty="0" smtClean="0"/>
              <a:t>January 19</a:t>
            </a:r>
            <a:r>
              <a:rPr lang="en-GB" sz="2000" baseline="30000" dirty="0" smtClean="0"/>
              <a:t>th</a:t>
            </a:r>
            <a:r>
              <a:rPr lang="en-GB" sz="2000" dirty="0"/>
              <a:t>, </a:t>
            </a:r>
            <a:r>
              <a:rPr lang="en-GB" sz="2000" dirty="0" smtClean="0"/>
              <a:t>2022 </a:t>
            </a:r>
            <a:r>
              <a:rPr lang="en-GB" sz="2000" dirty="0" smtClean="0"/>
              <a:t>to </a:t>
            </a:r>
            <a:r>
              <a:rPr lang="en-GB" sz="2000" dirty="0"/>
              <a:t>January 20</a:t>
            </a:r>
            <a:r>
              <a:rPr lang="en-GB" sz="2000" baseline="30000" dirty="0"/>
              <a:t>th</a:t>
            </a:r>
            <a:r>
              <a:rPr lang="en-GB" sz="2000" dirty="0"/>
              <a:t>, 2022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370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83" y="341522"/>
            <a:ext cx="2555807" cy="4221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 smtClean="0"/>
              <a:t>Robotics Camp-2022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035278" y="1258530"/>
            <a:ext cx="817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Fundamental theme of Automation 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5057" y="2998839"/>
            <a:ext cx="2802194" cy="12192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Input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42502" y="2998839"/>
            <a:ext cx="2802194" cy="1219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Process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632722" y="3038167"/>
            <a:ext cx="2802194" cy="12192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Output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3519947" y="3401961"/>
            <a:ext cx="698091" cy="49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10167" y="3401961"/>
            <a:ext cx="698091" cy="49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3D0B8-8ED9-4415-B718-E2235140319A}"/>
              </a:ext>
            </a:extLst>
          </p:cNvPr>
          <p:cNvSpPr>
            <a:spLocks noGrp="1"/>
          </p:cNvSpPr>
          <p:nvPr/>
        </p:nvSpPr>
        <p:spPr>
          <a:xfrm>
            <a:off x="188332" y="1291408"/>
            <a:ext cx="5134439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Input Devices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48A13A9D-6DC7-407E-BDC5-01689EAAADA2}"/>
              </a:ext>
            </a:extLst>
          </p:cNvPr>
          <p:cNvSpPr>
            <a:spLocks noGrp="1"/>
          </p:cNvSpPr>
          <p:nvPr/>
        </p:nvSpPr>
        <p:spPr>
          <a:xfrm>
            <a:off x="840726" y="2565390"/>
            <a:ext cx="5588950" cy="3873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Temperature Sensor	</a:t>
            </a:r>
            <a:endParaRPr lang="en-GB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Motion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Dependent Resistor (LDR)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Fire/ Flame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Obstacle or IR Proximity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C8A9D97-CEF2-406C-B344-453FE29F1FC3}"/>
              </a:ext>
            </a:extLst>
          </p:cNvPr>
          <p:cNvSpPr txBox="1">
            <a:spLocks/>
          </p:cNvSpPr>
          <p:nvPr/>
        </p:nvSpPr>
        <p:spPr>
          <a:xfrm>
            <a:off x="6990643" y="1291408"/>
            <a:ext cx="4617424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400" b="1" cap="all" dirty="0">
                <a:solidFill>
                  <a:srgbClr val="FFFFFF"/>
                </a:solidFill>
                <a:latin typeface="Bookman Old Style"/>
              </a:rPr>
              <a:t>OUTPUT DEVICES</a:t>
            </a:r>
            <a:r>
              <a:rPr lang="en-GB" sz="3400" dirty="0">
                <a:latin typeface="Bookman Old Style"/>
                <a:ea typeface="Bookman Old Style"/>
                <a:cs typeface="Bookman Old Style"/>
              </a:rPr>
              <a:t>​</a:t>
            </a:r>
            <a:endParaRPr lang="en-GB" sz="3400" dirty="0"/>
          </a:p>
        </p:txBody>
      </p: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DD8BB298-1DFC-474B-9FFF-6B7C40511048}"/>
              </a:ext>
            </a:extLst>
          </p:cNvPr>
          <p:cNvSpPr txBox="1"/>
          <p:nvPr/>
        </p:nvSpPr>
        <p:spPr>
          <a:xfrm>
            <a:off x="7474239" y="2565389"/>
            <a:ext cx="465907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Buzzer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46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1750109-3B91-4506-B997-0CD8E35A14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72D8D1B-59F6-4FF3-8547-9BBB6129F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C444748-5A8D-4B53-89FE-42B455DFA2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044C96-7CFD-44DB-A579-D77B0D37C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417FD1D6-9279-4A19-97AA-CF624D85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83" y="483810"/>
            <a:ext cx="2739666" cy="24090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FC8C21F-9484-4A71-ABFA-6C10682FAC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4FFA271-A10A-4AC3-8F06-E3313A197A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F9FE375-3674-4B26-B67B-30AFAF78CC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="" xmlns:a16="http://schemas.microsoft.com/office/drawing/2014/main" id="{8109E38D-BE94-4FD4-A067-BBB76C196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3" y="484964"/>
            <a:ext cx="3118327" cy="240111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DCADBB22-33CF-45AC-8365-897F9B89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97" y="481005"/>
            <a:ext cx="3139619" cy="2393164"/>
          </a:xfrm>
          <a:prstGeom prst="rect">
            <a:avLst/>
          </a:prstGeom>
        </p:spPr>
      </p:pic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="" xmlns:a16="http://schemas.microsoft.com/office/drawing/2014/main" id="{82E8466B-9CFD-4EE4-8823-980E3D02A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68" y="3605320"/>
            <a:ext cx="2471631" cy="247163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92F22848-BEC3-442F-9BF9-35BEC6F44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95" y="3608123"/>
            <a:ext cx="2475653" cy="2475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3DE88F6-BE08-42C7-B829-66E35F7E6A7E}"/>
              </a:ext>
            </a:extLst>
          </p:cNvPr>
          <p:cNvSpPr txBox="1"/>
          <p:nvPr/>
        </p:nvSpPr>
        <p:spPr>
          <a:xfrm>
            <a:off x="950119" y="28789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Temperature Sensor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3055669-C5A6-4209-BFA2-C002AF3EC8AB}"/>
              </a:ext>
            </a:extLst>
          </p:cNvPr>
          <p:cNvSpPr txBox="1"/>
          <p:nvPr/>
        </p:nvSpPr>
        <p:spPr>
          <a:xfrm>
            <a:off x="4654279" y="2878930"/>
            <a:ext cx="2795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/>
              <a:t>Moisture/Water </a:t>
            </a:r>
            <a:r>
              <a:rPr lang="en-GB" b="1" dirty="0"/>
              <a:t>Sensor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6776E5E-A35F-4D14-88FA-3EBAA3000757}"/>
              </a:ext>
            </a:extLst>
          </p:cNvPr>
          <p:cNvSpPr txBox="1"/>
          <p:nvPr/>
        </p:nvSpPr>
        <p:spPr>
          <a:xfrm>
            <a:off x="8986837" y="28789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Motion Sensor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3C174A0-C478-475E-BFCD-48656A246DF1}"/>
              </a:ext>
            </a:extLst>
          </p:cNvPr>
          <p:cNvSpPr txBox="1"/>
          <p:nvPr/>
        </p:nvSpPr>
        <p:spPr>
          <a:xfrm>
            <a:off x="1164431" y="60698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/>
              <a:t>Light </a:t>
            </a:r>
            <a:r>
              <a:rPr lang="en-GB" b="1" dirty="0"/>
              <a:t>Sensor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C5C7D61-7573-495D-8CA9-29A175C3485F}"/>
              </a:ext>
            </a:extLst>
          </p:cNvPr>
          <p:cNvSpPr txBox="1"/>
          <p:nvPr/>
        </p:nvSpPr>
        <p:spPr>
          <a:xfrm>
            <a:off x="5212555" y="60698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Fire Sensor</a:t>
            </a:r>
            <a:endParaRPr lang="en-US" b="1" dirty="0"/>
          </a:p>
        </p:txBody>
      </p:sp>
      <p:pic>
        <p:nvPicPr>
          <p:cNvPr id="31" name="Picture 4" descr="A picture containing electronics, circuit&#10;&#10;Description automatically generated">
            <a:extLst>
              <a:ext uri="{FF2B5EF4-FFF2-40B4-BE49-F238E27FC236}">
                <a16:creationId xmlns="" xmlns:a16="http://schemas.microsoft.com/office/drawing/2014/main" id="{11CCDC3E-2140-4280-9476-2919229EE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307" y="3601298"/>
            <a:ext cx="2487555" cy="247565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C5C7D61-7573-495D-8CA9-29A175C3485F}"/>
              </a:ext>
            </a:extLst>
          </p:cNvPr>
          <p:cNvSpPr txBox="1"/>
          <p:nvPr/>
        </p:nvSpPr>
        <p:spPr>
          <a:xfrm>
            <a:off x="8993102" y="60224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/>
              <a:t>Obstacle </a:t>
            </a:r>
            <a:r>
              <a:rPr lang="en-GB" b="1" dirty="0"/>
              <a:t>Sensor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61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3307" y="2775871"/>
            <a:ext cx="5618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Robotics &amp; Automation</a:t>
            </a:r>
          </a:p>
          <a:p>
            <a:pPr algn="ctr"/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Idea Generation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9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3D0B8-8ED9-4415-B718-E2235140319A}"/>
              </a:ext>
            </a:extLst>
          </p:cNvPr>
          <p:cNvSpPr>
            <a:spLocks noGrp="1"/>
          </p:cNvSpPr>
          <p:nvPr/>
        </p:nvSpPr>
        <p:spPr>
          <a:xfrm>
            <a:off x="188332" y="1291408"/>
            <a:ext cx="5134439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Input Devices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48A13A9D-6DC7-407E-BDC5-01689EAAADA2}"/>
              </a:ext>
            </a:extLst>
          </p:cNvPr>
          <p:cNvSpPr>
            <a:spLocks noGrp="1"/>
          </p:cNvSpPr>
          <p:nvPr/>
        </p:nvSpPr>
        <p:spPr>
          <a:xfrm>
            <a:off x="840726" y="2565390"/>
            <a:ext cx="4000781" cy="3873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Temperature Sensor	</a:t>
            </a:r>
            <a:endParaRPr lang="en-GB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Motion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Fire/ Flame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Obstacle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C8A9D97-CEF2-406C-B344-453FE29F1FC3}"/>
              </a:ext>
            </a:extLst>
          </p:cNvPr>
          <p:cNvSpPr txBox="1">
            <a:spLocks/>
          </p:cNvSpPr>
          <p:nvPr/>
        </p:nvSpPr>
        <p:spPr>
          <a:xfrm>
            <a:off x="6990643" y="1291408"/>
            <a:ext cx="4617424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400" b="1" cap="all" dirty="0">
                <a:solidFill>
                  <a:srgbClr val="FFFFFF"/>
                </a:solidFill>
                <a:latin typeface="Bookman Old Style"/>
              </a:rPr>
              <a:t>OUTPUT DEVICES</a:t>
            </a:r>
            <a:r>
              <a:rPr lang="en-GB" sz="3400" dirty="0">
                <a:latin typeface="Bookman Old Style"/>
                <a:ea typeface="Bookman Old Style"/>
                <a:cs typeface="Bookman Old Style"/>
              </a:rPr>
              <a:t>​</a:t>
            </a:r>
            <a:endParaRPr lang="en-GB" sz="3400"/>
          </a:p>
        </p:txBody>
      </p: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DD8BB298-1DFC-474B-9FFF-6B7C40511048}"/>
              </a:ext>
            </a:extLst>
          </p:cNvPr>
          <p:cNvSpPr txBox="1"/>
          <p:nvPr/>
        </p:nvSpPr>
        <p:spPr>
          <a:xfrm>
            <a:off x="7474239" y="2565389"/>
            <a:ext cx="465907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Buzzer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Lamp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45844" y="3388093"/>
            <a:ext cx="4028395" cy="1674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78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0299" y="4912679"/>
            <a:ext cx="877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If, Motion Sensor High - Lamp on</a:t>
            </a:r>
          </a:p>
          <a:p>
            <a:pPr algn="ctr"/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Else - Lamp off.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2922" y="1833679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Motion Sensor + Lamp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2922" y="3428786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Automatic Indoor Lamp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48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3D0B8-8ED9-4415-B718-E2235140319A}"/>
              </a:ext>
            </a:extLst>
          </p:cNvPr>
          <p:cNvSpPr>
            <a:spLocks noGrp="1"/>
          </p:cNvSpPr>
          <p:nvPr/>
        </p:nvSpPr>
        <p:spPr>
          <a:xfrm>
            <a:off x="188332" y="1291408"/>
            <a:ext cx="5134439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Input Devices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48A13A9D-6DC7-407E-BDC5-01689EAAADA2}"/>
              </a:ext>
            </a:extLst>
          </p:cNvPr>
          <p:cNvSpPr>
            <a:spLocks noGrp="1"/>
          </p:cNvSpPr>
          <p:nvPr/>
        </p:nvSpPr>
        <p:spPr>
          <a:xfrm>
            <a:off x="840726" y="2565390"/>
            <a:ext cx="4000781" cy="3873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Temperature Sensor	</a:t>
            </a:r>
            <a:endParaRPr lang="en-GB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Motion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Fire/ Flame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</a:p>
          <a:p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Obstacle 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C8A9D97-CEF2-406C-B344-453FE29F1FC3}"/>
              </a:ext>
            </a:extLst>
          </p:cNvPr>
          <p:cNvSpPr txBox="1">
            <a:spLocks/>
          </p:cNvSpPr>
          <p:nvPr/>
        </p:nvSpPr>
        <p:spPr>
          <a:xfrm>
            <a:off x="6990643" y="1291408"/>
            <a:ext cx="4617424" cy="6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400" b="1" cap="all" dirty="0">
                <a:solidFill>
                  <a:srgbClr val="FFFFFF"/>
                </a:solidFill>
                <a:latin typeface="Bookman Old Style"/>
              </a:rPr>
              <a:t>OUTPUT DEVICES</a:t>
            </a:r>
            <a:r>
              <a:rPr lang="en-GB" sz="3400" dirty="0">
                <a:latin typeface="Bookman Old Style"/>
                <a:ea typeface="Bookman Old Style"/>
                <a:cs typeface="Bookman Old Style"/>
              </a:rPr>
              <a:t>​</a:t>
            </a:r>
            <a:endParaRPr lang="en-GB" sz="3400"/>
          </a:p>
        </p:txBody>
      </p: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DD8BB298-1DFC-474B-9FFF-6B7C40511048}"/>
              </a:ext>
            </a:extLst>
          </p:cNvPr>
          <p:cNvSpPr txBox="1"/>
          <p:nvPr/>
        </p:nvSpPr>
        <p:spPr>
          <a:xfrm>
            <a:off x="7474239" y="2565389"/>
            <a:ext cx="465907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Buzzer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Lamp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18" idx="1"/>
          </p:cNvCxnSpPr>
          <p:nvPr/>
        </p:nvCxnSpPr>
        <p:spPr>
          <a:xfrm>
            <a:off x="3416968" y="3445844"/>
            <a:ext cx="4057271" cy="55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98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0299" y="4912679"/>
            <a:ext cx="877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If, Motion Sensor High - Buzzer on</a:t>
            </a:r>
          </a:p>
          <a:p>
            <a:pPr algn="ctr"/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Else - Buzzer off.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2922" y="1833679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Motion Sensor + Buzzer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2922" y="3428786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Automatic Thief Detector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783" y="341522"/>
            <a:ext cx="2555807" cy="422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400" smtClean="0"/>
              <a:t>Robotics Camp-2022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6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1">
      <a:dk1>
        <a:sysClr val="windowText" lastClr="000000"/>
      </a:dk1>
      <a:lt1>
        <a:sysClr val="window" lastClr="FFFFFF"/>
      </a:lt1>
      <a:dk2>
        <a:srgbClr val="2A5B7F"/>
      </a:dk2>
      <a:lt2>
        <a:srgbClr val="F2F2F2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1838</TotalTime>
  <Words>271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Robotics Camp-2022</vt:lpstr>
      <vt:lpstr>Robotics Camp-2022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</vt:lpstr>
      <vt:lpstr>Sample Post</vt:lpstr>
      <vt:lpstr>THANK YOU</vt:lpstr>
      <vt:lpstr>Sukanta Sharma Shiplob Chief Coordinator, Roboment</vt:lpstr>
      <vt:lpstr>Notice: 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OF EASIER PRO</dc:title>
  <dc:creator>SHIHAB</dc:creator>
  <cp:lastModifiedBy>Microsoft account</cp:lastModifiedBy>
  <cp:revision>225</cp:revision>
  <dcterms:created xsi:type="dcterms:W3CDTF">2021-04-26T07:56:45Z</dcterms:created>
  <dcterms:modified xsi:type="dcterms:W3CDTF">2022-01-17T17:50:46Z</dcterms:modified>
</cp:coreProperties>
</file>