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1F28-19E7-4834-AE5A-3FA1630FD47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6F98-6238-437E-8539-22D9AD594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3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1F28-19E7-4834-AE5A-3FA1630FD47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6F98-6238-437E-8539-22D9AD594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0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1F28-19E7-4834-AE5A-3FA1630FD47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6F98-6238-437E-8539-22D9AD594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1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1F28-19E7-4834-AE5A-3FA1630FD47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6F98-6238-437E-8539-22D9AD594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9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1F28-19E7-4834-AE5A-3FA1630FD47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6F98-6238-437E-8539-22D9AD594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4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1F28-19E7-4834-AE5A-3FA1630FD47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6F98-6238-437E-8539-22D9AD594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8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1F28-19E7-4834-AE5A-3FA1630FD47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6F98-6238-437E-8539-22D9AD594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1F28-19E7-4834-AE5A-3FA1630FD47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6F98-6238-437E-8539-22D9AD594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6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1F28-19E7-4834-AE5A-3FA1630FD47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6F98-6238-437E-8539-22D9AD594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2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1F28-19E7-4834-AE5A-3FA1630FD47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6F98-6238-437E-8539-22D9AD594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0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1F28-19E7-4834-AE5A-3FA1630FD47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6F98-6238-437E-8539-22D9AD594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1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B1F28-19E7-4834-AE5A-3FA1630FD47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F6F98-6238-437E-8539-22D9AD594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6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0" t="6472" r="9639" b="6819"/>
          <a:stretch/>
        </p:blipFill>
        <p:spPr>
          <a:xfrm>
            <a:off x="6453127" y="1395664"/>
            <a:ext cx="4487598" cy="37039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3" t="3373" r="16530" b="35642"/>
          <a:stretch/>
        </p:blipFill>
        <p:spPr>
          <a:xfrm>
            <a:off x="1155031" y="1395664"/>
            <a:ext cx="5188017" cy="370391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34377" y="1322567"/>
            <a:ext cx="1542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inch adaptor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996163" y="1322567"/>
            <a:ext cx="1834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1.25 inch adaptor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259414" y="3696102"/>
            <a:ext cx="190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1.25 inch reducers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259163" y="3476856"/>
            <a:ext cx="209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1.25 inch male to female adaptor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10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523177" y="247615"/>
            <a:ext cx="5295777" cy="2678465"/>
            <a:chOff x="2523177" y="247615"/>
            <a:chExt cx="7206002" cy="364460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33" t="16321" r="25773" b="29167"/>
            <a:stretch/>
          </p:blipFill>
          <p:spPr>
            <a:xfrm>
              <a:off x="2523177" y="247615"/>
              <a:ext cx="3351363" cy="364460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170"/>
            <a:stretch/>
          </p:blipFill>
          <p:spPr>
            <a:xfrm rot="5400000">
              <a:off x="6030288" y="193332"/>
              <a:ext cx="3644607" cy="3753174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2523177" y="3213390"/>
            <a:ext cx="5295777" cy="1982597"/>
            <a:chOff x="2523177" y="4185542"/>
            <a:chExt cx="6476405" cy="242459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6" b="20186"/>
            <a:stretch/>
          </p:blipFill>
          <p:spPr>
            <a:xfrm>
              <a:off x="5880996" y="4185542"/>
              <a:ext cx="3118586" cy="242459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09" t="38043" r="29062" b="17889"/>
            <a:stretch/>
          </p:blipFill>
          <p:spPr>
            <a:xfrm>
              <a:off x="2523177" y="4185543"/>
              <a:ext cx="3251941" cy="24245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993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469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00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11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2021-09-17T05:58:56Z</dcterms:created>
  <dcterms:modified xsi:type="dcterms:W3CDTF">2021-09-17T06:09:11Z</dcterms:modified>
</cp:coreProperties>
</file>