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4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47" r:id="rId14"/>
    <p:sldId id="968" r:id="rId15"/>
    <p:sldId id="964" r:id="rId16"/>
    <p:sldId id="759" r:id="rId17"/>
    <p:sldId id="948" r:id="rId18"/>
    <p:sldId id="954" r:id="rId19"/>
    <p:sldId id="955" r:id="rId20"/>
    <p:sldId id="950" r:id="rId21"/>
    <p:sldId id="951" r:id="rId22"/>
    <p:sldId id="952" r:id="rId23"/>
    <p:sldId id="956" r:id="rId24"/>
    <p:sldId id="957" r:id="rId25"/>
    <p:sldId id="756" r:id="rId26"/>
    <p:sldId id="757" r:id="rId27"/>
    <p:sldId id="375" r:id="rId28"/>
    <p:sldId id="970" r:id="rId29"/>
    <p:sldId id="969" r:id="rId30"/>
    <p:sldId id="758" r:id="rId31"/>
    <p:sldId id="958" r:id="rId32"/>
    <p:sldId id="30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47"/>
            <p14:sldId id="968"/>
            <p14:sldId id="964"/>
            <p14:sldId id="759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756"/>
            <p14:sldId id="757"/>
          </p14:sldIdLst>
        </p14:section>
        <p14:section name="Appendix" id="{2075A44B-631F-4482-A05D-A359711CFDEF}">
          <p14:sldIdLst>
            <p14:sldId id="375"/>
            <p14:sldId id="970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2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lumin\Desktop\am335x-boneblack-hdmi.dtsi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Sound Card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4122859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 err="1"/>
              <a:t>fwload</a:t>
            </a:r>
            <a:r>
              <a:rPr lang="en-US" altLang="zh-CN" sz="3600" dirty="0"/>
              <a:t>/i2caddr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14" y="1185866"/>
            <a:ext cx="5543551" cy="1887290"/>
          </a:xfrm>
        </p:spPr>
        <p:txBody>
          <a:bodyPr/>
          <a:lstStyle/>
          <a:p>
            <a:r>
              <a:rPr lang="en-US" altLang="zh-CN" sz="2400" dirty="0"/>
              <a:t>#echo &gt; </a:t>
            </a:r>
            <a:r>
              <a:rPr lang="en-US" altLang="zh-CN" sz="2400" dirty="0" err="1"/>
              <a:t>fwload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 err="1"/>
              <a:t>lllustration</a:t>
            </a:r>
            <a:r>
              <a:rPr lang="en-US" altLang="zh-CN" dirty="0"/>
              <a:t>: Use for debug if firmware has not been compiled into </a:t>
            </a:r>
            <a:r>
              <a:rPr lang="en-US" altLang="zh-CN" dirty="0" err="1"/>
              <a:t>rootfs</a:t>
            </a:r>
            <a:r>
              <a:rPr lang="en-US" altLang="zh-CN" dirty="0"/>
              <a:t>.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ACA08B-F145-4A3C-A316-44DA285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4" y="2291616"/>
            <a:ext cx="5405809" cy="66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7898F0-27DF-706F-983C-F5C6339B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3" y="3784845"/>
            <a:ext cx="5942001" cy="16053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2028155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08" y="3784845"/>
            <a:ext cx="4514850" cy="457200"/>
          </a:xfrm>
          <a:prstGeom prst="rect">
            <a:avLst/>
          </a:prstGeom>
        </p:spPr>
      </p:pic>
      <p:sp>
        <p:nvSpPr>
          <p:cNvPr id="4" name="内容占位符 6">
            <a:extLst>
              <a:ext uri="{FF2B5EF4-FFF2-40B4-BE49-F238E27FC236}">
                <a16:creationId xmlns:a16="http://schemas.microsoft.com/office/drawing/2014/main" id="{9A64524D-CAB6-55FC-2997-48FF1C567F80}"/>
              </a:ext>
            </a:extLst>
          </p:cNvPr>
          <p:cNvSpPr txBox="1">
            <a:spLocks/>
          </p:cNvSpPr>
          <p:nvPr/>
        </p:nvSpPr>
        <p:spPr bwMode="auto">
          <a:xfrm>
            <a:off x="404282" y="3268424"/>
            <a:ext cx="5543551" cy="793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#amixer contents</a:t>
            </a: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731520" imgH="663058" progId="Package">
                  <p:embed/>
                </p:oleObj>
              </mc:Choice>
              <mc:Fallback>
                <p:oleObj name="包装程序外壳对象" showAsIcon="1" r:id="rId2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619200" imgH="559800" progId="Package">
                  <p:embed/>
                </p:oleObj>
              </mc:Choice>
              <mc:Fallback>
                <p:oleObj name="包装程序外壳对象" showAsIcon="1" r:id="rId4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10/10/2022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12928"/>
              </p:ext>
            </p:extLst>
          </p:nvPr>
        </p:nvGraphicFramePr>
        <p:xfrm>
          <a:off x="2667000" y="914400"/>
          <a:ext cx="7010400" cy="367979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2022/10/9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=1,iface=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=3,iface=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=2,iface=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9AF7-D7E1-C059-CB74-884B1C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Compile 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6287-FC0A-1D69-31E9-A2C386B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cross compile with 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Generate execute file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make</a:t>
            </a:r>
          </a:p>
          <a:p>
            <a:r>
              <a:rPr lang="en-US" altLang="zh-CN" sz="2400" dirty="0">
                <a:latin typeface="Segoe UI" panose="020B0502040204020203" pitchFamily="34" charset="0"/>
              </a:rPr>
              <a:t>Assign permissions to </a:t>
            </a:r>
            <a:r>
              <a:rPr lang="en-US" altLang="zh-CN" dirty="0"/>
              <a:t>tas2781_ftc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777 tas2781_ftc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3D1B5-8E09-2904-57A9-CEA3F1BA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704CFA-D427-F926-FC8C-C31BE6A9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59" y="1571722"/>
            <a:ext cx="3162009" cy="6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M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ove driver code into BBB’s local direction.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10/10/2022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7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10/10/2022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6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2094840" imgH="552600" progId="Package">
                  <p:embed/>
                </p:oleObj>
              </mc:Choice>
              <mc:Fallback>
                <p:oleObj name="包装程序外壳对象" showAsIcon="1" r:id="rId7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2091</Words>
  <Application>Microsoft Office PowerPoint</Application>
  <PresentationFormat>宽屏</PresentationFormat>
  <Paragraphs>324</Paragraphs>
  <Slides>31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PingFang SC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</vt:lpstr>
      <vt:lpstr>Firmware Setting in defconfig</vt:lpstr>
      <vt:lpstr>Firmware &amp; ftcfg file naming</vt:lpstr>
      <vt:lpstr>Compile Image with tas2781 driver</vt:lpstr>
      <vt:lpstr>Audio card registration</vt:lpstr>
      <vt:lpstr>Driver nodes I | Introduction</vt:lpstr>
      <vt:lpstr>Driver nodes II | fwload/i2caddr/devinfo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Calibration test</vt:lpstr>
      <vt:lpstr>FTC tool</vt:lpstr>
      <vt:lpstr>Appendix</vt:lpstr>
      <vt:lpstr>How to Compile FTC tool</vt:lpstr>
      <vt:lpstr>Download Kernel 5.10-rt for BBB from…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卢 敏龙</cp:lastModifiedBy>
  <cp:revision>299</cp:revision>
  <dcterms:created xsi:type="dcterms:W3CDTF">2020-06-23T04:23:32Z</dcterms:created>
  <dcterms:modified xsi:type="dcterms:W3CDTF">2022-10-10T02:28:40Z</dcterms:modified>
</cp:coreProperties>
</file>