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6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71" r:id="rId14"/>
    <p:sldId id="947" r:id="rId15"/>
    <p:sldId id="968" r:id="rId16"/>
    <p:sldId id="964" r:id="rId17"/>
    <p:sldId id="759" r:id="rId18"/>
    <p:sldId id="972" r:id="rId19"/>
    <p:sldId id="948" r:id="rId20"/>
    <p:sldId id="954" r:id="rId21"/>
    <p:sldId id="955" r:id="rId22"/>
    <p:sldId id="950" r:id="rId23"/>
    <p:sldId id="951" r:id="rId24"/>
    <p:sldId id="952" r:id="rId25"/>
    <p:sldId id="956" r:id="rId26"/>
    <p:sldId id="957" r:id="rId27"/>
    <p:sldId id="970" r:id="rId28"/>
    <p:sldId id="757" r:id="rId29"/>
    <p:sldId id="756" r:id="rId30"/>
    <p:sldId id="375" r:id="rId31"/>
    <p:sldId id="969" r:id="rId32"/>
    <p:sldId id="758" r:id="rId33"/>
    <p:sldId id="958" r:id="rId34"/>
    <p:sldId id="30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71"/>
            <p14:sldId id="947"/>
            <p14:sldId id="968"/>
            <p14:sldId id="964"/>
            <p14:sldId id="759"/>
            <p14:sldId id="972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970"/>
            <p14:sldId id="757"/>
            <p14:sldId id="756"/>
          </p14:sldIdLst>
        </p14:section>
        <p14:section name="Appendix" id="{2075A44B-631F-4482-A05D-A359711CFDEF}">
          <p14:sldIdLst>
            <p14:sldId id="375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3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umin\Desktop\am335x-boneblack-hdmi.dtsi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Modification in </a:t>
            </a:r>
            <a:r>
              <a:rPr lang="en-US" altLang="zh-CN" sz="2800" dirty="0" err="1"/>
              <a:t>defconfig</a:t>
            </a:r>
            <a:r>
              <a:rPr lang="en-US" altLang="zh-CN" sz="2800" dirty="0"/>
              <a:t> for Sound Card based on I2C or SPI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93A3-A543-D8A1-D56A-9C605AC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CONFIG_COMPAT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9BC6-56A2-353F-CD8F-0C66CBC5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CONFIG_COMPAT on 64-bit kernel</a:t>
            </a:r>
          </a:p>
          <a:p>
            <a:pPr lvl="1"/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The whole point of CONFIG_COMPAT is to allow running 32-bit </a:t>
            </a:r>
            <a:r>
              <a:rPr lang="en-US" altLang="zh-CN" b="0" i="0" dirty="0" err="1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userspace</a:t>
            </a:r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 code on a 64-bit kernel.  So no, it doesn’t need to enable on a 32-bit kernel.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42A1D-062A-12FF-A4B7-57C81F4B1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75150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46A-FA67-4ADA-A898-2017030B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| </a:t>
            </a:r>
            <a:r>
              <a:rPr lang="en-US" altLang="zh-CN" dirty="0" err="1">
                <a:ea typeface="宋体" panose="02010600030101010101" pitchFamily="2" charset="-122"/>
              </a:rPr>
              <a:t>Kcontrols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9790-7554-4E2A-91D9-E52505D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7" y="1048483"/>
            <a:ext cx="5370367" cy="4945932"/>
          </a:xfrm>
        </p:spPr>
        <p:txBody>
          <a:bodyPr/>
          <a:lstStyle/>
          <a:p>
            <a:r>
              <a:rPr lang="en-US" dirty="0"/>
              <a:t>Please use below commands to check </a:t>
            </a:r>
            <a:r>
              <a:rPr lang="en-US" dirty="0" err="1"/>
              <a:t>Kcontrols</a:t>
            </a:r>
            <a:r>
              <a:rPr lang="en-US" dirty="0"/>
              <a:t> created in driver.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amixer</a:t>
            </a:r>
            <a:r>
              <a:rPr lang="en-US" dirty="0"/>
              <a:t>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tinymixer</a:t>
            </a:r>
            <a:r>
              <a:rPr lang="en-US" dirty="0"/>
              <a:t> contents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2818-2695-473C-8A8A-31F406309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D64F6-086B-41CD-8CB1-9AB3534DA428}"/>
              </a:ext>
            </a:extLst>
          </p:cNvPr>
          <p:cNvSpPr txBox="1">
            <a:spLocks/>
          </p:cNvSpPr>
          <p:nvPr/>
        </p:nvSpPr>
        <p:spPr bwMode="auto">
          <a:xfrm>
            <a:off x="6377126" y="1048483"/>
            <a:ext cx="5370367" cy="4945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Also we can use Graphical interface to adjust these </a:t>
            </a:r>
            <a:r>
              <a:rPr lang="en-US" kern="0" dirty="0" err="1"/>
              <a:t>kcontrols</a:t>
            </a:r>
            <a:r>
              <a:rPr lang="en-US" kern="0" dirty="0"/>
              <a:t>. Push esc to exit.</a:t>
            </a:r>
          </a:p>
          <a:p>
            <a:pPr marL="0" indent="0">
              <a:buNone/>
            </a:pPr>
            <a:r>
              <a:rPr lang="en-US" kern="0" dirty="0"/>
              <a:t>#</a:t>
            </a:r>
            <a:r>
              <a:rPr lang="en-US" kern="0" dirty="0" err="1"/>
              <a:t>alsamixer</a:t>
            </a:r>
            <a:endParaRPr lang="en-US" kern="0" dirty="0"/>
          </a:p>
          <a:p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58BF-B220-4297-9476-D25F48C2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3" y="2302911"/>
            <a:ext cx="4860881" cy="1540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076F8-A652-4623-ACB6-70FA5D5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26" y="2831716"/>
            <a:ext cx="5260951" cy="3135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13EAAC-3A4F-494D-9054-30364DB0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" y="4399635"/>
            <a:ext cx="5871829" cy="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/>
              <a:t>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451" y="957282"/>
            <a:ext cx="5543549" cy="4692651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217332" y="5754169"/>
            <a:ext cx="2844800" cy="206376"/>
          </a:xfrm>
        </p:spPr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99572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" y="3556262"/>
            <a:ext cx="4514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5527"/>
              </p:ext>
            </p:extLst>
          </p:nvPr>
        </p:nvGraphicFramePr>
        <p:xfrm>
          <a:off x="2667000" y="914400"/>
          <a:ext cx="7010400" cy="39541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2022/10/10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CONFIG_COMPAT and FTC section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包装程序外壳对象" showAsIcon="1" r:id="rId3" imgW="731520" imgH="663058" progId="Package">
                  <p:embed/>
                </p:oleObj>
              </mc:Choice>
              <mc:Fallback>
                <p:oleObj name="包装程序外壳对象" showAsIcon="1" r:id="rId3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包装程序外壳对象" showAsIcon="1" r:id="rId5" imgW="619200" imgH="559800" progId="Package">
                  <p:embed/>
                </p:oleObj>
              </mc:Choice>
              <mc:Fallback>
                <p:oleObj name="包装程序外壳对象" showAsIcon="1" r:id="rId5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“TASDEVICE Profile id”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“TASDEVICE Profile id”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set 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9AF7-D7E1-C059-CB74-884B1C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6287-FC0A-1D69-31E9-A2C386B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the package is for 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gnuebinf</a:t>
            </a:r>
            <a:endParaRPr lang="en-US" altLang="zh-CN" dirty="0"/>
          </a:p>
          <a:p>
            <a:pPr lvl="1"/>
            <a:r>
              <a:rPr lang="en-US" altLang="zh-CN" dirty="0"/>
              <a:t>Generate tool</a:t>
            </a:r>
          </a:p>
          <a:p>
            <a:pPr marL="764890" lvl="2" indent="0">
              <a:buNone/>
            </a:pPr>
            <a:r>
              <a:rPr lang="en-US" altLang="zh-CN" dirty="0"/>
              <a:t># make</a:t>
            </a:r>
          </a:p>
          <a:p>
            <a:r>
              <a:rPr lang="en-US" altLang="zh-CN" dirty="0"/>
              <a:t>Makefile.x86 in the package is for x86</a:t>
            </a:r>
          </a:p>
          <a:p>
            <a:pPr lvl="1"/>
            <a:r>
              <a:rPr lang="en-US" altLang="zh-CN" dirty="0"/>
              <a:t>Generate tool</a:t>
            </a:r>
          </a:p>
          <a:p>
            <a:pPr marL="689111" lvl="2" indent="0">
              <a:buNone/>
            </a:pPr>
            <a:r>
              <a:rPr lang="en-US" altLang="zh-CN" dirty="0"/>
              <a:t> # make –f Makefile.x86</a:t>
            </a:r>
          </a:p>
          <a:p>
            <a:r>
              <a:rPr lang="en-US" altLang="zh-CN" sz="2400" dirty="0">
                <a:latin typeface="Segoe UI" panose="020B0502040204020203" pitchFamily="34" charset="0"/>
              </a:rPr>
              <a:t>Assign permissions to </a:t>
            </a:r>
            <a:r>
              <a:rPr lang="en-US" altLang="zh-CN" dirty="0"/>
              <a:t>tas2781_ftc</a:t>
            </a:r>
          </a:p>
          <a:p>
            <a:pPr marL="378923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chmod</a:t>
            </a:r>
            <a:r>
              <a:rPr lang="en-US" altLang="zh-CN" dirty="0"/>
              <a:t> 777 tas2781_ftc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3D1B5-8E09-2904-57A9-CEA3F1BA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set 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5.10-rt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unzip kernel-5.10-rt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copy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 driver code into /</a:t>
            </a:r>
            <a:r>
              <a:rPr lang="en-US" altLang="zh-CN" sz="1800" b="0" i="0" dirty="0" err="1">
                <a:effectLst/>
                <a:latin typeface="Segoe UI" panose="020B0502040204020203" pitchFamily="34" charset="0"/>
              </a:rPr>
              <a:t>usr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/local on BBB.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4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8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包装程序外壳对象" showAsIcon="1" r:id="rId9" imgW="2094840" imgH="552600" progId="Package">
                  <p:embed/>
                </p:oleObj>
              </mc:Choice>
              <mc:Fallback>
                <p:oleObj name="包装程序外壳对象" showAsIcon="1" r:id="rId9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7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2091</Words>
  <Application>Microsoft Office PowerPoint</Application>
  <PresentationFormat>Widescreen</PresentationFormat>
  <Paragraphs>336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DejaVu Sans</vt:lpstr>
      <vt:lpstr>等线</vt:lpstr>
      <vt:lpstr>PingFang SC</vt:lpstr>
      <vt:lpstr>宋体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 based on I2C or SPI</vt:lpstr>
      <vt:lpstr>CONFIG_COMPAT</vt:lpstr>
      <vt:lpstr>Firmware Setting in defconfig</vt:lpstr>
      <vt:lpstr>Firmware &amp; ftcfg file naming</vt:lpstr>
      <vt:lpstr>Compile Image with tas2781 driver</vt:lpstr>
      <vt:lpstr>Audio card registration</vt:lpstr>
      <vt:lpstr>Audio card | Kcontrols</vt:lpstr>
      <vt:lpstr>Driver nodes I | Introduction</vt:lpstr>
      <vt:lpstr>Driver nodes II | 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FTC Tool Package</vt:lpstr>
      <vt:lpstr>FTC tool</vt:lpstr>
      <vt:lpstr>Calibration test</vt:lpstr>
      <vt:lpstr>Appendix</vt:lpstr>
      <vt:lpstr>Kernel 5.10-rt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Lu, Kevin</cp:lastModifiedBy>
  <cp:revision>319</cp:revision>
  <dcterms:created xsi:type="dcterms:W3CDTF">2020-06-23T04:23:32Z</dcterms:created>
  <dcterms:modified xsi:type="dcterms:W3CDTF">2022-11-14T10:11:51Z</dcterms:modified>
</cp:coreProperties>
</file>