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2" r:id="rId3"/>
    <p:sldId id="284" r:id="rId4"/>
    <p:sldId id="256" r:id="rId5"/>
    <p:sldId id="257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83" r:id="rId15"/>
    <p:sldId id="262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4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2118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75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8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8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BAA0-E203-4E85-A5D9-672FC7C6FC6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338D2-0445-4324-935B-26589350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story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NIC Growth</a:t>
            </a:r>
            <a:br>
              <a:rPr lang="en-US" dirty="0" smtClean="0"/>
            </a:br>
            <a:r>
              <a:rPr lang="en-US" dirty="0" smtClean="0"/>
              <a:t>Unique </a:t>
            </a:r>
            <a:r>
              <a:rPr lang="en-US" dirty="0" err="1" smtClean="0"/>
              <a:t>allometry</a:t>
            </a:r>
            <a:r>
              <a:rPr lang="en-US" dirty="0" smtClean="0"/>
              <a:t> (30m max height all)</a:t>
            </a:r>
            <a:br>
              <a:rPr lang="en-US" dirty="0" smtClean="0"/>
            </a:br>
            <a:r>
              <a:rPr lang="en-US" dirty="0" smtClean="0"/>
              <a:t>GLI quadrants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128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39631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QURU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24758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TSCA</a:t>
            </a:r>
            <a:br>
              <a:rPr lang="en-US" dirty="0" smtClean="0"/>
            </a:b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2643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Sapling Growth FRAM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1" y="660400"/>
            <a:ext cx="9989218" cy="63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FRAM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41294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NCI GROWTH</a:t>
            </a:r>
            <a:br>
              <a:rPr lang="en-US" dirty="0" smtClean="0"/>
            </a:br>
            <a:r>
              <a:rPr lang="en-US" dirty="0" smtClean="0"/>
              <a:t>GLI constant at 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ACRU(under)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23946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ACSA(under)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4107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BEAL(under)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42476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8" y="48126"/>
            <a:ext cx="8707298" cy="689811"/>
          </a:xfrm>
        </p:spPr>
        <p:txBody>
          <a:bodyPr>
            <a:normAutofit/>
          </a:bodyPr>
          <a:lstStyle/>
          <a:p>
            <a:r>
              <a:rPr lang="en-US" dirty="0" smtClean="0"/>
              <a:t>Sapling GCI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68" y="737937"/>
            <a:ext cx="10979332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BELE(under)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31716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BEPA(under)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15721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FAGR(under)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6440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12479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PIAB 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39179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PIRE(under)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8894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PIST(under)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707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PRSE(under)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3388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QURU(under)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20518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TSCA(under)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31687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0421"/>
            <a:ext cx="8596668" cy="4491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Adult NCI GROWTH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425"/>
            <a:ext cx="8141870" cy="61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5370" y="710239"/>
            <a:ext cx="7202904" cy="7702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ACRU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97" y="1684671"/>
            <a:ext cx="8858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20974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19230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8239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FAGR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8454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" y="2160588"/>
            <a:ext cx="8260266" cy="3881437"/>
          </a:xfrm>
        </p:spPr>
      </p:pic>
    </p:spTree>
    <p:extLst>
      <p:ext uri="{BB962C8B-B14F-4D97-AF65-F5344CB8AC3E}">
        <p14:creationId xmlns:p14="http://schemas.microsoft.com/office/powerpoint/2010/main" val="19696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55</Words>
  <Application>Microsoft Office PowerPoint</Application>
  <PresentationFormat>Widescreen</PresentationFormat>
  <Paragraphs>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Over story growth</vt:lpstr>
      <vt:lpstr>Sapling GCI growth</vt:lpstr>
      <vt:lpstr>Adult NCI GROWTH</vt:lpstr>
      <vt:lpstr>ACRU</vt:lpstr>
      <vt:lpstr>ACSA</vt:lpstr>
      <vt:lpstr>BEAL</vt:lpstr>
      <vt:lpstr>BELE</vt:lpstr>
      <vt:lpstr>FAGR</vt:lpstr>
      <vt:lpstr>PIAB</vt:lpstr>
      <vt:lpstr>PIRE</vt:lpstr>
      <vt:lpstr>PRSE</vt:lpstr>
      <vt:lpstr>QURU</vt:lpstr>
      <vt:lpstr>TSCA .</vt:lpstr>
      <vt:lpstr>Sapling Growth FRAM</vt:lpstr>
      <vt:lpstr>  FRAM</vt:lpstr>
      <vt:lpstr>Understory</vt:lpstr>
      <vt:lpstr>ACRU(under)</vt:lpstr>
      <vt:lpstr>ACSA(under)</vt:lpstr>
      <vt:lpstr>BEAL(under)</vt:lpstr>
      <vt:lpstr>BELE(under)</vt:lpstr>
      <vt:lpstr>BEPA(under)</vt:lpstr>
      <vt:lpstr>FAGR(under)</vt:lpstr>
      <vt:lpstr>FRAM(under)</vt:lpstr>
      <vt:lpstr>PIAB (under)</vt:lpstr>
      <vt:lpstr>PIRE(under)</vt:lpstr>
      <vt:lpstr>PIST(under)</vt:lpstr>
      <vt:lpstr>PRSE(under)</vt:lpstr>
      <vt:lpstr>QURU(under)</vt:lpstr>
      <vt:lpstr>TSCA(under)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Overstory growth</dc:title>
  <dc:creator>Zachary Robbins</dc:creator>
  <cp:lastModifiedBy>Zachary Robbins</cp:lastModifiedBy>
  <cp:revision>5</cp:revision>
  <dcterms:created xsi:type="dcterms:W3CDTF">2017-06-29T14:58:01Z</dcterms:created>
  <dcterms:modified xsi:type="dcterms:W3CDTF">2017-06-29T16:23:59Z</dcterms:modified>
</cp:coreProperties>
</file>