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65" r:id="rId6"/>
    <p:sldId id="257" r:id="rId7"/>
    <p:sldId id="264" r:id="rId8"/>
    <p:sldId id="258" r:id="rId9"/>
    <p:sldId id="266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3BC8A-1B3B-E17D-0AD1-9C119D5FF3EB}" v="50" dt="2024-12-06T21:28:33.233"/>
    <p1510:client id="{77DDF430-A066-9855-F569-DE89A30E5FD6}" v="5" dt="2024-12-06T21:33:43.704"/>
    <p1510:client id="{7A12B81A-D98D-B9C5-0531-3A47B75DF1B5}" v="4" dt="2024-12-06T21:35:23.624"/>
    <p1510:client id="{7EEECBCA-6178-329F-0539-B12EBD60524C}" v="20" dt="2024-12-06T21:31:42.728"/>
    <p1510:client id="{8F4FB110-DA38-1AC2-BC4D-836449CCCADB}" v="40" dt="2024-12-07T04:32:18.078"/>
    <p1510:client id="{A52BDCB6-76D0-35F1-CAD4-D2064B80F9D5}" v="62" dt="2024-12-06T01:59:30.206"/>
    <p1510:client id="{C1AC0EE8-F1C6-3883-2AE7-19F2791DB84A}" v="54" dt="2024-12-07T02:42:51.470"/>
    <p1510:client id="{C2B28D09-4216-DC23-63AA-AF5B41CDCE14}" v="16" dt="2024-12-07T03:15:29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55754-76DD-4A32-AD66-996E2CC0A1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81D818-467E-43D3-AA5D-86154B29C8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Address Space Simulation</a:t>
          </a:r>
        </a:p>
      </dgm:t>
    </dgm:pt>
    <dgm:pt modelId="{8BF375A8-4682-4240-8147-AB9CF40037C0}" type="parTrans" cxnId="{4AEE55D3-587A-4AF6-9743-DB62EF35A167}">
      <dgm:prSet/>
      <dgm:spPr/>
      <dgm:t>
        <a:bodyPr/>
        <a:lstStyle/>
        <a:p>
          <a:endParaRPr lang="en-US"/>
        </a:p>
      </dgm:t>
    </dgm:pt>
    <dgm:pt modelId="{4390C6E6-2D5B-465E-B2FD-29041E945262}" type="sibTrans" cxnId="{4AEE55D3-587A-4AF6-9743-DB62EF35A167}">
      <dgm:prSet/>
      <dgm:spPr/>
      <dgm:t>
        <a:bodyPr/>
        <a:lstStyle/>
        <a:p>
          <a:endParaRPr lang="en-US"/>
        </a:p>
      </dgm:t>
    </dgm:pt>
    <dgm:pt modelId="{376A1FE8-AB4A-4E72-8181-19AFC149C0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Page Fault Handling</a:t>
          </a:r>
        </a:p>
      </dgm:t>
    </dgm:pt>
    <dgm:pt modelId="{4E72ED56-02FC-46EA-941E-D99D2CBE23DE}" type="parTrans" cxnId="{4FEBA856-092C-4135-8F8E-7B07B269F9F9}">
      <dgm:prSet/>
      <dgm:spPr/>
      <dgm:t>
        <a:bodyPr/>
        <a:lstStyle/>
        <a:p>
          <a:endParaRPr lang="en-US"/>
        </a:p>
      </dgm:t>
    </dgm:pt>
    <dgm:pt modelId="{C8CFFEDD-1F44-4BD7-A879-4BB08BAA694B}" type="sibTrans" cxnId="{4FEBA856-092C-4135-8F8E-7B07B269F9F9}">
      <dgm:prSet/>
      <dgm:spPr/>
      <dgm:t>
        <a:bodyPr/>
        <a:lstStyle/>
        <a:p>
          <a:endParaRPr lang="en-US"/>
        </a:p>
      </dgm:t>
    </dgm:pt>
    <dgm:pt modelId="{DACD62AB-439D-4B3E-9A4F-51C10B985D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Page Table Management</a:t>
          </a:r>
        </a:p>
      </dgm:t>
    </dgm:pt>
    <dgm:pt modelId="{759D3F3E-1D84-4D62-815D-BE6012E47E7D}" type="parTrans" cxnId="{12103BA8-C162-4500-9C92-241DDE890897}">
      <dgm:prSet/>
      <dgm:spPr/>
      <dgm:t>
        <a:bodyPr/>
        <a:lstStyle/>
        <a:p>
          <a:endParaRPr lang="en-US"/>
        </a:p>
      </dgm:t>
    </dgm:pt>
    <dgm:pt modelId="{ADC2AE14-F1A2-432C-9FE8-F36038A611D6}" type="sibTrans" cxnId="{12103BA8-C162-4500-9C92-241DDE890897}">
      <dgm:prSet/>
      <dgm:spPr/>
      <dgm:t>
        <a:bodyPr/>
        <a:lstStyle/>
        <a:p>
          <a:endParaRPr lang="en-US"/>
        </a:p>
      </dgm:t>
    </dgm:pt>
    <dgm:pt modelId="{200EAC19-AD7C-4865-A6E4-4A8929A619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Memory Visualization</a:t>
          </a:r>
        </a:p>
      </dgm:t>
    </dgm:pt>
    <dgm:pt modelId="{2372C0F5-9476-4FB0-B336-F266BFBB0D27}" type="parTrans" cxnId="{04F4AF21-4ACF-4DE9-9396-BD4EF1220A24}">
      <dgm:prSet/>
      <dgm:spPr/>
      <dgm:t>
        <a:bodyPr/>
        <a:lstStyle/>
        <a:p>
          <a:endParaRPr lang="en-US"/>
        </a:p>
      </dgm:t>
    </dgm:pt>
    <dgm:pt modelId="{DDD5BA44-F2EF-47E9-ADE3-73BB642F35AF}" type="sibTrans" cxnId="{04F4AF21-4ACF-4DE9-9396-BD4EF1220A24}">
      <dgm:prSet/>
      <dgm:spPr/>
      <dgm:t>
        <a:bodyPr/>
        <a:lstStyle/>
        <a:p>
          <a:endParaRPr lang="en-US"/>
        </a:p>
      </dgm:t>
    </dgm:pt>
    <dgm:pt modelId="{2CBB784B-F163-4A86-9404-6BDD91782A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Statistical Reporting</a:t>
          </a:r>
        </a:p>
      </dgm:t>
    </dgm:pt>
    <dgm:pt modelId="{9A260756-6C20-48AF-8460-88B33F490F7F}" type="parTrans" cxnId="{962BF11E-EC8A-4D42-ABB8-7EF18CB30633}">
      <dgm:prSet/>
      <dgm:spPr/>
      <dgm:t>
        <a:bodyPr/>
        <a:lstStyle/>
        <a:p>
          <a:endParaRPr lang="en-US"/>
        </a:p>
      </dgm:t>
    </dgm:pt>
    <dgm:pt modelId="{B91F4C46-F843-4AB3-B574-5906CC24001A}" type="sibTrans" cxnId="{962BF11E-EC8A-4D42-ABB8-7EF18CB30633}">
      <dgm:prSet/>
      <dgm:spPr/>
      <dgm:t>
        <a:bodyPr/>
        <a:lstStyle/>
        <a:p>
          <a:endParaRPr lang="en-US"/>
        </a:p>
      </dgm:t>
    </dgm:pt>
    <dgm:pt modelId="{4808F536-789B-4AFD-A2A7-260D03165762}" type="pres">
      <dgm:prSet presAssocID="{06055754-76DD-4A32-AD66-996E2CC0A11E}" presName="root" presStyleCnt="0">
        <dgm:presLayoutVars>
          <dgm:dir/>
          <dgm:resizeHandles val="exact"/>
        </dgm:presLayoutVars>
      </dgm:prSet>
      <dgm:spPr/>
    </dgm:pt>
    <dgm:pt modelId="{A9B8255A-27CF-4C6F-96E6-13DD0F6C2F4B}" type="pres">
      <dgm:prSet presAssocID="{1381D818-467E-43D3-AA5D-86154B29C8C2}" presName="compNode" presStyleCnt="0"/>
      <dgm:spPr/>
    </dgm:pt>
    <dgm:pt modelId="{F68EAC41-50AE-4106-9664-FC196F3B0DFF}" type="pres">
      <dgm:prSet presAssocID="{1381D818-467E-43D3-AA5D-86154B29C8C2}" presName="iconBgRect" presStyleLbl="bgShp" presStyleIdx="0" presStyleCnt="5"/>
      <dgm:spPr/>
    </dgm:pt>
    <dgm:pt modelId="{2EBCFCD2-27EF-43AD-AE26-408A18A35FC9}" type="pres">
      <dgm:prSet presAssocID="{1381D818-467E-43D3-AA5D-86154B29C8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8870311A-AE41-4C67-981C-16AF3225FFF0}" type="pres">
      <dgm:prSet presAssocID="{1381D818-467E-43D3-AA5D-86154B29C8C2}" presName="spaceRect" presStyleCnt="0"/>
      <dgm:spPr/>
    </dgm:pt>
    <dgm:pt modelId="{3B692ADE-0421-43A0-ADE4-FF6D0404672A}" type="pres">
      <dgm:prSet presAssocID="{1381D818-467E-43D3-AA5D-86154B29C8C2}" presName="textRect" presStyleLbl="revTx" presStyleIdx="0" presStyleCnt="5">
        <dgm:presLayoutVars>
          <dgm:chMax val="1"/>
          <dgm:chPref val="1"/>
        </dgm:presLayoutVars>
      </dgm:prSet>
      <dgm:spPr/>
    </dgm:pt>
    <dgm:pt modelId="{F324FB44-0D68-4D09-B20A-446624991BFE}" type="pres">
      <dgm:prSet presAssocID="{4390C6E6-2D5B-465E-B2FD-29041E945262}" presName="sibTrans" presStyleCnt="0"/>
      <dgm:spPr/>
    </dgm:pt>
    <dgm:pt modelId="{7D01AD16-7D2E-406D-968D-CC9175162CEE}" type="pres">
      <dgm:prSet presAssocID="{376A1FE8-AB4A-4E72-8181-19AFC149C034}" presName="compNode" presStyleCnt="0"/>
      <dgm:spPr/>
    </dgm:pt>
    <dgm:pt modelId="{0267B280-B2F2-4FE1-A428-E8F41F0853DA}" type="pres">
      <dgm:prSet presAssocID="{376A1FE8-AB4A-4E72-8181-19AFC149C034}" presName="iconBgRect" presStyleLbl="bgShp" presStyleIdx="1" presStyleCnt="5"/>
      <dgm:spPr/>
    </dgm:pt>
    <dgm:pt modelId="{E62336B3-0386-4030-B996-5A839DC35863}" type="pres">
      <dgm:prSet presAssocID="{376A1FE8-AB4A-4E72-8181-19AFC149C0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025D1D2-FC81-436D-B26D-2D51B5DB840F}" type="pres">
      <dgm:prSet presAssocID="{376A1FE8-AB4A-4E72-8181-19AFC149C034}" presName="spaceRect" presStyleCnt="0"/>
      <dgm:spPr/>
    </dgm:pt>
    <dgm:pt modelId="{B6E2BFF6-E20C-44B0-AEF6-16832AA32654}" type="pres">
      <dgm:prSet presAssocID="{376A1FE8-AB4A-4E72-8181-19AFC149C034}" presName="textRect" presStyleLbl="revTx" presStyleIdx="1" presStyleCnt="5">
        <dgm:presLayoutVars>
          <dgm:chMax val="1"/>
          <dgm:chPref val="1"/>
        </dgm:presLayoutVars>
      </dgm:prSet>
      <dgm:spPr/>
    </dgm:pt>
    <dgm:pt modelId="{7BDCF18B-F755-4372-A837-CC176FDE8189}" type="pres">
      <dgm:prSet presAssocID="{C8CFFEDD-1F44-4BD7-A879-4BB08BAA694B}" presName="sibTrans" presStyleCnt="0"/>
      <dgm:spPr/>
    </dgm:pt>
    <dgm:pt modelId="{480871AB-65DB-465C-9F6C-0FB937206479}" type="pres">
      <dgm:prSet presAssocID="{DACD62AB-439D-4B3E-9A4F-51C10B985D55}" presName="compNode" presStyleCnt="0"/>
      <dgm:spPr/>
    </dgm:pt>
    <dgm:pt modelId="{B21F4436-519C-437B-B956-FE67BAA54483}" type="pres">
      <dgm:prSet presAssocID="{DACD62AB-439D-4B3E-9A4F-51C10B985D55}" presName="iconBgRect" presStyleLbl="bgShp" presStyleIdx="2" presStyleCnt="5"/>
      <dgm:spPr/>
    </dgm:pt>
    <dgm:pt modelId="{F714AF58-93D5-474E-9FF0-F02D67E3B624}" type="pres">
      <dgm:prSet presAssocID="{DACD62AB-439D-4B3E-9A4F-51C10B985D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86E2714-4A18-42CB-BA81-94A30481EA89}" type="pres">
      <dgm:prSet presAssocID="{DACD62AB-439D-4B3E-9A4F-51C10B985D55}" presName="spaceRect" presStyleCnt="0"/>
      <dgm:spPr/>
    </dgm:pt>
    <dgm:pt modelId="{7E77981B-6503-4E77-8CFB-3515FB71DB88}" type="pres">
      <dgm:prSet presAssocID="{DACD62AB-439D-4B3E-9A4F-51C10B985D55}" presName="textRect" presStyleLbl="revTx" presStyleIdx="2" presStyleCnt="5">
        <dgm:presLayoutVars>
          <dgm:chMax val="1"/>
          <dgm:chPref val="1"/>
        </dgm:presLayoutVars>
      </dgm:prSet>
      <dgm:spPr/>
    </dgm:pt>
    <dgm:pt modelId="{477191B8-B08B-4C9C-B226-2F33FF2A0BA8}" type="pres">
      <dgm:prSet presAssocID="{ADC2AE14-F1A2-432C-9FE8-F36038A611D6}" presName="sibTrans" presStyleCnt="0"/>
      <dgm:spPr/>
    </dgm:pt>
    <dgm:pt modelId="{3C6B96D4-C0C7-413E-A219-01982177873A}" type="pres">
      <dgm:prSet presAssocID="{200EAC19-AD7C-4865-A6E4-4A8929A6198A}" presName="compNode" presStyleCnt="0"/>
      <dgm:spPr/>
    </dgm:pt>
    <dgm:pt modelId="{2F84B862-2ED0-4A44-A24B-0CBAC6FB1668}" type="pres">
      <dgm:prSet presAssocID="{200EAC19-AD7C-4865-A6E4-4A8929A6198A}" presName="iconBgRect" presStyleLbl="bgShp" presStyleIdx="3" presStyleCnt="5"/>
      <dgm:spPr/>
    </dgm:pt>
    <dgm:pt modelId="{DB2CE26B-F804-4F53-AD72-4DE5C16691AC}" type="pres">
      <dgm:prSet presAssocID="{200EAC19-AD7C-4865-A6E4-4A8929A619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994F591-FD9B-45B8-B0C4-C791338C2F95}" type="pres">
      <dgm:prSet presAssocID="{200EAC19-AD7C-4865-A6E4-4A8929A6198A}" presName="spaceRect" presStyleCnt="0"/>
      <dgm:spPr/>
    </dgm:pt>
    <dgm:pt modelId="{6A1D7950-BC58-4FF2-9B7B-7B9094A760A5}" type="pres">
      <dgm:prSet presAssocID="{200EAC19-AD7C-4865-A6E4-4A8929A6198A}" presName="textRect" presStyleLbl="revTx" presStyleIdx="3" presStyleCnt="5">
        <dgm:presLayoutVars>
          <dgm:chMax val="1"/>
          <dgm:chPref val="1"/>
        </dgm:presLayoutVars>
      </dgm:prSet>
      <dgm:spPr/>
    </dgm:pt>
    <dgm:pt modelId="{611640BE-427E-4FE0-9340-16855C0FD341}" type="pres">
      <dgm:prSet presAssocID="{DDD5BA44-F2EF-47E9-ADE3-73BB642F35AF}" presName="sibTrans" presStyleCnt="0"/>
      <dgm:spPr/>
    </dgm:pt>
    <dgm:pt modelId="{2FC194EF-092E-46CA-95D5-1543F0FBAA4E}" type="pres">
      <dgm:prSet presAssocID="{2CBB784B-F163-4A86-9404-6BDD91782A14}" presName="compNode" presStyleCnt="0"/>
      <dgm:spPr/>
    </dgm:pt>
    <dgm:pt modelId="{CA7EE230-334A-43BB-9B93-E15E73E6049A}" type="pres">
      <dgm:prSet presAssocID="{2CBB784B-F163-4A86-9404-6BDD91782A14}" presName="iconBgRect" presStyleLbl="bgShp" presStyleIdx="4" presStyleCnt="5"/>
      <dgm:spPr/>
    </dgm:pt>
    <dgm:pt modelId="{43108693-C7B4-40ED-917A-9AF729C43502}" type="pres">
      <dgm:prSet presAssocID="{2CBB784B-F163-4A86-9404-6BDD91782A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5B5F7E-27D7-4062-B018-66A67B8E484B}" type="pres">
      <dgm:prSet presAssocID="{2CBB784B-F163-4A86-9404-6BDD91782A14}" presName="spaceRect" presStyleCnt="0"/>
      <dgm:spPr/>
    </dgm:pt>
    <dgm:pt modelId="{8329B3B5-0428-4845-A21B-7CA05D157839}" type="pres">
      <dgm:prSet presAssocID="{2CBB784B-F163-4A86-9404-6BDD91782A1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62BF11E-EC8A-4D42-ABB8-7EF18CB30633}" srcId="{06055754-76DD-4A32-AD66-996E2CC0A11E}" destId="{2CBB784B-F163-4A86-9404-6BDD91782A14}" srcOrd="4" destOrd="0" parTransId="{9A260756-6C20-48AF-8460-88B33F490F7F}" sibTransId="{B91F4C46-F843-4AB3-B574-5906CC24001A}"/>
    <dgm:cxn modelId="{04F4AF21-4ACF-4DE9-9396-BD4EF1220A24}" srcId="{06055754-76DD-4A32-AD66-996E2CC0A11E}" destId="{200EAC19-AD7C-4865-A6E4-4A8929A6198A}" srcOrd="3" destOrd="0" parTransId="{2372C0F5-9476-4FB0-B336-F266BFBB0D27}" sibTransId="{DDD5BA44-F2EF-47E9-ADE3-73BB642F35AF}"/>
    <dgm:cxn modelId="{D78C3C75-5421-4D67-BDAC-F3CC5BBD08FB}" type="presOf" srcId="{DACD62AB-439D-4B3E-9A4F-51C10B985D55}" destId="{7E77981B-6503-4E77-8CFB-3515FB71DB88}" srcOrd="0" destOrd="0" presId="urn:microsoft.com/office/officeart/2018/5/layout/IconCircleLabelList"/>
    <dgm:cxn modelId="{4FEBA856-092C-4135-8F8E-7B07B269F9F9}" srcId="{06055754-76DD-4A32-AD66-996E2CC0A11E}" destId="{376A1FE8-AB4A-4E72-8181-19AFC149C034}" srcOrd="1" destOrd="0" parTransId="{4E72ED56-02FC-46EA-941E-D99D2CBE23DE}" sibTransId="{C8CFFEDD-1F44-4BD7-A879-4BB08BAA694B}"/>
    <dgm:cxn modelId="{63C0B08C-6E9D-45DF-9EB7-487D87DA09BC}" type="presOf" srcId="{200EAC19-AD7C-4865-A6E4-4A8929A6198A}" destId="{6A1D7950-BC58-4FF2-9B7B-7B9094A760A5}" srcOrd="0" destOrd="0" presId="urn:microsoft.com/office/officeart/2018/5/layout/IconCircleLabelList"/>
    <dgm:cxn modelId="{FE47E08E-5C8D-46BE-BA36-9CC7825183CC}" type="presOf" srcId="{376A1FE8-AB4A-4E72-8181-19AFC149C034}" destId="{B6E2BFF6-E20C-44B0-AEF6-16832AA32654}" srcOrd="0" destOrd="0" presId="urn:microsoft.com/office/officeart/2018/5/layout/IconCircleLabelList"/>
    <dgm:cxn modelId="{12103BA8-C162-4500-9C92-241DDE890897}" srcId="{06055754-76DD-4A32-AD66-996E2CC0A11E}" destId="{DACD62AB-439D-4B3E-9A4F-51C10B985D55}" srcOrd="2" destOrd="0" parTransId="{759D3F3E-1D84-4D62-815D-BE6012E47E7D}" sibTransId="{ADC2AE14-F1A2-432C-9FE8-F36038A611D6}"/>
    <dgm:cxn modelId="{4AEE55D3-587A-4AF6-9743-DB62EF35A167}" srcId="{06055754-76DD-4A32-AD66-996E2CC0A11E}" destId="{1381D818-467E-43D3-AA5D-86154B29C8C2}" srcOrd="0" destOrd="0" parTransId="{8BF375A8-4682-4240-8147-AB9CF40037C0}" sibTransId="{4390C6E6-2D5B-465E-B2FD-29041E945262}"/>
    <dgm:cxn modelId="{3017B2E8-3131-4AB9-9E91-D0AEFC8F6B0B}" type="presOf" srcId="{1381D818-467E-43D3-AA5D-86154B29C8C2}" destId="{3B692ADE-0421-43A0-ADE4-FF6D0404672A}" srcOrd="0" destOrd="0" presId="urn:microsoft.com/office/officeart/2018/5/layout/IconCircleLabelList"/>
    <dgm:cxn modelId="{F9AC0EF6-66FB-4F16-9FE0-0166B5CD2BAB}" type="presOf" srcId="{06055754-76DD-4A32-AD66-996E2CC0A11E}" destId="{4808F536-789B-4AFD-A2A7-260D03165762}" srcOrd="0" destOrd="0" presId="urn:microsoft.com/office/officeart/2018/5/layout/IconCircleLabelList"/>
    <dgm:cxn modelId="{03E8C0F6-AC18-41DC-BC75-5CA93740774C}" type="presOf" srcId="{2CBB784B-F163-4A86-9404-6BDD91782A14}" destId="{8329B3B5-0428-4845-A21B-7CA05D157839}" srcOrd="0" destOrd="0" presId="urn:microsoft.com/office/officeart/2018/5/layout/IconCircleLabelList"/>
    <dgm:cxn modelId="{CCD42313-4458-406C-864D-DE1D8273F49A}" type="presParOf" srcId="{4808F536-789B-4AFD-A2A7-260D03165762}" destId="{A9B8255A-27CF-4C6F-96E6-13DD0F6C2F4B}" srcOrd="0" destOrd="0" presId="urn:microsoft.com/office/officeart/2018/5/layout/IconCircleLabelList"/>
    <dgm:cxn modelId="{4CE45E32-5CEE-4EB6-8B06-7686D0A1CB65}" type="presParOf" srcId="{A9B8255A-27CF-4C6F-96E6-13DD0F6C2F4B}" destId="{F68EAC41-50AE-4106-9664-FC196F3B0DFF}" srcOrd="0" destOrd="0" presId="urn:microsoft.com/office/officeart/2018/5/layout/IconCircleLabelList"/>
    <dgm:cxn modelId="{BFC052EE-EAC8-4270-8D1B-29C1908B6DB5}" type="presParOf" srcId="{A9B8255A-27CF-4C6F-96E6-13DD0F6C2F4B}" destId="{2EBCFCD2-27EF-43AD-AE26-408A18A35FC9}" srcOrd="1" destOrd="0" presId="urn:microsoft.com/office/officeart/2018/5/layout/IconCircleLabelList"/>
    <dgm:cxn modelId="{D443963F-7D18-433D-8CB6-D699EC9CF0E1}" type="presParOf" srcId="{A9B8255A-27CF-4C6F-96E6-13DD0F6C2F4B}" destId="{8870311A-AE41-4C67-981C-16AF3225FFF0}" srcOrd="2" destOrd="0" presId="urn:microsoft.com/office/officeart/2018/5/layout/IconCircleLabelList"/>
    <dgm:cxn modelId="{0238D610-06A7-4E6F-AAF7-56206A9CEE30}" type="presParOf" srcId="{A9B8255A-27CF-4C6F-96E6-13DD0F6C2F4B}" destId="{3B692ADE-0421-43A0-ADE4-FF6D0404672A}" srcOrd="3" destOrd="0" presId="urn:microsoft.com/office/officeart/2018/5/layout/IconCircleLabelList"/>
    <dgm:cxn modelId="{AFB0ED5F-5708-4582-BA73-2C74AD165D25}" type="presParOf" srcId="{4808F536-789B-4AFD-A2A7-260D03165762}" destId="{F324FB44-0D68-4D09-B20A-446624991BFE}" srcOrd="1" destOrd="0" presId="urn:microsoft.com/office/officeart/2018/5/layout/IconCircleLabelList"/>
    <dgm:cxn modelId="{B5E62707-5C3B-4ED7-9742-19B6378D90AF}" type="presParOf" srcId="{4808F536-789B-4AFD-A2A7-260D03165762}" destId="{7D01AD16-7D2E-406D-968D-CC9175162CEE}" srcOrd="2" destOrd="0" presId="urn:microsoft.com/office/officeart/2018/5/layout/IconCircleLabelList"/>
    <dgm:cxn modelId="{8095DE99-F7FE-4E1F-B108-6E3D97911066}" type="presParOf" srcId="{7D01AD16-7D2E-406D-968D-CC9175162CEE}" destId="{0267B280-B2F2-4FE1-A428-E8F41F0853DA}" srcOrd="0" destOrd="0" presId="urn:microsoft.com/office/officeart/2018/5/layout/IconCircleLabelList"/>
    <dgm:cxn modelId="{836B35FF-77FA-466A-97C4-DD8030E1E6B7}" type="presParOf" srcId="{7D01AD16-7D2E-406D-968D-CC9175162CEE}" destId="{E62336B3-0386-4030-B996-5A839DC35863}" srcOrd="1" destOrd="0" presId="urn:microsoft.com/office/officeart/2018/5/layout/IconCircleLabelList"/>
    <dgm:cxn modelId="{0A048691-EA58-4DDF-A570-F310E9563F74}" type="presParOf" srcId="{7D01AD16-7D2E-406D-968D-CC9175162CEE}" destId="{D025D1D2-FC81-436D-B26D-2D51B5DB840F}" srcOrd="2" destOrd="0" presId="urn:microsoft.com/office/officeart/2018/5/layout/IconCircleLabelList"/>
    <dgm:cxn modelId="{953D1161-24CE-4850-820F-1C3ECDA2D34A}" type="presParOf" srcId="{7D01AD16-7D2E-406D-968D-CC9175162CEE}" destId="{B6E2BFF6-E20C-44B0-AEF6-16832AA32654}" srcOrd="3" destOrd="0" presId="urn:microsoft.com/office/officeart/2018/5/layout/IconCircleLabelList"/>
    <dgm:cxn modelId="{E4CC3CE7-E891-4EAE-8F80-D00B8C4EDD0A}" type="presParOf" srcId="{4808F536-789B-4AFD-A2A7-260D03165762}" destId="{7BDCF18B-F755-4372-A837-CC176FDE8189}" srcOrd="3" destOrd="0" presId="urn:microsoft.com/office/officeart/2018/5/layout/IconCircleLabelList"/>
    <dgm:cxn modelId="{B03B7E31-1AA2-4673-BDA7-CCF2332E8957}" type="presParOf" srcId="{4808F536-789B-4AFD-A2A7-260D03165762}" destId="{480871AB-65DB-465C-9F6C-0FB937206479}" srcOrd="4" destOrd="0" presId="urn:microsoft.com/office/officeart/2018/5/layout/IconCircleLabelList"/>
    <dgm:cxn modelId="{CDDB4934-0FC6-459E-B9C2-7653DC3CDFF8}" type="presParOf" srcId="{480871AB-65DB-465C-9F6C-0FB937206479}" destId="{B21F4436-519C-437B-B956-FE67BAA54483}" srcOrd="0" destOrd="0" presId="urn:microsoft.com/office/officeart/2018/5/layout/IconCircleLabelList"/>
    <dgm:cxn modelId="{A7C42141-EA65-4687-BCA0-6A6BA066A339}" type="presParOf" srcId="{480871AB-65DB-465C-9F6C-0FB937206479}" destId="{F714AF58-93D5-474E-9FF0-F02D67E3B624}" srcOrd="1" destOrd="0" presId="urn:microsoft.com/office/officeart/2018/5/layout/IconCircleLabelList"/>
    <dgm:cxn modelId="{C043A37C-14CE-41CE-A442-6FC27C88FCD8}" type="presParOf" srcId="{480871AB-65DB-465C-9F6C-0FB937206479}" destId="{686E2714-4A18-42CB-BA81-94A30481EA89}" srcOrd="2" destOrd="0" presId="urn:microsoft.com/office/officeart/2018/5/layout/IconCircleLabelList"/>
    <dgm:cxn modelId="{3D7F095C-3F7A-4572-A5F2-5CA9CBE52933}" type="presParOf" srcId="{480871AB-65DB-465C-9F6C-0FB937206479}" destId="{7E77981B-6503-4E77-8CFB-3515FB71DB88}" srcOrd="3" destOrd="0" presId="urn:microsoft.com/office/officeart/2018/5/layout/IconCircleLabelList"/>
    <dgm:cxn modelId="{1D080CAC-2C7D-4F3C-B0A5-3A84BE0EAAA7}" type="presParOf" srcId="{4808F536-789B-4AFD-A2A7-260D03165762}" destId="{477191B8-B08B-4C9C-B226-2F33FF2A0BA8}" srcOrd="5" destOrd="0" presId="urn:microsoft.com/office/officeart/2018/5/layout/IconCircleLabelList"/>
    <dgm:cxn modelId="{917A8161-B950-4C2E-88C4-CB9EEF886C19}" type="presParOf" srcId="{4808F536-789B-4AFD-A2A7-260D03165762}" destId="{3C6B96D4-C0C7-413E-A219-01982177873A}" srcOrd="6" destOrd="0" presId="urn:microsoft.com/office/officeart/2018/5/layout/IconCircleLabelList"/>
    <dgm:cxn modelId="{7A192E11-BC6F-4826-820C-72E52EA7BF66}" type="presParOf" srcId="{3C6B96D4-C0C7-413E-A219-01982177873A}" destId="{2F84B862-2ED0-4A44-A24B-0CBAC6FB1668}" srcOrd="0" destOrd="0" presId="urn:microsoft.com/office/officeart/2018/5/layout/IconCircleLabelList"/>
    <dgm:cxn modelId="{2749AB1C-08A4-4364-B915-6B008688E019}" type="presParOf" srcId="{3C6B96D4-C0C7-413E-A219-01982177873A}" destId="{DB2CE26B-F804-4F53-AD72-4DE5C16691AC}" srcOrd="1" destOrd="0" presId="urn:microsoft.com/office/officeart/2018/5/layout/IconCircleLabelList"/>
    <dgm:cxn modelId="{544A2550-054E-4207-BF94-5B5B5261BC1F}" type="presParOf" srcId="{3C6B96D4-C0C7-413E-A219-01982177873A}" destId="{8994F591-FD9B-45B8-B0C4-C791338C2F95}" srcOrd="2" destOrd="0" presId="urn:microsoft.com/office/officeart/2018/5/layout/IconCircleLabelList"/>
    <dgm:cxn modelId="{C0380F9F-DB4A-4264-A6F4-FA435C88E83A}" type="presParOf" srcId="{3C6B96D4-C0C7-413E-A219-01982177873A}" destId="{6A1D7950-BC58-4FF2-9B7B-7B9094A760A5}" srcOrd="3" destOrd="0" presId="urn:microsoft.com/office/officeart/2018/5/layout/IconCircleLabelList"/>
    <dgm:cxn modelId="{7E6A93EF-B8FF-43D3-8141-369B77AB60B6}" type="presParOf" srcId="{4808F536-789B-4AFD-A2A7-260D03165762}" destId="{611640BE-427E-4FE0-9340-16855C0FD341}" srcOrd="7" destOrd="0" presId="urn:microsoft.com/office/officeart/2018/5/layout/IconCircleLabelList"/>
    <dgm:cxn modelId="{9BFD7437-F0F3-488A-8BB1-64EE5B101B57}" type="presParOf" srcId="{4808F536-789B-4AFD-A2A7-260D03165762}" destId="{2FC194EF-092E-46CA-95D5-1543F0FBAA4E}" srcOrd="8" destOrd="0" presId="urn:microsoft.com/office/officeart/2018/5/layout/IconCircleLabelList"/>
    <dgm:cxn modelId="{8C53DF4C-EB9D-42BB-A8BE-4E1677BE5D21}" type="presParOf" srcId="{2FC194EF-092E-46CA-95D5-1543F0FBAA4E}" destId="{CA7EE230-334A-43BB-9B93-E15E73E6049A}" srcOrd="0" destOrd="0" presId="urn:microsoft.com/office/officeart/2018/5/layout/IconCircleLabelList"/>
    <dgm:cxn modelId="{7DC98AB8-4806-4DEC-91AF-3A6C4B64EB46}" type="presParOf" srcId="{2FC194EF-092E-46CA-95D5-1543F0FBAA4E}" destId="{43108693-C7B4-40ED-917A-9AF729C43502}" srcOrd="1" destOrd="0" presId="urn:microsoft.com/office/officeart/2018/5/layout/IconCircleLabelList"/>
    <dgm:cxn modelId="{9D48CF8B-11CD-45F7-8719-AE5A04D65F2F}" type="presParOf" srcId="{2FC194EF-092E-46CA-95D5-1543F0FBAA4E}" destId="{665B5F7E-27D7-4062-B018-66A67B8E484B}" srcOrd="2" destOrd="0" presId="urn:microsoft.com/office/officeart/2018/5/layout/IconCircleLabelList"/>
    <dgm:cxn modelId="{31BF6633-C016-4A1B-B824-10EB45ECE0D8}" type="presParOf" srcId="{2FC194EF-092E-46CA-95D5-1543F0FBAA4E}" destId="{8329B3B5-0428-4845-A21B-7CA05D1578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F241A-DE3C-481F-B08F-56FB34C4B7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64423E7-F989-4B9B-AA66-560A2B61ED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Programming Language: C</a:t>
          </a:r>
        </a:p>
      </dgm:t>
    </dgm:pt>
    <dgm:pt modelId="{7F0F9977-D21F-4506-A8F0-76422942A671}" type="parTrans" cxnId="{3BC4A77C-523A-4CF1-890A-6D577D6301D1}">
      <dgm:prSet/>
      <dgm:spPr/>
      <dgm:t>
        <a:bodyPr/>
        <a:lstStyle/>
        <a:p>
          <a:endParaRPr lang="en-US"/>
        </a:p>
      </dgm:t>
    </dgm:pt>
    <dgm:pt modelId="{B0E67D7C-E1D4-4739-BC79-E2D8479F31A3}" type="sibTrans" cxnId="{3BC4A77C-523A-4CF1-890A-6D577D6301D1}">
      <dgm:prSet/>
      <dgm:spPr/>
      <dgm:t>
        <a:bodyPr/>
        <a:lstStyle/>
        <a:p>
          <a:endParaRPr lang="en-US"/>
        </a:p>
      </dgm:t>
    </dgm:pt>
    <dgm:pt modelId="{8F8406F5-AD0A-4579-AC97-0BFE212A96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Page Replacement Algorithms: LRU, FIFO, etc.</a:t>
          </a:r>
        </a:p>
      </dgm:t>
    </dgm:pt>
    <dgm:pt modelId="{1C346FB1-F9F2-4BE1-A6E9-6201860DB8CA}" type="parTrans" cxnId="{D7706538-C4DD-4B85-971D-069F6948485F}">
      <dgm:prSet/>
      <dgm:spPr/>
      <dgm:t>
        <a:bodyPr/>
        <a:lstStyle/>
        <a:p>
          <a:endParaRPr lang="en-US"/>
        </a:p>
      </dgm:t>
    </dgm:pt>
    <dgm:pt modelId="{F20D0BD5-A1EF-41DD-A3BB-19C9CDB3BDE2}" type="sibTrans" cxnId="{D7706538-C4DD-4B85-971D-069F6948485F}">
      <dgm:prSet/>
      <dgm:spPr/>
      <dgm:t>
        <a:bodyPr/>
        <a:lstStyle/>
        <a:p>
          <a:endParaRPr lang="en-US"/>
        </a:p>
      </dgm:t>
    </dgm:pt>
    <dgm:pt modelId="{E03FDAC4-4EDF-46F7-A47D-C3C6823A10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Simulates hardware-level interactions</a:t>
          </a:r>
        </a:p>
      </dgm:t>
    </dgm:pt>
    <dgm:pt modelId="{85A41773-4D07-4F2C-B6C1-5AA502EA3DD5}" type="parTrans" cxnId="{46416932-3B85-4241-9517-FD1793D76BC0}">
      <dgm:prSet/>
      <dgm:spPr/>
      <dgm:t>
        <a:bodyPr/>
        <a:lstStyle/>
        <a:p>
          <a:endParaRPr lang="en-US"/>
        </a:p>
      </dgm:t>
    </dgm:pt>
    <dgm:pt modelId="{BEC40D60-85BC-4F1C-BCB1-2976CF5D80D4}" type="sibTrans" cxnId="{46416932-3B85-4241-9517-FD1793D76BC0}">
      <dgm:prSet/>
      <dgm:spPr/>
      <dgm:t>
        <a:bodyPr/>
        <a:lstStyle/>
        <a:p>
          <a:endParaRPr lang="en-US"/>
        </a:p>
      </dgm:t>
    </dgm:pt>
    <dgm:pt modelId="{BE5C6803-D0C5-40C3-9C62-1BC8CBE74A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Provides visualization and statistics for analysis</a:t>
          </a:r>
        </a:p>
      </dgm:t>
    </dgm:pt>
    <dgm:pt modelId="{239B359C-FAF4-4C50-A67E-106A407D7F9F}" type="parTrans" cxnId="{C27BD7AA-8864-4897-81EF-F34255F367F1}">
      <dgm:prSet/>
      <dgm:spPr/>
      <dgm:t>
        <a:bodyPr/>
        <a:lstStyle/>
        <a:p>
          <a:endParaRPr lang="en-US"/>
        </a:p>
      </dgm:t>
    </dgm:pt>
    <dgm:pt modelId="{1B782AD2-2958-442C-965A-EDFF4A6DE45E}" type="sibTrans" cxnId="{C27BD7AA-8864-4897-81EF-F34255F367F1}">
      <dgm:prSet/>
      <dgm:spPr/>
      <dgm:t>
        <a:bodyPr/>
        <a:lstStyle/>
        <a:p>
          <a:endParaRPr lang="en-US"/>
        </a:p>
      </dgm:t>
    </dgm:pt>
    <dgm:pt modelId="{DDBECD8C-9772-4D6B-9A38-BF6137200B45}" type="pres">
      <dgm:prSet presAssocID="{14EF241A-DE3C-481F-B08F-56FB34C4B73C}" presName="root" presStyleCnt="0">
        <dgm:presLayoutVars>
          <dgm:dir/>
          <dgm:resizeHandles val="exact"/>
        </dgm:presLayoutVars>
      </dgm:prSet>
      <dgm:spPr/>
    </dgm:pt>
    <dgm:pt modelId="{C781B264-F4CE-4676-A3C7-9CBBF7DA688E}" type="pres">
      <dgm:prSet presAssocID="{964423E7-F989-4B9B-AA66-560A2B61EDE3}" presName="compNode" presStyleCnt="0"/>
      <dgm:spPr/>
    </dgm:pt>
    <dgm:pt modelId="{EB415D17-4A33-4A44-9D26-3E5EB1209403}" type="pres">
      <dgm:prSet presAssocID="{964423E7-F989-4B9B-AA66-560A2B61ED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87516E9-9E72-4185-889B-4154D792A5A6}" type="pres">
      <dgm:prSet presAssocID="{964423E7-F989-4B9B-AA66-560A2B61EDE3}" presName="spaceRect" presStyleCnt="0"/>
      <dgm:spPr/>
    </dgm:pt>
    <dgm:pt modelId="{44E558D9-9A8B-4A93-B975-11CD5D51A9AA}" type="pres">
      <dgm:prSet presAssocID="{964423E7-F989-4B9B-AA66-560A2B61EDE3}" presName="textRect" presStyleLbl="revTx" presStyleIdx="0" presStyleCnt="4">
        <dgm:presLayoutVars>
          <dgm:chMax val="1"/>
          <dgm:chPref val="1"/>
        </dgm:presLayoutVars>
      </dgm:prSet>
      <dgm:spPr/>
    </dgm:pt>
    <dgm:pt modelId="{D14A2071-1603-44C2-B559-F4BD0C54004B}" type="pres">
      <dgm:prSet presAssocID="{B0E67D7C-E1D4-4739-BC79-E2D8479F31A3}" presName="sibTrans" presStyleCnt="0"/>
      <dgm:spPr/>
    </dgm:pt>
    <dgm:pt modelId="{F530C5CC-131B-4131-9EA0-82D56A4733E0}" type="pres">
      <dgm:prSet presAssocID="{8F8406F5-AD0A-4579-AC97-0BFE212A96F3}" presName="compNode" presStyleCnt="0"/>
      <dgm:spPr/>
    </dgm:pt>
    <dgm:pt modelId="{BB21E455-A72B-434C-BFF0-ED27803EB25C}" type="pres">
      <dgm:prSet presAssocID="{8F8406F5-AD0A-4579-AC97-0BFE212A96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F399DA7-28B4-402C-9C62-288C1F0DF613}" type="pres">
      <dgm:prSet presAssocID="{8F8406F5-AD0A-4579-AC97-0BFE212A96F3}" presName="spaceRect" presStyleCnt="0"/>
      <dgm:spPr/>
    </dgm:pt>
    <dgm:pt modelId="{B5BCD86F-D5C5-4C22-849C-F7C4985DA01B}" type="pres">
      <dgm:prSet presAssocID="{8F8406F5-AD0A-4579-AC97-0BFE212A96F3}" presName="textRect" presStyleLbl="revTx" presStyleIdx="1" presStyleCnt="4">
        <dgm:presLayoutVars>
          <dgm:chMax val="1"/>
          <dgm:chPref val="1"/>
        </dgm:presLayoutVars>
      </dgm:prSet>
      <dgm:spPr/>
    </dgm:pt>
    <dgm:pt modelId="{CBE80756-DAF9-4F9F-8C82-DC933372DDA7}" type="pres">
      <dgm:prSet presAssocID="{F20D0BD5-A1EF-41DD-A3BB-19C9CDB3BDE2}" presName="sibTrans" presStyleCnt="0"/>
      <dgm:spPr/>
    </dgm:pt>
    <dgm:pt modelId="{F123C2B9-A2D9-482F-A13F-91EA0FD60504}" type="pres">
      <dgm:prSet presAssocID="{E03FDAC4-4EDF-46F7-A47D-C3C6823A10A2}" presName="compNode" presStyleCnt="0"/>
      <dgm:spPr/>
    </dgm:pt>
    <dgm:pt modelId="{AC1DFCAC-E266-411E-9F47-9C8B5663E3C9}" type="pres">
      <dgm:prSet presAssocID="{E03FDAC4-4EDF-46F7-A47D-C3C6823A10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C60FA26-E8D2-4240-A8FC-28A4E06DFB6B}" type="pres">
      <dgm:prSet presAssocID="{E03FDAC4-4EDF-46F7-A47D-C3C6823A10A2}" presName="spaceRect" presStyleCnt="0"/>
      <dgm:spPr/>
    </dgm:pt>
    <dgm:pt modelId="{DA73B12C-90AF-43AC-9E95-E815B6CD6A3B}" type="pres">
      <dgm:prSet presAssocID="{E03FDAC4-4EDF-46F7-A47D-C3C6823A10A2}" presName="textRect" presStyleLbl="revTx" presStyleIdx="2" presStyleCnt="4">
        <dgm:presLayoutVars>
          <dgm:chMax val="1"/>
          <dgm:chPref val="1"/>
        </dgm:presLayoutVars>
      </dgm:prSet>
      <dgm:spPr/>
    </dgm:pt>
    <dgm:pt modelId="{8E6DA7F6-DB9E-4817-A403-BF783485CC8E}" type="pres">
      <dgm:prSet presAssocID="{BEC40D60-85BC-4F1C-BCB1-2976CF5D80D4}" presName="sibTrans" presStyleCnt="0"/>
      <dgm:spPr/>
    </dgm:pt>
    <dgm:pt modelId="{4A88392F-D6B5-4414-B02F-B12094C6EF44}" type="pres">
      <dgm:prSet presAssocID="{BE5C6803-D0C5-40C3-9C62-1BC8CBE74AC4}" presName="compNode" presStyleCnt="0"/>
      <dgm:spPr/>
    </dgm:pt>
    <dgm:pt modelId="{74AB393D-D305-49A2-949B-1E4DFED0D9F5}" type="pres">
      <dgm:prSet presAssocID="{BE5C6803-D0C5-40C3-9C62-1BC8CBE74A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93C3FAE-4264-4EAD-9D18-07E815FC64B9}" type="pres">
      <dgm:prSet presAssocID="{BE5C6803-D0C5-40C3-9C62-1BC8CBE74AC4}" presName="spaceRect" presStyleCnt="0"/>
      <dgm:spPr/>
    </dgm:pt>
    <dgm:pt modelId="{CC46E236-8934-4B9C-B541-5173FB9351F9}" type="pres">
      <dgm:prSet presAssocID="{BE5C6803-D0C5-40C3-9C62-1BC8CBE74A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25A412-1980-438D-AB51-8EF6EF75BDD3}" type="presOf" srcId="{8F8406F5-AD0A-4579-AC97-0BFE212A96F3}" destId="{B5BCD86F-D5C5-4C22-849C-F7C4985DA01B}" srcOrd="0" destOrd="0" presId="urn:microsoft.com/office/officeart/2018/2/layout/IconLabelList"/>
    <dgm:cxn modelId="{46416932-3B85-4241-9517-FD1793D76BC0}" srcId="{14EF241A-DE3C-481F-B08F-56FB34C4B73C}" destId="{E03FDAC4-4EDF-46F7-A47D-C3C6823A10A2}" srcOrd="2" destOrd="0" parTransId="{85A41773-4D07-4F2C-B6C1-5AA502EA3DD5}" sibTransId="{BEC40D60-85BC-4F1C-BCB1-2976CF5D80D4}"/>
    <dgm:cxn modelId="{D7706538-C4DD-4B85-971D-069F6948485F}" srcId="{14EF241A-DE3C-481F-B08F-56FB34C4B73C}" destId="{8F8406F5-AD0A-4579-AC97-0BFE212A96F3}" srcOrd="1" destOrd="0" parTransId="{1C346FB1-F9F2-4BE1-A6E9-6201860DB8CA}" sibTransId="{F20D0BD5-A1EF-41DD-A3BB-19C9CDB3BDE2}"/>
    <dgm:cxn modelId="{215A9F49-8B2E-493A-85CA-1D18E98318F2}" type="presOf" srcId="{BE5C6803-D0C5-40C3-9C62-1BC8CBE74AC4}" destId="{CC46E236-8934-4B9C-B541-5173FB9351F9}" srcOrd="0" destOrd="0" presId="urn:microsoft.com/office/officeart/2018/2/layout/IconLabelList"/>
    <dgm:cxn modelId="{3BC4A77C-523A-4CF1-890A-6D577D6301D1}" srcId="{14EF241A-DE3C-481F-B08F-56FB34C4B73C}" destId="{964423E7-F989-4B9B-AA66-560A2B61EDE3}" srcOrd="0" destOrd="0" parTransId="{7F0F9977-D21F-4506-A8F0-76422942A671}" sibTransId="{B0E67D7C-E1D4-4739-BC79-E2D8479F31A3}"/>
    <dgm:cxn modelId="{C27BD7AA-8864-4897-81EF-F34255F367F1}" srcId="{14EF241A-DE3C-481F-B08F-56FB34C4B73C}" destId="{BE5C6803-D0C5-40C3-9C62-1BC8CBE74AC4}" srcOrd="3" destOrd="0" parTransId="{239B359C-FAF4-4C50-A67E-106A407D7F9F}" sibTransId="{1B782AD2-2958-442C-965A-EDFF4A6DE45E}"/>
    <dgm:cxn modelId="{E957C9B9-82A4-4CFA-A424-115542EEF1BD}" type="presOf" srcId="{E03FDAC4-4EDF-46F7-A47D-C3C6823A10A2}" destId="{DA73B12C-90AF-43AC-9E95-E815B6CD6A3B}" srcOrd="0" destOrd="0" presId="urn:microsoft.com/office/officeart/2018/2/layout/IconLabelList"/>
    <dgm:cxn modelId="{7E7811C6-C32E-4F97-A442-1F899C97B5DF}" type="presOf" srcId="{14EF241A-DE3C-481F-B08F-56FB34C4B73C}" destId="{DDBECD8C-9772-4D6B-9A38-BF6137200B45}" srcOrd="0" destOrd="0" presId="urn:microsoft.com/office/officeart/2018/2/layout/IconLabelList"/>
    <dgm:cxn modelId="{B1DEBED3-4CBA-454E-8EC1-C435E1D1A64F}" type="presOf" srcId="{964423E7-F989-4B9B-AA66-560A2B61EDE3}" destId="{44E558D9-9A8B-4A93-B975-11CD5D51A9AA}" srcOrd="0" destOrd="0" presId="urn:microsoft.com/office/officeart/2018/2/layout/IconLabelList"/>
    <dgm:cxn modelId="{03CF7DA7-92E1-4D6D-B56A-1DDD2F52335F}" type="presParOf" srcId="{DDBECD8C-9772-4D6B-9A38-BF6137200B45}" destId="{C781B264-F4CE-4676-A3C7-9CBBF7DA688E}" srcOrd="0" destOrd="0" presId="urn:microsoft.com/office/officeart/2018/2/layout/IconLabelList"/>
    <dgm:cxn modelId="{4459CF9D-31F7-47BA-85DC-00F45A3FD51D}" type="presParOf" srcId="{C781B264-F4CE-4676-A3C7-9CBBF7DA688E}" destId="{EB415D17-4A33-4A44-9D26-3E5EB1209403}" srcOrd="0" destOrd="0" presId="urn:microsoft.com/office/officeart/2018/2/layout/IconLabelList"/>
    <dgm:cxn modelId="{6AF73258-44A2-41E9-A611-71B0F4AAC3EB}" type="presParOf" srcId="{C781B264-F4CE-4676-A3C7-9CBBF7DA688E}" destId="{A87516E9-9E72-4185-889B-4154D792A5A6}" srcOrd="1" destOrd="0" presId="urn:microsoft.com/office/officeart/2018/2/layout/IconLabelList"/>
    <dgm:cxn modelId="{95C38800-D6BF-419C-BC50-E3FEC14B9DF3}" type="presParOf" srcId="{C781B264-F4CE-4676-A3C7-9CBBF7DA688E}" destId="{44E558D9-9A8B-4A93-B975-11CD5D51A9AA}" srcOrd="2" destOrd="0" presId="urn:microsoft.com/office/officeart/2018/2/layout/IconLabelList"/>
    <dgm:cxn modelId="{CD078617-EBF7-474D-970C-60E2013226D4}" type="presParOf" srcId="{DDBECD8C-9772-4D6B-9A38-BF6137200B45}" destId="{D14A2071-1603-44C2-B559-F4BD0C54004B}" srcOrd="1" destOrd="0" presId="urn:microsoft.com/office/officeart/2018/2/layout/IconLabelList"/>
    <dgm:cxn modelId="{FFF50B1B-A027-4066-9732-5A456F17DCAD}" type="presParOf" srcId="{DDBECD8C-9772-4D6B-9A38-BF6137200B45}" destId="{F530C5CC-131B-4131-9EA0-82D56A4733E0}" srcOrd="2" destOrd="0" presId="urn:microsoft.com/office/officeart/2018/2/layout/IconLabelList"/>
    <dgm:cxn modelId="{5C90ECE3-71BB-484F-B410-79DF0F0B5CB7}" type="presParOf" srcId="{F530C5CC-131B-4131-9EA0-82D56A4733E0}" destId="{BB21E455-A72B-434C-BFF0-ED27803EB25C}" srcOrd="0" destOrd="0" presId="urn:microsoft.com/office/officeart/2018/2/layout/IconLabelList"/>
    <dgm:cxn modelId="{9781A67B-AF40-49EB-8E25-A922BFE560C2}" type="presParOf" srcId="{F530C5CC-131B-4131-9EA0-82D56A4733E0}" destId="{FF399DA7-28B4-402C-9C62-288C1F0DF613}" srcOrd="1" destOrd="0" presId="urn:microsoft.com/office/officeart/2018/2/layout/IconLabelList"/>
    <dgm:cxn modelId="{1B730AC4-12B9-4821-9F1E-561A88744A9E}" type="presParOf" srcId="{F530C5CC-131B-4131-9EA0-82D56A4733E0}" destId="{B5BCD86F-D5C5-4C22-849C-F7C4985DA01B}" srcOrd="2" destOrd="0" presId="urn:microsoft.com/office/officeart/2018/2/layout/IconLabelList"/>
    <dgm:cxn modelId="{F48B8E80-2F02-450B-8ED1-46F03A10A774}" type="presParOf" srcId="{DDBECD8C-9772-4D6B-9A38-BF6137200B45}" destId="{CBE80756-DAF9-4F9F-8C82-DC933372DDA7}" srcOrd="3" destOrd="0" presId="urn:microsoft.com/office/officeart/2018/2/layout/IconLabelList"/>
    <dgm:cxn modelId="{B75A9191-E4C5-4780-84B1-E8EFC06AD521}" type="presParOf" srcId="{DDBECD8C-9772-4D6B-9A38-BF6137200B45}" destId="{F123C2B9-A2D9-482F-A13F-91EA0FD60504}" srcOrd="4" destOrd="0" presId="urn:microsoft.com/office/officeart/2018/2/layout/IconLabelList"/>
    <dgm:cxn modelId="{FBDB7CBB-9223-4332-9E85-35DBB5854446}" type="presParOf" srcId="{F123C2B9-A2D9-482F-A13F-91EA0FD60504}" destId="{AC1DFCAC-E266-411E-9F47-9C8B5663E3C9}" srcOrd="0" destOrd="0" presId="urn:microsoft.com/office/officeart/2018/2/layout/IconLabelList"/>
    <dgm:cxn modelId="{4C7853D2-3D3D-4D83-BCE0-96AFAB6D533E}" type="presParOf" srcId="{F123C2B9-A2D9-482F-A13F-91EA0FD60504}" destId="{4C60FA26-E8D2-4240-A8FC-28A4E06DFB6B}" srcOrd="1" destOrd="0" presId="urn:microsoft.com/office/officeart/2018/2/layout/IconLabelList"/>
    <dgm:cxn modelId="{FB184A0C-D9A9-4918-835C-54151779E02D}" type="presParOf" srcId="{F123C2B9-A2D9-482F-A13F-91EA0FD60504}" destId="{DA73B12C-90AF-43AC-9E95-E815B6CD6A3B}" srcOrd="2" destOrd="0" presId="urn:microsoft.com/office/officeart/2018/2/layout/IconLabelList"/>
    <dgm:cxn modelId="{BEDF4683-421F-4EC6-8B96-CB9A9FAF35CC}" type="presParOf" srcId="{DDBECD8C-9772-4D6B-9A38-BF6137200B45}" destId="{8E6DA7F6-DB9E-4817-A403-BF783485CC8E}" srcOrd="5" destOrd="0" presId="urn:microsoft.com/office/officeart/2018/2/layout/IconLabelList"/>
    <dgm:cxn modelId="{51703101-ABE6-4BA2-B9BC-7F2095FC7777}" type="presParOf" srcId="{DDBECD8C-9772-4D6B-9A38-BF6137200B45}" destId="{4A88392F-D6B5-4414-B02F-B12094C6EF44}" srcOrd="6" destOrd="0" presId="urn:microsoft.com/office/officeart/2018/2/layout/IconLabelList"/>
    <dgm:cxn modelId="{55033C0C-A30B-4D9F-9C81-0E46CB49A825}" type="presParOf" srcId="{4A88392F-D6B5-4414-B02F-B12094C6EF44}" destId="{74AB393D-D305-49A2-949B-1E4DFED0D9F5}" srcOrd="0" destOrd="0" presId="urn:microsoft.com/office/officeart/2018/2/layout/IconLabelList"/>
    <dgm:cxn modelId="{1088424B-3D3C-4C78-A081-3953B4E0EE6D}" type="presParOf" srcId="{4A88392F-D6B5-4414-B02F-B12094C6EF44}" destId="{593C3FAE-4264-4EAD-9D18-07E815FC64B9}" srcOrd="1" destOrd="0" presId="urn:microsoft.com/office/officeart/2018/2/layout/IconLabelList"/>
    <dgm:cxn modelId="{E80FD29F-0559-49FE-BB97-7A7B6361F2EB}" type="presParOf" srcId="{4A88392F-D6B5-4414-B02F-B12094C6EF44}" destId="{CC46E236-8934-4B9C-B541-5173FB9351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72A834-8B1B-47F2-A8E7-908A51632BDB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BBF58F-631C-4B78-A260-09B20C449894}">
      <dgm:prSet/>
      <dgm:spPr/>
      <dgm:t>
        <a:bodyPr/>
        <a:lstStyle/>
        <a:p>
          <a:r>
            <a:rPr lang="en-US"/>
            <a:t>Build</a:t>
          </a:r>
        </a:p>
      </dgm:t>
    </dgm:pt>
    <dgm:pt modelId="{E75E4D22-6FDE-4D25-B41F-C0B68D108F90}" type="parTrans" cxnId="{6A5CA217-2FC5-499A-A864-181140DD00CA}">
      <dgm:prSet/>
      <dgm:spPr/>
      <dgm:t>
        <a:bodyPr/>
        <a:lstStyle/>
        <a:p>
          <a:endParaRPr lang="en-US"/>
        </a:p>
      </dgm:t>
    </dgm:pt>
    <dgm:pt modelId="{BDB36865-49CC-40C1-9E96-F11F9E1319E1}" type="sibTrans" cxnId="{6A5CA217-2FC5-499A-A864-181140DD00CA}">
      <dgm:prSet/>
      <dgm:spPr/>
      <dgm:t>
        <a:bodyPr/>
        <a:lstStyle/>
        <a:p>
          <a:endParaRPr lang="en-US"/>
        </a:p>
      </dgm:t>
    </dgm:pt>
    <dgm:pt modelId="{E0EBF59F-DB0C-4076-96E4-D60855F734D8}">
      <dgm:prSet/>
      <dgm:spPr/>
      <dgm:t>
        <a:bodyPr/>
        <a:lstStyle/>
        <a:p>
          <a:r>
            <a:rPr lang="en-US"/>
            <a:t>Build the project using `make`</a:t>
          </a:r>
        </a:p>
      </dgm:t>
    </dgm:pt>
    <dgm:pt modelId="{23C283D2-699A-44B3-9E78-758AD103920C}" type="parTrans" cxnId="{363D0E08-A869-46FA-9812-BF73458EB74E}">
      <dgm:prSet/>
      <dgm:spPr/>
      <dgm:t>
        <a:bodyPr/>
        <a:lstStyle/>
        <a:p>
          <a:endParaRPr lang="en-US"/>
        </a:p>
      </dgm:t>
    </dgm:pt>
    <dgm:pt modelId="{C359072D-6063-44BC-BFD6-E92C77060FD8}" type="sibTrans" cxnId="{363D0E08-A869-46FA-9812-BF73458EB74E}">
      <dgm:prSet/>
      <dgm:spPr/>
      <dgm:t>
        <a:bodyPr/>
        <a:lstStyle/>
        <a:p>
          <a:endParaRPr lang="en-US"/>
        </a:p>
      </dgm:t>
    </dgm:pt>
    <dgm:pt modelId="{8612B2E3-08CE-497D-B0FB-F16B2FDC83BA}">
      <dgm:prSet/>
      <dgm:spPr/>
      <dgm:t>
        <a:bodyPr/>
        <a:lstStyle/>
        <a:p>
          <a:r>
            <a:rPr lang="en-US"/>
            <a:t>Run</a:t>
          </a:r>
        </a:p>
      </dgm:t>
    </dgm:pt>
    <dgm:pt modelId="{8E115500-E503-4363-BEAB-C7D84F279895}" type="parTrans" cxnId="{6254EDBE-985E-44EC-A4B0-4646586DF9D2}">
      <dgm:prSet/>
      <dgm:spPr/>
      <dgm:t>
        <a:bodyPr/>
        <a:lstStyle/>
        <a:p>
          <a:endParaRPr lang="en-US"/>
        </a:p>
      </dgm:t>
    </dgm:pt>
    <dgm:pt modelId="{A9A94B8D-65AD-4D54-8219-529F67162199}" type="sibTrans" cxnId="{6254EDBE-985E-44EC-A4B0-4646586DF9D2}">
      <dgm:prSet/>
      <dgm:spPr/>
      <dgm:t>
        <a:bodyPr/>
        <a:lstStyle/>
        <a:p>
          <a:endParaRPr lang="en-US"/>
        </a:p>
      </dgm:t>
    </dgm:pt>
    <dgm:pt modelId="{75118FE7-F997-4D66-86ED-1E4E3B1D8233}">
      <dgm:prSet/>
      <dgm:spPr/>
      <dgm:t>
        <a:bodyPr/>
        <a:lstStyle/>
        <a:p>
          <a:r>
            <a:rPr lang="en-US"/>
            <a:t>Run the simulator with `./mmu`</a:t>
          </a:r>
        </a:p>
      </dgm:t>
    </dgm:pt>
    <dgm:pt modelId="{237369D9-0173-4181-A543-F20ED064C715}" type="parTrans" cxnId="{3FED242C-D8BB-4EDC-8D9C-9F84A74C310C}">
      <dgm:prSet/>
      <dgm:spPr/>
      <dgm:t>
        <a:bodyPr/>
        <a:lstStyle/>
        <a:p>
          <a:endParaRPr lang="en-US"/>
        </a:p>
      </dgm:t>
    </dgm:pt>
    <dgm:pt modelId="{042992ED-6FA5-4ED3-8FF0-8783DEABCFC0}" type="sibTrans" cxnId="{3FED242C-D8BB-4EDC-8D9C-9F84A74C310C}">
      <dgm:prSet/>
      <dgm:spPr/>
      <dgm:t>
        <a:bodyPr/>
        <a:lstStyle/>
        <a:p>
          <a:endParaRPr lang="en-US"/>
        </a:p>
      </dgm:t>
    </dgm:pt>
    <dgm:pt modelId="{793BF562-222E-4909-9D4B-2A23986F1EC6}">
      <dgm:prSet/>
      <dgm:spPr/>
      <dgm:t>
        <a:bodyPr/>
        <a:lstStyle/>
        <a:p>
          <a:r>
            <a:rPr lang="en-US"/>
            <a:t>Test</a:t>
          </a:r>
        </a:p>
      </dgm:t>
    </dgm:pt>
    <dgm:pt modelId="{637C496C-C73A-4D04-B9F7-4A20CF2A9EAF}" type="parTrans" cxnId="{2F622727-106B-4734-8ED4-03D5EB74E5BD}">
      <dgm:prSet/>
      <dgm:spPr/>
      <dgm:t>
        <a:bodyPr/>
        <a:lstStyle/>
        <a:p>
          <a:endParaRPr lang="en-US"/>
        </a:p>
      </dgm:t>
    </dgm:pt>
    <dgm:pt modelId="{17828EB3-CD0A-445B-9F7C-367D562EEF09}" type="sibTrans" cxnId="{2F622727-106B-4734-8ED4-03D5EB74E5BD}">
      <dgm:prSet/>
      <dgm:spPr/>
      <dgm:t>
        <a:bodyPr/>
        <a:lstStyle/>
        <a:p>
          <a:endParaRPr lang="en-US"/>
        </a:p>
      </dgm:t>
    </dgm:pt>
    <dgm:pt modelId="{FF87826D-1706-422C-B49C-53FA7C16BC39}">
      <dgm:prSet/>
      <dgm:spPr/>
      <dgm:t>
        <a:bodyPr/>
        <a:lstStyle/>
        <a:p>
          <a:r>
            <a:rPr lang="en-US"/>
            <a:t>Test the functionality with `./test`</a:t>
          </a:r>
        </a:p>
      </dgm:t>
    </dgm:pt>
    <dgm:pt modelId="{9EA7F4A7-854D-4AA7-BEB6-532AE7CA7B4A}" type="parTrans" cxnId="{201CFAFB-B29D-48EE-B822-4E5C4FBAAB52}">
      <dgm:prSet/>
      <dgm:spPr/>
      <dgm:t>
        <a:bodyPr/>
        <a:lstStyle/>
        <a:p>
          <a:endParaRPr lang="en-US"/>
        </a:p>
      </dgm:t>
    </dgm:pt>
    <dgm:pt modelId="{DF742726-915D-4442-A19E-0A9BB0D7EABB}" type="sibTrans" cxnId="{201CFAFB-B29D-48EE-B822-4E5C4FBAAB52}">
      <dgm:prSet/>
      <dgm:spPr/>
      <dgm:t>
        <a:bodyPr/>
        <a:lstStyle/>
        <a:p>
          <a:endParaRPr lang="en-US"/>
        </a:p>
      </dgm:t>
    </dgm:pt>
    <dgm:pt modelId="{E7A28226-60E4-4E3D-AA42-DA79272AB803}">
      <dgm:prSet/>
      <dgm:spPr/>
      <dgm:t>
        <a:bodyPr/>
        <a:lstStyle/>
        <a:p>
          <a:r>
            <a:rPr lang="en-US"/>
            <a:t>Analyze</a:t>
          </a:r>
        </a:p>
      </dgm:t>
    </dgm:pt>
    <dgm:pt modelId="{ED111B45-A3CD-494C-ACC9-87A425894790}" type="parTrans" cxnId="{2EFD75EB-B44C-4E4A-A19A-F6440A76D79E}">
      <dgm:prSet/>
      <dgm:spPr/>
      <dgm:t>
        <a:bodyPr/>
        <a:lstStyle/>
        <a:p>
          <a:endParaRPr lang="en-US"/>
        </a:p>
      </dgm:t>
    </dgm:pt>
    <dgm:pt modelId="{0045905D-EFDB-4CFE-B451-319C311140FD}" type="sibTrans" cxnId="{2EFD75EB-B44C-4E4A-A19A-F6440A76D79E}">
      <dgm:prSet/>
      <dgm:spPr/>
      <dgm:t>
        <a:bodyPr/>
        <a:lstStyle/>
        <a:p>
          <a:endParaRPr lang="en-US"/>
        </a:p>
      </dgm:t>
    </dgm:pt>
    <dgm:pt modelId="{21419A6B-FE0A-4D4E-9431-2A5DE0618FEF}">
      <dgm:prSet/>
      <dgm:spPr/>
      <dgm:t>
        <a:bodyPr/>
        <a:lstStyle/>
        <a:p>
          <a:r>
            <a:rPr lang="en-US"/>
            <a:t>Analyze outputs and memory behavior</a:t>
          </a:r>
        </a:p>
      </dgm:t>
    </dgm:pt>
    <dgm:pt modelId="{B851F989-8751-4493-854E-E417D94256AE}" type="parTrans" cxnId="{A41FFB9D-561E-4A37-BCF2-04E4CABCFE59}">
      <dgm:prSet/>
      <dgm:spPr/>
      <dgm:t>
        <a:bodyPr/>
        <a:lstStyle/>
        <a:p>
          <a:endParaRPr lang="en-US"/>
        </a:p>
      </dgm:t>
    </dgm:pt>
    <dgm:pt modelId="{77CB1AF5-A6A8-4F2B-849C-5092565E93F0}" type="sibTrans" cxnId="{A41FFB9D-561E-4A37-BCF2-04E4CABCFE59}">
      <dgm:prSet/>
      <dgm:spPr/>
      <dgm:t>
        <a:bodyPr/>
        <a:lstStyle/>
        <a:p>
          <a:endParaRPr lang="en-US"/>
        </a:p>
      </dgm:t>
    </dgm:pt>
    <dgm:pt modelId="{F7562879-01F6-4B73-BDBB-A711A6D06568}" type="pres">
      <dgm:prSet presAssocID="{4372A834-8B1B-47F2-A8E7-908A51632BDB}" presName="linearFlow" presStyleCnt="0">
        <dgm:presLayoutVars>
          <dgm:dir/>
          <dgm:animLvl val="lvl"/>
          <dgm:resizeHandles val="exact"/>
        </dgm:presLayoutVars>
      </dgm:prSet>
      <dgm:spPr/>
    </dgm:pt>
    <dgm:pt modelId="{178BA86F-5654-4C28-94C6-7FE5A01ADF3B}" type="pres">
      <dgm:prSet presAssocID="{4CBBF58F-631C-4B78-A260-09B20C449894}" presName="composite" presStyleCnt="0"/>
      <dgm:spPr/>
    </dgm:pt>
    <dgm:pt modelId="{AC5FF490-83D8-4BA2-9AC4-CA9BA26CAAC2}" type="pres">
      <dgm:prSet presAssocID="{4CBBF58F-631C-4B78-A260-09B20C44989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07D9813-9F69-4800-9FC1-A22780A205A7}" type="pres">
      <dgm:prSet presAssocID="{4CBBF58F-631C-4B78-A260-09B20C449894}" presName="descendantText" presStyleLbl="alignAcc1" presStyleIdx="0" presStyleCnt="4">
        <dgm:presLayoutVars>
          <dgm:bulletEnabled val="1"/>
        </dgm:presLayoutVars>
      </dgm:prSet>
      <dgm:spPr/>
    </dgm:pt>
    <dgm:pt modelId="{CB3D1C92-86D3-41D8-9289-BB4177426369}" type="pres">
      <dgm:prSet presAssocID="{BDB36865-49CC-40C1-9E96-F11F9E1319E1}" presName="sp" presStyleCnt="0"/>
      <dgm:spPr/>
    </dgm:pt>
    <dgm:pt modelId="{423FA88F-9D2A-4553-AF72-BA212290EF2F}" type="pres">
      <dgm:prSet presAssocID="{8612B2E3-08CE-497D-B0FB-F16B2FDC83BA}" presName="composite" presStyleCnt="0"/>
      <dgm:spPr/>
    </dgm:pt>
    <dgm:pt modelId="{B0F06A10-B6CC-4CBA-860A-B5D97A9F602E}" type="pres">
      <dgm:prSet presAssocID="{8612B2E3-08CE-497D-B0FB-F16B2FDC83B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A16A2CB-4CE0-474E-B0D8-F104C7FFDB5C}" type="pres">
      <dgm:prSet presAssocID="{8612B2E3-08CE-497D-B0FB-F16B2FDC83BA}" presName="descendantText" presStyleLbl="alignAcc1" presStyleIdx="1" presStyleCnt="4">
        <dgm:presLayoutVars>
          <dgm:bulletEnabled val="1"/>
        </dgm:presLayoutVars>
      </dgm:prSet>
      <dgm:spPr/>
    </dgm:pt>
    <dgm:pt modelId="{3469BAA6-2AF9-406A-8BA3-D3AEA8AD154E}" type="pres">
      <dgm:prSet presAssocID="{A9A94B8D-65AD-4D54-8219-529F67162199}" presName="sp" presStyleCnt="0"/>
      <dgm:spPr/>
    </dgm:pt>
    <dgm:pt modelId="{25508C74-CCEF-4359-9736-B7DF25EEFCB0}" type="pres">
      <dgm:prSet presAssocID="{793BF562-222E-4909-9D4B-2A23986F1EC6}" presName="composite" presStyleCnt="0"/>
      <dgm:spPr/>
    </dgm:pt>
    <dgm:pt modelId="{89D19762-F86A-4F6E-922F-E9B8264DB2B1}" type="pres">
      <dgm:prSet presAssocID="{793BF562-222E-4909-9D4B-2A23986F1EC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6C787F1-2C95-4536-8990-25C3C42901C6}" type="pres">
      <dgm:prSet presAssocID="{793BF562-222E-4909-9D4B-2A23986F1EC6}" presName="descendantText" presStyleLbl="alignAcc1" presStyleIdx="2" presStyleCnt="4">
        <dgm:presLayoutVars>
          <dgm:bulletEnabled val="1"/>
        </dgm:presLayoutVars>
      </dgm:prSet>
      <dgm:spPr/>
    </dgm:pt>
    <dgm:pt modelId="{ECF536CF-0191-4D90-B4B6-4B8172A6DC1D}" type="pres">
      <dgm:prSet presAssocID="{17828EB3-CD0A-445B-9F7C-367D562EEF09}" presName="sp" presStyleCnt="0"/>
      <dgm:spPr/>
    </dgm:pt>
    <dgm:pt modelId="{BAB69745-8396-4CA0-9315-1198A9546FDA}" type="pres">
      <dgm:prSet presAssocID="{E7A28226-60E4-4E3D-AA42-DA79272AB803}" presName="composite" presStyleCnt="0"/>
      <dgm:spPr/>
    </dgm:pt>
    <dgm:pt modelId="{A9BCB056-9C1F-46EF-BCB7-6316F7484961}" type="pres">
      <dgm:prSet presAssocID="{E7A28226-60E4-4E3D-AA42-DA79272AB80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3785EC3-8D13-487C-A6C7-AC61BD05090D}" type="pres">
      <dgm:prSet presAssocID="{E7A28226-60E4-4E3D-AA42-DA79272AB80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E8B6B07-D940-45FB-9FFA-510C3C5CD75E}" type="presOf" srcId="{793BF562-222E-4909-9D4B-2A23986F1EC6}" destId="{89D19762-F86A-4F6E-922F-E9B8264DB2B1}" srcOrd="0" destOrd="0" presId="urn:microsoft.com/office/officeart/2005/8/layout/chevron2"/>
    <dgm:cxn modelId="{363D0E08-A869-46FA-9812-BF73458EB74E}" srcId="{4CBBF58F-631C-4B78-A260-09B20C449894}" destId="{E0EBF59F-DB0C-4076-96E4-D60855F734D8}" srcOrd="0" destOrd="0" parTransId="{23C283D2-699A-44B3-9E78-758AD103920C}" sibTransId="{C359072D-6063-44BC-BFD6-E92C77060FD8}"/>
    <dgm:cxn modelId="{6A5CA217-2FC5-499A-A864-181140DD00CA}" srcId="{4372A834-8B1B-47F2-A8E7-908A51632BDB}" destId="{4CBBF58F-631C-4B78-A260-09B20C449894}" srcOrd="0" destOrd="0" parTransId="{E75E4D22-6FDE-4D25-B41F-C0B68D108F90}" sibTransId="{BDB36865-49CC-40C1-9E96-F11F9E1319E1}"/>
    <dgm:cxn modelId="{606C8218-2401-4818-ACAC-37EA9A9B4671}" type="presOf" srcId="{FF87826D-1706-422C-B49C-53FA7C16BC39}" destId="{A6C787F1-2C95-4536-8990-25C3C42901C6}" srcOrd="0" destOrd="0" presId="urn:microsoft.com/office/officeart/2005/8/layout/chevron2"/>
    <dgm:cxn modelId="{2F622727-106B-4734-8ED4-03D5EB74E5BD}" srcId="{4372A834-8B1B-47F2-A8E7-908A51632BDB}" destId="{793BF562-222E-4909-9D4B-2A23986F1EC6}" srcOrd="2" destOrd="0" parTransId="{637C496C-C73A-4D04-B9F7-4A20CF2A9EAF}" sibTransId="{17828EB3-CD0A-445B-9F7C-367D562EEF09}"/>
    <dgm:cxn modelId="{3FED242C-D8BB-4EDC-8D9C-9F84A74C310C}" srcId="{8612B2E3-08CE-497D-B0FB-F16B2FDC83BA}" destId="{75118FE7-F997-4D66-86ED-1E4E3B1D8233}" srcOrd="0" destOrd="0" parTransId="{237369D9-0173-4181-A543-F20ED064C715}" sibTransId="{042992ED-6FA5-4ED3-8FF0-8783DEABCFC0}"/>
    <dgm:cxn modelId="{A0E4554E-2568-4C44-AB62-C22947B09C66}" type="presOf" srcId="{E0EBF59F-DB0C-4076-96E4-D60855F734D8}" destId="{207D9813-9F69-4800-9FC1-A22780A205A7}" srcOrd="0" destOrd="0" presId="urn:microsoft.com/office/officeart/2005/8/layout/chevron2"/>
    <dgm:cxn modelId="{33AE877D-484C-4FF6-B32D-2F6A6BDD9B34}" type="presOf" srcId="{21419A6B-FE0A-4D4E-9431-2A5DE0618FEF}" destId="{03785EC3-8D13-487C-A6C7-AC61BD05090D}" srcOrd="0" destOrd="0" presId="urn:microsoft.com/office/officeart/2005/8/layout/chevron2"/>
    <dgm:cxn modelId="{71AB048A-1C65-4ED6-9970-65C2DDDBD75F}" type="presOf" srcId="{E7A28226-60E4-4E3D-AA42-DA79272AB803}" destId="{A9BCB056-9C1F-46EF-BCB7-6316F7484961}" srcOrd="0" destOrd="0" presId="urn:microsoft.com/office/officeart/2005/8/layout/chevron2"/>
    <dgm:cxn modelId="{3A91E28A-1D04-4440-A990-833C551F89EC}" type="presOf" srcId="{8612B2E3-08CE-497D-B0FB-F16B2FDC83BA}" destId="{B0F06A10-B6CC-4CBA-860A-B5D97A9F602E}" srcOrd="0" destOrd="0" presId="urn:microsoft.com/office/officeart/2005/8/layout/chevron2"/>
    <dgm:cxn modelId="{A41FFB9D-561E-4A37-BCF2-04E4CABCFE59}" srcId="{E7A28226-60E4-4E3D-AA42-DA79272AB803}" destId="{21419A6B-FE0A-4D4E-9431-2A5DE0618FEF}" srcOrd="0" destOrd="0" parTransId="{B851F989-8751-4493-854E-E417D94256AE}" sibTransId="{77CB1AF5-A6A8-4F2B-849C-5092565E93F0}"/>
    <dgm:cxn modelId="{A1BCF9AF-1ECE-460A-8CE0-17AC52001EA1}" type="presOf" srcId="{75118FE7-F997-4D66-86ED-1E4E3B1D8233}" destId="{CA16A2CB-4CE0-474E-B0D8-F104C7FFDB5C}" srcOrd="0" destOrd="0" presId="urn:microsoft.com/office/officeart/2005/8/layout/chevron2"/>
    <dgm:cxn modelId="{A15A06B8-D95F-4C3D-B21E-FE3CAB1B65BF}" type="presOf" srcId="{4CBBF58F-631C-4B78-A260-09B20C449894}" destId="{AC5FF490-83D8-4BA2-9AC4-CA9BA26CAAC2}" srcOrd="0" destOrd="0" presId="urn:microsoft.com/office/officeart/2005/8/layout/chevron2"/>
    <dgm:cxn modelId="{6254EDBE-985E-44EC-A4B0-4646586DF9D2}" srcId="{4372A834-8B1B-47F2-A8E7-908A51632BDB}" destId="{8612B2E3-08CE-497D-B0FB-F16B2FDC83BA}" srcOrd="1" destOrd="0" parTransId="{8E115500-E503-4363-BEAB-C7D84F279895}" sibTransId="{A9A94B8D-65AD-4D54-8219-529F67162199}"/>
    <dgm:cxn modelId="{E20DCCC0-C2EB-440F-8586-276EE5EC0D1D}" type="presOf" srcId="{4372A834-8B1B-47F2-A8E7-908A51632BDB}" destId="{F7562879-01F6-4B73-BDBB-A711A6D06568}" srcOrd="0" destOrd="0" presId="urn:microsoft.com/office/officeart/2005/8/layout/chevron2"/>
    <dgm:cxn modelId="{2EFD75EB-B44C-4E4A-A19A-F6440A76D79E}" srcId="{4372A834-8B1B-47F2-A8E7-908A51632BDB}" destId="{E7A28226-60E4-4E3D-AA42-DA79272AB803}" srcOrd="3" destOrd="0" parTransId="{ED111B45-A3CD-494C-ACC9-87A425894790}" sibTransId="{0045905D-EFDB-4CFE-B451-319C311140FD}"/>
    <dgm:cxn modelId="{201CFAFB-B29D-48EE-B822-4E5C4FBAAB52}" srcId="{793BF562-222E-4909-9D4B-2A23986F1EC6}" destId="{FF87826D-1706-422C-B49C-53FA7C16BC39}" srcOrd="0" destOrd="0" parTransId="{9EA7F4A7-854D-4AA7-BEB6-532AE7CA7B4A}" sibTransId="{DF742726-915D-4442-A19E-0A9BB0D7EABB}"/>
    <dgm:cxn modelId="{05AAEF14-621E-488B-9F7C-1D8FC5EF66F6}" type="presParOf" srcId="{F7562879-01F6-4B73-BDBB-A711A6D06568}" destId="{178BA86F-5654-4C28-94C6-7FE5A01ADF3B}" srcOrd="0" destOrd="0" presId="urn:microsoft.com/office/officeart/2005/8/layout/chevron2"/>
    <dgm:cxn modelId="{12F5796D-9EB6-4F51-9CCC-0319F1798512}" type="presParOf" srcId="{178BA86F-5654-4C28-94C6-7FE5A01ADF3B}" destId="{AC5FF490-83D8-4BA2-9AC4-CA9BA26CAAC2}" srcOrd="0" destOrd="0" presId="urn:microsoft.com/office/officeart/2005/8/layout/chevron2"/>
    <dgm:cxn modelId="{F7113EFD-CEE2-4B12-BB1A-CA3AE029B717}" type="presParOf" srcId="{178BA86F-5654-4C28-94C6-7FE5A01ADF3B}" destId="{207D9813-9F69-4800-9FC1-A22780A205A7}" srcOrd="1" destOrd="0" presId="urn:microsoft.com/office/officeart/2005/8/layout/chevron2"/>
    <dgm:cxn modelId="{67BA559C-9BCD-4095-82D1-F4A6C0BB59A4}" type="presParOf" srcId="{F7562879-01F6-4B73-BDBB-A711A6D06568}" destId="{CB3D1C92-86D3-41D8-9289-BB4177426369}" srcOrd="1" destOrd="0" presId="urn:microsoft.com/office/officeart/2005/8/layout/chevron2"/>
    <dgm:cxn modelId="{25183C53-2A83-4236-AFA6-BBA8BD316EB7}" type="presParOf" srcId="{F7562879-01F6-4B73-BDBB-A711A6D06568}" destId="{423FA88F-9D2A-4553-AF72-BA212290EF2F}" srcOrd="2" destOrd="0" presId="urn:microsoft.com/office/officeart/2005/8/layout/chevron2"/>
    <dgm:cxn modelId="{CBDCDE09-50F3-4216-B769-90F0A2866F31}" type="presParOf" srcId="{423FA88F-9D2A-4553-AF72-BA212290EF2F}" destId="{B0F06A10-B6CC-4CBA-860A-B5D97A9F602E}" srcOrd="0" destOrd="0" presId="urn:microsoft.com/office/officeart/2005/8/layout/chevron2"/>
    <dgm:cxn modelId="{5B3BC4BC-CC11-4299-A94A-DD1E7C798D9B}" type="presParOf" srcId="{423FA88F-9D2A-4553-AF72-BA212290EF2F}" destId="{CA16A2CB-4CE0-474E-B0D8-F104C7FFDB5C}" srcOrd="1" destOrd="0" presId="urn:microsoft.com/office/officeart/2005/8/layout/chevron2"/>
    <dgm:cxn modelId="{C1CB5C83-8C46-4016-BDDD-A9B1F28BD644}" type="presParOf" srcId="{F7562879-01F6-4B73-BDBB-A711A6D06568}" destId="{3469BAA6-2AF9-406A-8BA3-D3AEA8AD154E}" srcOrd="3" destOrd="0" presId="urn:microsoft.com/office/officeart/2005/8/layout/chevron2"/>
    <dgm:cxn modelId="{46AE20C5-A0FA-46B9-ACEA-4BA6F7763847}" type="presParOf" srcId="{F7562879-01F6-4B73-BDBB-A711A6D06568}" destId="{25508C74-CCEF-4359-9736-B7DF25EEFCB0}" srcOrd="4" destOrd="0" presId="urn:microsoft.com/office/officeart/2005/8/layout/chevron2"/>
    <dgm:cxn modelId="{F20E8BAD-1C52-4868-9DC4-986757BA3F77}" type="presParOf" srcId="{25508C74-CCEF-4359-9736-B7DF25EEFCB0}" destId="{89D19762-F86A-4F6E-922F-E9B8264DB2B1}" srcOrd="0" destOrd="0" presId="urn:microsoft.com/office/officeart/2005/8/layout/chevron2"/>
    <dgm:cxn modelId="{1232CE0C-76EA-4464-816E-09A0F5D7A462}" type="presParOf" srcId="{25508C74-CCEF-4359-9736-B7DF25EEFCB0}" destId="{A6C787F1-2C95-4536-8990-25C3C42901C6}" srcOrd="1" destOrd="0" presId="urn:microsoft.com/office/officeart/2005/8/layout/chevron2"/>
    <dgm:cxn modelId="{5D5FC079-32C1-4B8E-A168-304593EE8791}" type="presParOf" srcId="{F7562879-01F6-4B73-BDBB-A711A6D06568}" destId="{ECF536CF-0191-4D90-B4B6-4B8172A6DC1D}" srcOrd="5" destOrd="0" presId="urn:microsoft.com/office/officeart/2005/8/layout/chevron2"/>
    <dgm:cxn modelId="{CDFB2E00-284F-4697-843D-2A479ECAC012}" type="presParOf" srcId="{F7562879-01F6-4B73-BDBB-A711A6D06568}" destId="{BAB69745-8396-4CA0-9315-1198A9546FDA}" srcOrd="6" destOrd="0" presId="urn:microsoft.com/office/officeart/2005/8/layout/chevron2"/>
    <dgm:cxn modelId="{DBD03FC2-7E2C-4264-860A-98BF6427E1E1}" type="presParOf" srcId="{BAB69745-8396-4CA0-9315-1198A9546FDA}" destId="{A9BCB056-9C1F-46EF-BCB7-6316F7484961}" srcOrd="0" destOrd="0" presId="urn:microsoft.com/office/officeart/2005/8/layout/chevron2"/>
    <dgm:cxn modelId="{FEA03061-C48F-4ED7-8FA6-5A1A7610C785}" type="presParOf" srcId="{BAB69745-8396-4CA0-9315-1198A9546FDA}" destId="{03785EC3-8D13-487C-A6C7-AC61BD0509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89A032-BEF0-42D5-A2D8-A45B115DBE2B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405A9B-7EE8-4113-8B51-E23B20121DEA}">
      <dgm:prSet/>
      <dgm:spPr/>
      <dgm:t>
        <a:bodyPr/>
        <a:lstStyle/>
        <a:p>
          <a:r>
            <a:rPr lang="en-US"/>
            <a:t>- Language: C for low-level memory control</a:t>
          </a:r>
        </a:p>
      </dgm:t>
    </dgm:pt>
    <dgm:pt modelId="{E4619022-AC3B-48D4-994E-22666464D318}" type="parTrans" cxnId="{94624D24-6982-4EC5-9C05-A13903C79F85}">
      <dgm:prSet/>
      <dgm:spPr/>
      <dgm:t>
        <a:bodyPr/>
        <a:lstStyle/>
        <a:p>
          <a:endParaRPr lang="en-US"/>
        </a:p>
      </dgm:t>
    </dgm:pt>
    <dgm:pt modelId="{E78E4B7C-B038-4AEE-89AA-17E2F8AAA17D}" type="sibTrans" cxnId="{94624D24-6982-4EC5-9C05-A13903C79F85}">
      <dgm:prSet/>
      <dgm:spPr/>
      <dgm:t>
        <a:bodyPr/>
        <a:lstStyle/>
        <a:p>
          <a:endParaRPr lang="en-US"/>
        </a:p>
      </dgm:t>
    </dgm:pt>
    <dgm:pt modelId="{6F491D5B-A9EF-455C-BD8D-1EDB57F67485}">
      <dgm:prSet/>
      <dgm:spPr/>
      <dgm:t>
        <a:bodyPr/>
        <a:lstStyle/>
        <a:p>
          <a:r>
            <a:rPr lang="en-US"/>
            <a:t>- Algorithm diversity for comparative analysis</a:t>
          </a:r>
        </a:p>
      </dgm:t>
    </dgm:pt>
    <dgm:pt modelId="{98ABA25B-1FA4-4649-A3D2-9BC5ECA33142}" type="parTrans" cxnId="{648FA15B-8868-42AE-8111-1420B4DB773C}">
      <dgm:prSet/>
      <dgm:spPr/>
      <dgm:t>
        <a:bodyPr/>
        <a:lstStyle/>
        <a:p>
          <a:endParaRPr lang="en-US"/>
        </a:p>
      </dgm:t>
    </dgm:pt>
    <dgm:pt modelId="{B22FAB10-06BA-44B9-8F2B-0862465A67E2}" type="sibTrans" cxnId="{648FA15B-8868-42AE-8111-1420B4DB773C}">
      <dgm:prSet/>
      <dgm:spPr/>
      <dgm:t>
        <a:bodyPr/>
        <a:lstStyle/>
        <a:p>
          <a:endParaRPr lang="en-US"/>
        </a:p>
      </dgm:t>
    </dgm:pt>
    <dgm:pt modelId="{712004C2-4356-4AC7-8ED1-1ADF3614F888}">
      <dgm:prSet/>
      <dgm:spPr/>
      <dgm:t>
        <a:bodyPr/>
        <a:lstStyle/>
        <a:p>
          <a:r>
            <a:rPr lang="en-US"/>
            <a:t>- Simplifications for simulation purposes</a:t>
          </a:r>
        </a:p>
      </dgm:t>
    </dgm:pt>
    <dgm:pt modelId="{49329257-0A28-4335-8627-3B8A9EAF008E}" type="parTrans" cxnId="{B2BAFD28-3AED-4A12-9CC0-F690108015D7}">
      <dgm:prSet/>
      <dgm:spPr/>
      <dgm:t>
        <a:bodyPr/>
        <a:lstStyle/>
        <a:p>
          <a:endParaRPr lang="en-US"/>
        </a:p>
      </dgm:t>
    </dgm:pt>
    <dgm:pt modelId="{1B291A32-D511-418A-B1FF-B3C339A57096}" type="sibTrans" cxnId="{B2BAFD28-3AED-4A12-9CC0-F690108015D7}">
      <dgm:prSet/>
      <dgm:spPr/>
      <dgm:t>
        <a:bodyPr/>
        <a:lstStyle/>
        <a:p>
          <a:endParaRPr lang="en-US"/>
        </a:p>
      </dgm:t>
    </dgm:pt>
    <dgm:pt modelId="{DB6ED981-AFB8-4656-9845-976D43FC7C7F}">
      <dgm:prSet/>
      <dgm:spPr/>
      <dgm:t>
        <a:bodyPr/>
        <a:lstStyle/>
        <a:p>
          <a:r>
            <a:rPr lang="en-US"/>
            <a:t>- Focus on educational value and visualization</a:t>
          </a:r>
        </a:p>
      </dgm:t>
    </dgm:pt>
    <dgm:pt modelId="{1EB9AA99-787A-4A7B-842E-DB93EC1A3581}" type="parTrans" cxnId="{99F23BF1-E2A7-44D6-96DE-FF5077BA410B}">
      <dgm:prSet/>
      <dgm:spPr/>
      <dgm:t>
        <a:bodyPr/>
        <a:lstStyle/>
        <a:p>
          <a:endParaRPr lang="en-US"/>
        </a:p>
      </dgm:t>
    </dgm:pt>
    <dgm:pt modelId="{DF3022B0-37F9-4F53-B0C1-EFC6EC1EB92C}" type="sibTrans" cxnId="{99F23BF1-E2A7-44D6-96DE-FF5077BA410B}">
      <dgm:prSet/>
      <dgm:spPr/>
      <dgm:t>
        <a:bodyPr/>
        <a:lstStyle/>
        <a:p>
          <a:endParaRPr lang="en-US"/>
        </a:p>
      </dgm:t>
    </dgm:pt>
    <dgm:pt modelId="{3007FDF3-96A2-4471-92C9-F5B537232093}" type="pres">
      <dgm:prSet presAssocID="{5589A032-BEF0-42D5-A2D8-A45B115DBE2B}" presName="diagram" presStyleCnt="0">
        <dgm:presLayoutVars>
          <dgm:dir/>
          <dgm:resizeHandles val="exact"/>
        </dgm:presLayoutVars>
      </dgm:prSet>
      <dgm:spPr/>
    </dgm:pt>
    <dgm:pt modelId="{E023B347-4B78-497B-880F-60F7F07D0157}" type="pres">
      <dgm:prSet presAssocID="{BC405A9B-7EE8-4113-8B51-E23B20121DEA}" presName="node" presStyleLbl="node1" presStyleIdx="0" presStyleCnt="4">
        <dgm:presLayoutVars>
          <dgm:bulletEnabled val="1"/>
        </dgm:presLayoutVars>
      </dgm:prSet>
      <dgm:spPr/>
    </dgm:pt>
    <dgm:pt modelId="{00962371-74F2-4D46-9B18-3CBA160CB5A3}" type="pres">
      <dgm:prSet presAssocID="{E78E4B7C-B038-4AEE-89AA-17E2F8AAA17D}" presName="sibTrans" presStyleLbl="sibTrans2D1" presStyleIdx="0" presStyleCnt="3"/>
      <dgm:spPr/>
    </dgm:pt>
    <dgm:pt modelId="{18F5FC1D-1146-4B85-A084-C86366CF4D65}" type="pres">
      <dgm:prSet presAssocID="{E78E4B7C-B038-4AEE-89AA-17E2F8AAA17D}" presName="connectorText" presStyleLbl="sibTrans2D1" presStyleIdx="0" presStyleCnt="3"/>
      <dgm:spPr/>
    </dgm:pt>
    <dgm:pt modelId="{0C6D77D2-1D95-4B86-8AC0-1DD0A47F897E}" type="pres">
      <dgm:prSet presAssocID="{6F491D5B-A9EF-455C-BD8D-1EDB57F67485}" presName="node" presStyleLbl="node1" presStyleIdx="1" presStyleCnt="4">
        <dgm:presLayoutVars>
          <dgm:bulletEnabled val="1"/>
        </dgm:presLayoutVars>
      </dgm:prSet>
      <dgm:spPr/>
    </dgm:pt>
    <dgm:pt modelId="{0424152F-1C7C-4572-80BF-7B42F1DD1330}" type="pres">
      <dgm:prSet presAssocID="{B22FAB10-06BA-44B9-8F2B-0862465A67E2}" presName="sibTrans" presStyleLbl="sibTrans2D1" presStyleIdx="1" presStyleCnt="3"/>
      <dgm:spPr/>
    </dgm:pt>
    <dgm:pt modelId="{FC3FCBE8-01BA-465F-A2FF-64B9C50D05C5}" type="pres">
      <dgm:prSet presAssocID="{B22FAB10-06BA-44B9-8F2B-0862465A67E2}" presName="connectorText" presStyleLbl="sibTrans2D1" presStyleIdx="1" presStyleCnt="3"/>
      <dgm:spPr/>
    </dgm:pt>
    <dgm:pt modelId="{9CCAD5BC-F5CC-48AD-980D-E779804DB684}" type="pres">
      <dgm:prSet presAssocID="{712004C2-4356-4AC7-8ED1-1ADF3614F888}" presName="node" presStyleLbl="node1" presStyleIdx="2" presStyleCnt="4">
        <dgm:presLayoutVars>
          <dgm:bulletEnabled val="1"/>
        </dgm:presLayoutVars>
      </dgm:prSet>
      <dgm:spPr/>
    </dgm:pt>
    <dgm:pt modelId="{13A1D485-A2AB-44BE-923E-6DDC1EE41683}" type="pres">
      <dgm:prSet presAssocID="{1B291A32-D511-418A-B1FF-B3C339A57096}" presName="sibTrans" presStyleLbl="sibTrans2D1" presStyleIdx="2" presStyleCnt="3"/>
      <dgm:spPr/>
    </dgm:pt>
    <dgm:pt modelId="{992FFDF1-7D7C-4F22-B8EF-60302B6E96F0}" type="pres">
      <dgm:prSet presAssocID="{1B291A32-D511-418A-B1FF-B3C339A57096}" presName="connectorText" presStyleLbl="sibTrans2D1" presStyleIdx="2" presStyleCnt="3"/>
      <dgm:spPr/>
    </dgm:pt>
    <dgm:pt modelId="{0A8F973A-029C-4E2C-AB10-13FA3ECC0D05}" type="pres">
      <dgm:prSet presAssocID="{DB6ED981-AFB8-4656-9845-976D43FC7C7F}" presName="node" presStyleLbl="node1" presStyleIdx="3" presStyleCnt="4">
        <dgm:presLayoutVars>
          <dgm:bulletEnabled val="1"/>
        </dgm:presLayoutVars>
      </dgm:prSet>
      <dgm:spPr/>
    </dgm:pt>
  </dgm:ptLst>
  <dgm:cxnLst>
    <dgm:cxn modelId="{94624D24-6982-4EC5-9C05-A13903C79F85}" srcId="{5589A032-BEF0-42D5-A2D8-A45B115DBE2B}" destId="{BC405A9B-7EE8-4113-8B51-E23B20121DEA}" srcOrd="0" destOrd="0" parTransId="{E4619022-AC3B-48D4-994E-22666464D318}" sibTransId="{E78E4B7C-B038-4AEE-89AA-17E2F8AAA17D}"/>
    <dgm:cxn modelId="{7467CB27-F6FA-4C89-8BB5-DC014C3D4C5D}" type="presOf" srcId="{712004C2-4356-4AC7-8ED1-1ADF3614F888}" destId="{9CCAD5BC-F5CC-48AD-980D-E779804DB684}" srcOrd="0" destOrd="0" presId="urn:microsoft.com/office/officeart/2005/8/layout/process5"/>
    <dgm:cxn modelId="{B2BAFD28-3AED-4A12-9CC0-F690108015D7}" srcId="{5589A032-BEF0-42D5-A2D8-A45B115DBE2B}" destId="{712004C2-4356-4AC7-8ED1-1ADF3614F888}" srcOrd="2" destOrd="0" parTransId="{49329257-0A28-4335-8627-3B8A9EAF008E}" sibTransId="{1B291A32-D511-418A-B1FF-B3C339A57096}"/>
    <dgm:cxn modelId="{648FA15B-8868-42AE-8111-1420B4DB773C}" srcId="{5589A032-BEF0-42D5-A2D8-A45B115DBE2B}" destId="{6F491D5B-A9EF-455C-BD8D-1EDB57F67485}" srcOrd="1" destOrd="0" parTransId="{98ABA25B-1FA4-4649-A3D2-9BC5ECA33142}" sibTransId="{B22FAB10-06BA-44B9-8F2B-0862465A67E2}"/>
    <dgm:cxn modelId="{DCCB7B5F-753F-44A4-AE34-BDE64E8F8C6F}" type="presOf" srcId="{DB6ED981-AFB8-4656-9845-976D43FC7C7F}" destId="{0A8F973A-029C-4E2C-AB10-13FA3ECC0D05}" srcOrd="0" destOrd="0" presId="urn:microsoft.com/office/officeart/2005/8/layout/process5"/>
    <dgm:cxn modelId="{9F4EAB43-CC66-46D8-A022-788C16330333}" type="presOf" srcId="{E78E4B7C-B038-4AEE-89AA-17E2F8AAA17D}" destId="{00962371-74F2-4D46-9B18-3CBA160CB5A3}" srcOrd="0" destOrd="0" presId="urn:microsoft.com/office/officeart/2005/8/layout/process5"/>
    <dgm:cxn modelId="{AE833864-0452-40D9-892A-966776D8EB33}" type="presOf" srcId="{B22FAB10-06BA-44B9-8F2B-0862465A67E2}" destId="{0424152F-1C7C-4572-80BF-7B42F1DD1330}" srcOrd="0" destOrd="0" presId="urn:microsoft.com/office/officeart/2005/8/layout/process5"/>
    <dgm:cxn modelId="{45FB3368-B299-40A3-B981-BABA4989F076}" type="presOf" srcId="{1B291A32-D511-418A-B1FF-B3C339A57096}" destId="{13A1D485-A2AB-44BE-923E-6DDC1EE41683}" srcOrd="0" destOrd="0" presId="urn:microsoft.com/office/officeart/2005/8/layout/process5"/>
    <dgm:cxn modelId="{334A7754-8889-48EC-9CCB-4CB3DDB8C4E4}" type="presOf" srcId="{E78E4B7C-B038-4AEE-89AA-17E2F8AAA17D}" destId="{18F5FC1D-1146-4B85-A084-C86366CF4D65}" srcOrd="1" destOrd="0" presId="urn:microsoft.com/office/officeart/2005/8/layout/process5"/>
    <dgm:cxn modelId="{7A758CB2-C492-4A43-A4C3-69401A839E80}" type="presOf" srcId="{5589A032-BEF0-42D5-A2D8-A45B115DBE2B}" destId="{3007FDF3-96A2-4471-92C9-F5B537232093}" srcOrd="0" destOrd="0" presId="urn:microsoft.com/office/officeart/2005/8/layout/process5"/>
    <dgm:cxn modelId="{0094E2CE-C1B6-4FDB-8B6B-2239A8637027}" type="presOf" srcId="{B22FAB10-06BA-44B9-8F2B-0862465A67E2}" destId="{FC3FCBE8-01BA-465F-A2FF-64B9C50D05C5}" srcOrd="1" destOrd="0" presId="urn:microsoft.com/office/officeart/2005/8/layout/process5"/>
    <dgm:cxn modelId="{361326DA-B41B-4E6B-AD36-DE664E3DEC59}" type="presOf" srcId="{1B291A32-D511-418A-B1FF-B3C339A57096}" destId="{992FFDF1-7D7C-4F22-B8EF-60302B6E96F0}" srcOrd="1" destOrd="0" presId="urn:microsoft.com/office/officeart/2005/8/layout/process5"/>
    <dgm:cxn modelId="{13AD13E8-FAD0-48DD-B5D0-E763AD3CE76F}" type="presOf" srcId="{6F491D5B-A9EF-455C-BD8D-1EDB57F67485}" destId="{0C6D77D2-1D95-4B86-8AC0-1DD0A47F897E}" srcOrd="0" destOrd="0" presId="urn:microsoft.com/office/officeart/2005/8/layout/process5"/>
    <dgm:cxn modelId="{99F23BF1-E2A7-44D6-96DE-FF5077BA410B}" srcId="{5589A032-BEF0-42D5-A2D8-A45B115DBE2B}" destId="{DB6ED981-AFB8-4656-9845-976D43FC7C7F}" srcOrd="3" destOrd="0" parTransId="{1EB9AA99-787A-4A7B-842E-DB93EC1A3581}" sibTransId="{DF3022B0-37F9-4F53-B0C1-EFC6EC1EB92C}"/>
    <dgm:cxn modelId="{F918CFF3-2D9C-4712-920E-D4414F2C9E2C}" type="presOf" srcId="{BC405A9B-7EE8-4113-8B51-E23B20121DEA}" destId="{E023B347-4B78-497B-880F-60F7F07D0157}" srcOrd="0" destOrd="0" presId="urn:microsoft.com/office/officeart/2005/8/layout/process5"/>
    <dgm:cxn modelId="{59F2F3CA-9929-4292-A1C0-897A57A2C66F}" type="presParOf" srcId="{3007FDF3-96A2-4471-92C9-F5B537232093}" destId="{E023B347-4B78-497B-880F-60F7F07D0157}" srcOrd="0" destOrd="0" presId="urn:microsoft.com/office/officeart/2005/8/layout/process5"/>
    <dgm:cxn modelId="{256E5E86-F3AB-4EEA-9913-3E591D6FA2BD}" type="presParOf" srcId="{3007FDF3-96A2-4471-92C9-F5B537232093}" destId="{00962371-74F2-4D46-9B18-3CBA160CB5A3}" srcOrd="1" destOrd="0" presId="urn:microsoft.com/office/officeart/2005/8/layout/process5"/>
    <dgm:cxn modelId="{A08871F8-02D2-499F-A8AA-9243D3B5DB19}" type="presParOf" srcId="{00962371-74F2-4D46-9B18-3CBA160CB5A3}" destId="{18F5FC1D-1146-4B85-A084-C86366CF4D65}" srcOrd="0" destOrd="0" presId="urn:microsoft.com/office/officeart/2005/8/layout/process5"/>
    <dgm:cxn modelId="{31BD400D-5D05-4D7F-87F8-F86CE4D9694F}" type="presParOf" srcId="{3007FDF3-96A2-4471-92C9-F5B537232093}" destId="{0C6D77D2-1D95-4B86-8AC0-1DD0A47F897E}" srcOrd="2" destOrd="0" presId="urn:microsoft.com/office/officeart/2005/8/layout/process5"/>
    <dgm:cxn modelId="{C7544EDF-DD64-4BCD-8527-D9CBC98288AC}" type="presParOf" srcId="{3007FDF3-96A2-4471-92C9-F5B537232093}" destId="{0424152F-1C7C-4572-80BF-7B42F1DD1330}" srcOrd="3" destOrd="0" presId="urn:microsoft.com/office/officeart/2005/8/layout/process5"/>
    <dgm:cxn modelId="{45F46782-6905-4FDF-A956-312830ED5C4F}" type="presParOf" srcId="{0424152F-1C7C-4572-80BF-7B42F1DD1330}" destId="{FC3FCBE8-01BA-465F-A2FF-64B9C50D05C5}" srcOrd="0" destOrd="0" presId="urn:microsoft.com/office/officeart/2005/8/layout/process5"/>
    <dgm:cxn modelId="{4C3DC45E-23BD-43EC-924F-426F20D82E49}" type="presParOf" srcId="{3007FDF3-96A2-4471-92C9-F5B537232093}" destId="{9CCAD5BC-F5CC-48AD-980D-E779804DB684}" srcOrd="4" destOrd="0" presId="urn:microsoft.com/office/officeart/2005/8/layout/process5"/>
    <dgm:cxn modelId="{08136BFA-BFC9-4D40-BB4B-C6CCD89B3A0D}" type="presParOf" srcId="{3007FDF3-96A2-4471-92C9-F5B537232093}" destId="{13A1D485-A2AB-44BE-923E-6DDC1EE41683}" srcOrd="5" destOrd="0" presId="urn:microsoft.com/office/officeart/2005/8/layout/process5"/>
    <dgm:cxn modelId="{85111DDB-0C35-4163-8457-F15F0AED7153}" type="presParOf" srcId="{13A1D485-A2AB-44BE-923E-6DDC1EE41683}" destId="{992FFDF1-7D7C-4F22-B8EF-60302B6E96F0}" srcOrd="0" destOrd="0" presId="urn:microsoft.com/office/officeart/2005/8/layout/process5"/>
    <dgm:cxn modelId="{B4397E68-872C-4A7B-B2ED-920F6C602987}" type="presParOf" srcId="{3007FDF3-96A2-4471-92C9-F5B537232093}" destId="{0A8F973A-029C-4E2C-AB10-13FA3ECC0D0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05E9F4-AB06-4329-AC2F-656B47287C4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782B07-D0E6-40C5-A0E5-86B46558C573}">
      <dgm:prSet/>
      <dgm:spPr/>
      <dgm:t>
        <a:bodyPr/>
        <a:lstStyle/>
        <a:p>
          <a:r>
            <a:rPr lang="en-US"/>
            <a:t>- Simplified address translation for educational purposes</a:t>
          </a:r>
        </a:p>
      </dgm:t>
    </dgm:pt>
    <dgm:pt modelId="{4DC49997-4CA6-484D-91D5-E7E1C8956DD2}" type="parTrans" cxnId="{DCC952B1-1073-4A7E-BB96-796366DCF70D}">
      <dgm:prSet/>
      <dgm:spPr/>
      <dgm:t>
        <a:bodyPr/>
        <a:lstStyle/>
        <a:p>
          <a:endParaRPr lang="en-US"/>
        </a:p>
      </dgm:t>
    </dgm:pt>
    <dgm:pt modelId="{588115E7-CA40-4E6F-8EE8-127999F94FB2}" type="sibTrans" cxnId="{DCC952B1-1073-4A7E-BB96-796366DCF70D}">
      <dgm:prSet/>
      <dgm:spPr/>
      <dgm:t>
        <a:bodyPr/>
        <a:lstStyle/>
        <a:p>
          <a:endParaRPr lang="en-US"/>
        </a:p>
      </dgm:t>
    </dgm:pt>
    <dgm:pt modelId="{DE03A09B-9307-44FD-B1C2-8E25E5A94480}">
      <dgm:prSet/>
      <dgm:spPr/>
      <dgm:t>
        <a:bodyPr/>
        <a:lstStyle/>
        <a:p>
          <a:r>
            <a:rPr lang="en-US"/>
            <a:t>- May not fully represent real-world complexity</a:t>
          </a:r>
        </a:p>
      </dgm:t>
    </dgm:pt>
    <dgm:pt modelId="{9B1F1C25-1251-4839-834C-79C82742B79C}" type="parTrans" cxnId="{E3270AC0-B339-44CE-8077-9A3FD9C186C4}">
      <dgm:prSet/>
      <dgm:spPr/>
      <dgm:t>
        <a:bodyPr/>
        <a:lstStyle/>
        <a:p>
          <a:endParaRPr lang="en-US"/>
        </a:p>
      </dgm:t>
    </dgm:pt>
    <dgm:pt modelId="{12C8B0C6-0432-460F-94ED-3F3D9FAE9DC3}" type="sibTrans" cxnId="{E3270AC0-B339-44CE-8077-9A3FD9C186C4}">
      <dgm:prSet/>
      <dgm:spPr/>
      <dgm:t>
        <a:bodyPr/>
        <a:lstStyle/>
        <a:p>
          <a:endParaRPr lang="en-US"/>
        </a:p>
      </dgm:t>
    </dgm:pt>
    <dgm:pt modelId="{D7C0914C-6FE7-4643-8E06-8A99100712C2}">
      <dgm:prSet/>
      <dgm:spPr/>
      <dgm:t>
        <a:bodyPr/>
        <a:lstStyle/>
        <a:p>
          <a:r>
            <a:rPr lang="en-US"/>
            <a:t>- Focused on conceptual understanding</a:t>
          </a:r>
        </a:p>
      </dgm:t>
    </dgm:pt>
    <dgm:pt modelId="{5D4AE19F-EBC7-4695-888E-978FF9870602}" type="parTrans" cxnId="{A33D3B9D-DA8A-4BFB-9901-0CA6EA2B025C}">
      <dgm:prSet/>
      <dgm:spPr/>
      <dgm:t>
        <a:bodyPr/>
        <a:lstStyle/>
        <a:p>
          <a:endParaRPr lang="en-US"/>
        </a:p>
      </dgm:t>
    </dgm:pt>
    <dgm:pt modelId="{ADF18968-9FEC-4B0E-A3BE-CBCB941F4E5F}" type="sibTrans" cxnId="{A33D3B9D-DA8A-4BFB-9901-0CA6EA2B025C}">
      <dgm:prSet/>
      <dgm:spPr/>
      <dgm:t>
        <a:bodyPr/>
        <a:lstStyle/>
        <a:p>
          <a:endParaRPr lang="en-US"/>
        </a:p>
      </dgm:t>
    </dgm:pt>
    <dgm:pt modelId="{3B8B141C-EE3C-4B2A-B5F7-06099FED6772}" type="pres">
      <dgm:prSet presAssocID="{A905E9F4-AB06-4329-AC2F-656B47287C44}" presName="outerComposite" presStyleCnt="0">
        <dgm:presLayoutVars>
          <dgm:chMax val="5"/>
          <dgm:dir/>
          <dgm:resizeHandles val="exact"/>
        </dgm:presLayoutVars>
      </dgm:prSet>
      <dgm:spPr/>
    </dgm:pt>
    <dgm:pt modelId="{9CD62DFE-5596-44B6-B75A-4A2F54195809}" type="pres">
      <dgm:prSet presAssocID="{A905E9F4-AB06-4329-AC2F-656B47287C44}" presName="dummyMaxCanvas" presStyleCnt="0">
        <dgm:presLayoutVars/>
      </dgm:prSet>
      <dgm:spPr/>
    </dgm:pt>
    <dgm:pt modelId="{95BEBBEE-3A9F-4E22-9029-03A148E9787B}" type="pres">
      <dgm:prSet presAssocID="{A905E9F4-AB06-4329-AC2F-656B47287C44}" presName="ThreeNodes_1" presStyleLbl="node1" presStyleIdx="0" presStyleCnt="3">
        <dgm:presLayoutVars>
          <dgm:bulletEnabled val="1"/>
        </dgm:presLayoutVars>
      </dgm:prSet>
      <dgm:spPr/>
    </dgm:pt>
    <dgm:pt modelId="{F5CBC7BD-277A-4848-A3DB-D32808ADA22A}" type="pres">
      <dgm:prSet presAssocID="{A905E9F4-AB06-4329-AC2F-656B47287C44}" presName="ThreeNodes_2" presStyleLbl="node1" presStyleIdx="1" presStyleCnt="3">
        <dgm:presLayoutVars>
          <dgm:bulletEnabled val="1"/>
        </dgm:presLayoutVars>
      </dgm:prSet>
      <dgm:spPr/>
    </dgm:pt>
    <dgm:pt modelId="{91499B16-1278-41CF-878C-6BA552E1B0B5}" type="pres">
      <dgm:prSet presAssocID="{A905E9F4-AB06-4329-AC2F-656B47287C44}" presName="ThreeNodes_3" presStyleLbl="node1" presStyleIdx="2" presStyleCnt="3">
        <dgm:presLayoutVars>
          <dgm:bulletEnabled val="1"/>
        </dgm:presLayoutVars>
      </dgm:prSet>
      <dgm:spPr/>
    </dgm:pt>
    <dgm:pt modelId="{5A81F4C7-D5F3-42D6-AB65-EB48366250FB}" type="pres">
      <dgm:prSet presAssocID="{A905E9F4-AB06-4329-AC2F-656B47287C44}" presName="ThreeConn_1-2" presStyleLbl="fgAccFollowNode1" presStyleIdx="0" presStyleCnt="2">
        <dgm:presLayoutVars>
          <dgm:bulletEnabled val="1"/>
        </dgm:presLayoutVars>
      </dgm:prSet>
      <dgm:spPr/>
    </dgm:pt>
    <dgm:pt modelId="{48E0E26B-1A26-424E-BFEC-BBD0D051965B}" type="pres">
      <dgm:prSet presAssocID="{A905E9F4-AB06-4329-AC2F-656B47287C44}" presName="ThreeConn_2-3" presStyleLbl="fgAccFollowNode1" presStyleIdx="1" presStyleCnt="2">
        <dgm:presLayoutVars>
          <dgm:bulletEnabled val="1"/>
        </dgm:presLayoutVars>
      </dgm:prSet>
      <dgm:spPr/>
    </dgm:pt>
    <dgm:pt modelId="{6F8652B0-8B04-4E5D-BB42-7427462547D8}" type="pres">
      <dgm:prSet presAssocID="{A905E9F4-AB06-4329-AC2F-656B47287C44}" presName="ThreeNodes_1_text" presStyleLbl="node1" presStyleIdx="2" presStyleCnt="3">
        <dgm:presLayoutVars>
          <dgm:bulletEnabled val="1"/>
        </dgm:presLayoutVars>
      </dgm:prSet>
      <dgm:spPr/>
    </dgm:pt>
    <dgm:pt modelId="{1D4458B1-0897-43C8-8204-24FE2CDC0E3E}" type="pres">
      <dgm:prSet presAssocID="{A905E9F4-AB06-4329-AC2F-656B47287C44}" presName="ThreeNodes_2_text" presStyleLbl="node1" presStyleIdx="2" presStyleCnt="3">
        <dgm:presLayoutVars>
          <dgm:bulletEnabled val="1"/>
        </dgm:presLayoutVars>
      </dgm:prSet>
      <dgm:spPr/>
    </dgm:pt>
    <dgm:pt modelId="{59C53D7A-E511-4916-A9A7-72845BF358CB}" type="pres">
      <dgm:prSet presAssocID="{A905E9F4-AB06-4329-AC2F-656B47287C4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E8E5539-4099-4C48-B88B-738285CD3838}" type="presOf" srcId="{DE03A09B-9307-44FD-B1C2-8E25E5A94480}" destId="{F5CBC7BD-277A-4848-A3DB-D32808ADA22A}" srcOrd="0" destOrd="0" presId="urn:microsoft.com/office/officeart/2005/8/layout/vProcess5"/>
    <dgm:cxn modelId="{560CFD3E-82CE-415E-92E6-C6EB732B4C09}" type="presOf" srcId="{D8782B07-D0E6-40C5-A0E5-86B46558C573}" destId="{95BEBBEE-3A9F-4E22-9029-03A148E9787B}" srcOrd="0" destOrd="0" presId="urn:microsoft.com/office/officeart/2005/8/layout/vProcess5"/>
    <dgm:cxn modelId="{B53BA63F-21B7-47A3-BAA9-8D9F9772F462}" type="presOf" srcId="{D8782B07-D0E6-40C5-A0E5-86B46558C573}" destId="{6F8652B0-8B04-4E5D-BB42-7427462547D8}" srcOrd="1" destOrd="0" presId="urn:microsoft.com/office/officeart/2005/8/layout/vProcess5"/>
    <dgm:cxn modelId="{F4E74C60-71B9-4701-83FC-235931F15D18}" type="presOf" srcId="{D7C0914C-6FE7-4643-8E06-8A99100712C2}" destId="{59C53D7A-E511-4916-A9A7-72845BF358CB}" srcOrd="1" destOrd="0" presId="urn:microsoft.com/office/officeart/2005/8/layout/vProcess5"/>
    <dgm:cxn modelId="{A8CA4D60-6F9B-4C0C-A7FB-B8E85E31C8AE}" type="presOf" srcId="{A905E9F4-AB06-4329-AC2F-656B47287C44}" destId="{3B8B141C-EE3C-4B2A-B5F7-06099FED6772}" srcOrd="0" destOrd="0" presId="urn:microsoft.com/office/officeart/2005/8/layout/vProcess5"/>
    <dgm:cxn modelId="{4A56C580-F5B4-4F39-B20B-D2948C99DBB2}" type="presOf" srcId="{D7C0914C-6FE7-4643-8E06-8A99100712C2}" destId="{91499B16-1278-41CF-878C-6BA552E1B0B5}" srcOrd="0" destOrd="0" presId="urn:microsoft.com/office/officeart/2005/8/layout/vProcess5"/>
    <dgm:cxn modelId="{D5B1A88B-42FA-448E-B101-31E9428645FD}" type="presOf" srcId="{588115E7-CA40-4E6F-8EE8-127999F94FB2}" destId="{5A81F4C7-D5F3-42D6-AB65-EB48366250FB}" srcOrd="0" destOrd="0" presId="urn:microsoft.com/office/officeart/2005/8/layout/vProcess5"/>
    <dgm:cxn modelId="{A33D3B9D-DA8A-4BFB-9901-0CA6EA2B025C}" srcId="{A905E9F4-AB06-4329-AC2F-656B47287C44}" destId="{D7C0914C-6FE7-4643-8E06-8A99100712C2}" srcOrd="2" destOrd="0" parTransId="{5D4AE19F-EBC7-4695-888E-978FF9870602}" sibTransId="{ADF18968-9FEC-4B0E-A3BE-CBCB941F4E5F}"/>
    <dgm:cxn modelId="{DCC952B1-1073-4A7E-BB96-796366DCF70D}" srcId="{A905E9F4-AB06-4329-AC2F-656B47287C44}" destId="{D8782B07-D0E6-40C5-A0E5-86B46558C573}" srcOrd="0" destOrd="0" parTransId="{4DC49997-4CA6-484D-91D5-E7E1C8956DD2}" sibTransId="{588115E7-CA40-4E6F-8EE8-127999F94FB2}"/>
    <dgm:cxn modelId="{E3270AC0-B339-44CE-8077-9A3FD9C186C4}" srcId="{A905E9F4-AB06-4329-AC2F-656B47287C44}" destId="{DE03A09B-9307-44FD-B1C2-8E25E5A94480}" srcOrd="1" destOrd="0" parTransId="{9B1F1C25-1251-4839-834C-79C82742B79C}" sibTransId="{12C8B0C6-0432-460F-94ED-3F3D9FAE9DC3}"/>
    <dgm:cxn modelId="{B6D281D6-776F-4A1E-A9AF-F637A531ADB1}" type="presOf" srcId="{12C8B0C6-0432-460F-94ED-3F3D9FAE9DC3}" destId="{48E0E26B-1A26-424E-BFEC-BBD0D051965B}" srcOrd="0" destOrd="0" presId="urn:microsoft.com/office/officeart/2005/8/layout/vProcess5"/>
    <dgm:cxn modelId="{11C03DDC-3386-4D5C-BA61-4117E6D5D402}" type="presOf" srcId="{DE03A09B-9307-44FD-B1C2-8E25E5A94480}" destId="{1D4458B1-0897-43C8-8204-24FE2CDC0E3E}" srcOrd="1" destOrd="0" presId="urn:microsoft.com/office/officeart/2005/8/layout/vProcess5"/>
    <dgm:cxn modelId="{1B54B5DA-F4E8-4974-8331-57AA4C01E5AD}" type="presParOf" srcId="{3B8B141C-EE3C-4B2A-B5F7-06099FED6772}" destId="{9CD62DFE-5596-44B6-B75A-4A2F54195809}" srcOrd="0" destOrd="0" presId="urn:microsoft.com/office/officeart/2005/8/layout/vProcess5"/>
    <dgm:cxn modelId="{7D604441-CC58-4E78-8CB9-DD3F2B0E8C3E}" type="presParOf" srcId="{3B8B141C-EE3C-4B2A-B5F7-06099FED6772}" destId="{95BEBBEE-3A9F-4E22-9029-03A148E9787B}" srcOrd="1" destOrd="0" presId="urn:microsoft.com/office/officeart/2005/8/layout/vProcess5"/>
    <dgm:cxn modelId="{EFAFB844-6BAA-413A-9C88-98269EC77D2E}" type="presParOf" srcId="{3B8B141C-EE3C-4B2A-B5F7-06099FED6772}" destId="{F5CBC7BD-277A-4848-A3DB-D32808ADA22A}" srcOrd="2" destOrd="0" presId="urn:microsoft.com/office/officeart/2005/8/layout/vProcess5"/>
    <dgm:cxn modelId="{96D58608-4FAA-476B-8CC1-6729090F927C}" type="presParOf" srcId="{3B8B141C-EE3C-4B2A-B5F7-06099FED6772}" destId="{91499B16-1278-41CF-878C-6BA552E1B0B5}" srcOrd="3" destOrd="0" presId="urn:microsoft.com/office/officeart/2005/8/layout/vProcess5"/>
    <dgm:cxn modelId="{B56DEB68-2B10-4B43-8721-F94996EDE034}" type="presParOf" srcId="{3B8B141C-EE3C-4B2A-B5F7-06099FED6772}" destId="{5A81F4C7-D5F3-42D6-AB65-EB48366250FB}" srcOrd="4" destOrd="0" presId="urn:microsoft.com/office/officeart/2005/8/layout/vProcess5"/>
    <dgm:cxn modelId="{2B385B82-95C8-4B5F-A539-084563183168}" type="presParOf" srcId="{3B8B141C-EE3C-4B2A-B5F7-06099FED6772}" destId="{48E0E26B-1A26-424E-BFEC-BBD0D051965B}" srcOrd="5" destOrd="0" presId="urn:microsoft.com/office/officeart/2005/8/layout/vProcess5"/>
    <dgm:cxn modelId="{FA960BA7-3340-40EA-8215-EF1C0C68527B}" type="presParOf" srcId="{3B8B141C-EE3C-4B2A-B5F7-06099FED6772}" destId="{6F8652B0-8B04-4E5D-BB42-7427462547D8}" srcOrd="6" destOrd="0" presId="urn:microsoft.com/office/officeart/2005/8/layout/vProcess5"/>
    <dgm:cxn modelId="{FD6624EB-5878-4480-9903-6A0DA8A899D1}" type="presParOf" srcId="{3B8B141C-EE3C-4B2A-B5F7-06099FED6772}" destId="{1D4458B1-0897-43C8-8204-24FE2CDC0E3E}" srcOrd="7" destOrd="0" presId="urn:microsoft.com/office/officeart/2005/8/layout/vProcess5"/>
    <dgm:cxn modelId="{3E0B1B33-8D58-4817-8751-ACE94D334D16}" type="presParOf" srcId="{3B8B141C-EE3C-4B2A-B5F7-06099FED6772}" destId="{59C53D7A-E511-4916-A9A7-72845BF358C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8BCD83-0B75-4175-A865-BB213163D09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55D1B1-7C9E-4608-82DA-3DEE854C8377}">
      <dgm:prSet/>
      <dgm:spPr/>
      <dgm:t>
        <a:bodyPr/>
        <a:lstStyle/>
        <a:p>
          <a:r>
            <a:rPr lang="en-US"/>
            <a:t>- Tanenbaum, A. S., &amp; Bos, H. (2015). *Modern Operating Systems*</a:t>
          </a:r>
        </a:p>
      </dgm:t>
    </dgm:pt>
    <dgm:pt modelId="{40A38F91-8F6D-4D49-8D3C-B1B451B18F48}" type="parTrans" cxnId="{2EEBDD07-D19B-4E64-A195-B08F3AB6A3BB}">
      <dgm:prSet/>
      <dgm:spPr/>
      <dgm:t>
        <a:bodyPr/>
        <a:lstStyle/>
        <a:p>
          <a:endParaRPr lang="en-US"/>
        </a:p>
      </dgm:t>
    </dgm:pt>
    <dgm:pt modelId="{E1CECE3A-D1D6-40A2-8B43-8D597EB9BBD4}" type="sibTrans" cxnId="{2EEBDD07-D19B-4E64-A195-B08F3AB6A3BB}">
      <dgm:prSet/>
      <dgm:spPr/>
      <dgm:t>
        <a:bodyPr/>
        <a:lstStyle/>
        <a:p>
          <a:endParaRPr lang="en-US"/>
        </a:p>
      </dgm:t>
    </dgm:pt>
    <dgm:pt modelId="{5A50057F-F199-4153-A1F5-A519C6E6B0DC}">
      <dgm:prSet/>
      <dgm:spPr/>
      <dgm:t>
        <a:bodyPr/>
        <a:lstStyle/>
        <a:p>
          <a:r>
            <a:rPr lang="en-US"/>
            <a:t>- Project Repository: github.com/DynamicImp/Memory-Management-Unit-Simulator</a:t>
          </a:r>
        </a:p>
      </dgm:t>
    </dgm:pt>
    <dgm:pt modelId="{4F5F849C-1D9C-4052-B63B-2AF4CF3B9968}" type="parTrans" cxnId="{3C96C960-41E1-45FC-92FA-11A8B2AD8B19}">
      <dgm:prSet/>
      <dgm:spPr/>
      <dgm:t>
        <a:bodyPr/>
        <a:lstStyle/>
        <a:p>
          <a:endParaRPr lang="en-US"/>
        </a:p>
      </dgm:t>
    </dgm:pt>
    <dgm:pt modelId="{5F99846E-A34E-4813-892D-CD81BAC9A92F}" type="sibTrans" cxnId="{3C96C960-41E1-45FC-92FA-11A8B2AD8B19}">
      <dgm:prSet/>
      <dgm:spPr/>
      <dgm:t>
        <a:bodyPr/>
        <a:lstStyle/>
        <a:p>
          <a:endParaRPr lang="en-US"/>
        </a:p>
      </dgm:t>
    </dgm:pt>
    <dgm:pt modelId="{2FF52DDB-2625-474E-859F-35A70FE54A89}" type="pres">
      <dgm:prSet presAssocID="{CC8BCD83-0B75-4175-A865-BB213163D0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9A1181-D8BC-4089-8B3F-01C1070C285C}" type="pres">
      <dgm:prSet presAssocID="{5B55D1B1-7C9E-4608-82DA-3DEE854C8377}" presName="hierRoot1" presStyleCnt="0"/>
      <dgm:spPr/>
    </dgm:pt>
    <dgm:pt modelId="{995A1221-83C6-4D3C-983B-8C65A179EA45}" type="pres">
      <dgm:prSet presAssocID="{5B55D1B1-7C9E-4608-82DA-3DEE854C8377}" presName="composite" presStyleCnt="0"/>
      <dgm:spPr/>
    </dgm:pt>
    <dgm:pt modelId="{03F4F32C-5BF4-4862-9FDF-9F2E59FB8CD0}" type="pres">
      <dgm:prSet presAssocID="{5B55D1B1-7C9E-4608-82DA-3DEE854C8377}" presName="background" presStyleLbl="node0" presStyleIdx="0" presStyleCnt="2"/>
      <dgm:spPr/>
    </dgm:pt>
    <dgm:pt modelId="{D26F7B32-2E5F-4CEE-812D-36A71A7F3D1B}" type="pres">
      <dgm:prSet presAssocID="{5B55D1B1-7C9E-4608-82DA-3DEE854C8377}" presName="text" presStyleLbl="fgAcc0" presStyleIdx="0" presStyleCnt="2">
        <dgm:presLayoutVars>
          <dgm:chPref val="3"/>
        </dgm:presLayoutVars>
      </dgm:prSet>
      <dgm:spPr/>
    </dgm:pt>
    <dgm:pt modelId="{FC86D57B-9DE4-4E0E-9EA0-02D874B0D412}" type="pres">
      <dgm:prSet presAssocID="{5B55D1B1-7C9E-4608-82DA-3DEE854C8377}" presName="hierChild2" presStyleCnt="0"/>
      <dgm:spPr/>
    </dgm:pt>
    <dgm:pt modelId="{D814FAF0-15CF-47A4-91C3-8AADD35595CC}" type="pres">
      <dgm:prSet presAssocID="{5A50057F-F199-4153-A1F5-A519C6E6B0DC}" presName="hierRoot1" presStyleCnt="0"/>
      <dgm:spPr/>
    </dgm:pt>
    <dgm:pt modelId="{E904F180-071B-4292-A9B8-3B880ECFEFE6}" type="pres">
      <dgm:prSet presAssocID="{5A50057F-F199-4153-A1F5-A519C6E6B0DC}" presName="composite" presStyleCnt="0"/>
      <dgm:spPr/>
    </dgm:pt>
    <dgm:pt modelId="{5C12A942-9F10-4D5E-89C1-C61AEAC82DEF}" type="pres">
      <dgm:prSet presAssocID="{5A50057F-F199-4153-A1F5-A519C6E6B0DC}" presName="background" presStyleLbl="node0" presStyleIdx="1" presStyleCnt="2"/>
      <dgm:spPr/>
    </dgm:pt>
    <dgm:pt modelId="{5C38DABC-4CF1-4C6F-B231-9CB3AD4EC950}" type="pres">
      <dgm:prSet presAssocID="{5A50057F-F199-4153-A1F5-A519C6E6B0DC}" presName="text" presStyleLbl="fgAcc0" presStyleIdx="1" presStyleCnt="2">
        <dgm:presLayoutVars>
          <dgm:chPref val="3"/>
        </dgm:presLayoutVars>
      </dgm:prSet>
      <dgm:spPr/>
    </dgm:pt>
    <dgm:pt modelId="{9BFCFE9A-C48D-4582-A63E-CD174703A5E6}" type="pres">
      <dgm:prSet presAssocID="{5A50057F-F199-4153-A1F5-A519C6E6B0DC}" presName="hierChild2" presStyleCnt="0"/>
      <dgm:spPr/>
    </dgm:pt>
  </dgm:ptLst>
  <dgm:cxnLst>
    <dgm:cxn modelId="{2EEBDD07-D19B-4E64-A195-B08F3AB6A3BB}" srcId="{CC8BCD83-0B75-4175-A865-BB213163D09B}" destId="{5B55D1B1-7C9E-4608-82DA-3DEE854C8377}" srcOrd="0" destOrd="0" parTransId="{40A38F91-8F6D-4D49-8D3C-B1B451B18F48}" sibTransId="{E1CECE3A-D1D6-40A2-8B43-8D597EB9BBD4}"/>
    <dgm:cxn modelId="{D14CD027-2271-4E7B-A301-9BBF56CB39C4}" type="presOf" srcId="{CC8BCD83-0B75-4175-A865-BB213163D09B}" destId="{2FF52DDB-2625-474E-859F-35A70FE54A89}" srcOrd="0" destOrd="0" presId="urn:microsoft.com/office/officeart/2005/8/layout/hierarchy1"/>
    <dgm:cxn modelId="{CFBD2C3A-C59D-434B-A6AC-1CBBB59CC0AB}" type="presOf" srcId="{5A50057F-F199-4153-A1F5-A519C6E6B0DC}" destId="{5C38DABC-4CF1-4C6F-B231-9CB3AD4EC950}" srcOrd="0" destOrd="0" presId="urn:microsoft.com/office/officeart/2005/8/layout/hierarchy1"/>
    <dgm:cxn modelId="{3C96C960-41E1-45FC-92FA-11A8B2AD8B19}" srcId="{CC8BCD83-0B75-4175-A865-BB213163D09B}" destId="{5A50057F-F199-4153-A1F5-A519C6E6B0DC}" srcOrd="1" destOrd="0" parTransId="{4F5F849C-1D9C-4052-B63B-2AF4CF3B9968}" sibTransId="{5F99846E-A34E-4813-892D-CD81BAC9A92F}"/>
    <dgm:cxn modelId="{2C4CDE83-ED10-4ED6-8BDA-DB3D4B9611AE}" type="presOf" srcId="{5B55D1B1-7C9E-4608-82DA-3DEE854C8377}" destId="{D26F7B32-2E5F-4CEE-812D-36A71A7F3D1B}" srcOrd="0" destOrd="0" presId="urn:microsoft.com/office/officeart/2005/8/layout/hierarchy1"/>
    <dgm:cxn modelId="{EF804CB0-FDCB-4433-B1C0-D6CAF275F7C9}" type="presParOf" srcId="{2FF52DDB-2625-474E-859F-35A70FE54A89}" destId="{549A1181-D8BC-4089-8B3F-01C1070C285C}" srcOrd="0" destOrd="0" presId="urn:microsoft.com/office/officeart/2005/8/layout/hierarchy1"/>
    <dgm:cxn modelId="{AB6AF7D6-757E-4766-B1A7-3D81A601B645}" type="presParOf" srcId="{549A1181-D8BC-4089-8B3F-01C1070C285C}" destId="{995A1221-83C6-4D3C-983B-8C65A179EA45}" srcOrd="0" destOrd="0" presId="urn:microsoft.com/office/officeart/2005/8/layout/hierarchy1"/>
    <dgm:cxn modelId="{A0E78CB3-0242-452E-9690-8E464E2FCC87}" type="presParOf" srcId="{995A1221-83C6-4D3C-983B-8C65A179EA45}" destId="{03F4F32C-5BF4-4862-9FDF-9F2E59FB8CD0}" srcOrd="0" destOrd="0" presId="urn:microsoft.com/office/officeart/2005/8/layout/hierarchy1"/>
    <dgm:cxn modelId="{6D60137F-BEF3-4C89-AE03-A8BF2AE63097}" type="presParOf" srcId="{995A1221-83C6-4D3C-983B-8C65A179EA45}" destId="{D26F7B32-2E5F-4CEE-812D-36A71A7F3D1B}" srcOrd="1" destOrd="0" presId="urn:microsoft.com/office/officeart/2005/8/layout/hierarchy1"/>
    <dgm:cxn modelId="{FFD5A75E-2820-4B4F-AF58-1A6FCE1A5AD4}" type="presParOf" srcId="{549A1181-D8BC-4089-8B3F-01C1070C285C}" destId="{FC86D57B-9DE4-4E0E-9EA0-02D874B0D412}" srcOrd="1" destOrd="0" presId="urn:microsoft.com/office/officeart/2005/8/layout/hierarchy1"/>
    <dgm:cxn modelId="{787CD930-19A0-4E57-93D5-F2FB3AD4ED5D}" type="presParOf" srcId="{2FF52DDB-2625-474E-859F-35A70FE54A89}" destId="{D814FAF0-15CF-47A4-91C3-8AADD35595CC}" srcOrd="1" destOrd="0" presId="urn:microsoft.com/office/officeart/2005/8/layout/hierarchy1"/>
    <dgm:cxn modelId="{3767E3DC-B2F7-4168-B617-0813B55AC3C6}" type="presParOf" srcId="{D814FAF0-15CF-47A4-91C3-8AADD35595CC}" destId="{E904F180-071B-4292-A9B8-3B880ECFEFE6}" srcOrd="0" destOrd="0" presId="urn:microsoft.com/office/officeart/2005/8/layout/hierarchy1"/>
    <dgm:cxn modelId="{60BE1C83-4001-48B3-BC56-59141161D95B}" type="presParOf" srcId="{E904F180-071B-4292-A9B8-3B880ECFEFE6}" destId="{5C12A942-9F10-4D5E-89C1-C61AEAC82DEF}" srcOrd="0" destOrd="0" presId="urn:microsoft.com/office/officeart/2005/8/layout/hierarchy1"/>
    <dgm:cxn modelId="{C2882BF8-77C5-4BC8-B56F-94A87684CD4A}" type="presParOf" srcId="{E904F180-071B-4292-A9B8-3B880ECFEFE6}" destId="{5C38DABC-4CF1-4C6F-B231-9CB3AD4EC950}" srcOrd="1" destOrd="0" presId="urn:microsoft.com/office/officeart/2005/8/layout/hierarchy1"/>
    <dgm:cxn modelId="{C38B007B-2B6F-4F40-83DF-A2332402B111}" type="presParOf" srcId="{D814FAF0-15CF-47A4-91C3-8AADD35595CC}" destId="{9BFCFE9A-C48D-4582-A63E-CD174703A5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EAC41-50AE-4106-9664-FC196F3B0DFF}">
      <dsp:nvSpPr>
        <dsp:cNvPr id="0" name=""/>
        <dsp:cNvSpPr/>
      </dsp:nvSpPr>
      <dsp:spPr>
        <a:xfrm>
          <a:off x="282053" y="911788"/>
          <a:ext cx="867462" cy="8674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CFCD2-27EF-43AD-AE26-408A18A35FC9}">
      <dsp:nvSpPr>
        <dsp:cNvPr id="0" name=""/>
        <dsp:cNvSpPr/>
      </dsp:nvSpPr>
      <dsp:spPr>
        <a:xfrm>
          <a:off x="466922" y="1096657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2ADE-0421-43A0-ADE4-FF6D0404672A}">
      <dsp:nvSpPr>
        <dsp:cNvPr id="0" name=""/>
        <dsp:cNvSpPr/>
      </dsp:nvSpPr>
      <dsp:spPr>
        <a:xfrm>
          <a:off x="4749" y="2049445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Address Space Simulation</a:t>
          </a:r>
        </a:p>
      </dsp:txBody>
      <dsp:txXfrm>
        <a:off x="4749" y="2049445"/>
        <a:ext cx="1422070" cy="568828"/>
      </dsp:txXfrm>
    </dsp:sp>
    <dsp:sp modelId="{0267B280-B2F2-4FE1-A428-E8F41F0853DA}">
      <dsp:nvSpPr>
        <dsp:cNvPr id="0" name=""/>
        <dsp:cNvSpPr/>
      </dsp:nvSpPr>
      <dsp:spPr>
        <a:xfrm>
          <a:off x="1952985" y="911788"/>
          <a:ext cx="867462" cy="8674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336B3-0386-4030-B996-5A839DC35863}">
      <dsp:nvSpPr>
        <dsp:cNvPr id="0" name=""/>
        <dsp:cNvSpPr/>
      </dsp:nvSpPr>
      <dsp:spPr>
        <a:xfrm>
          <a:off x="2137855" y="1096657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2BFF6-E20C-44B0-AEF6-16832AA32654}">
      <dsp:nvSpPr>
        <dsp:cNvPr id="0" name=""/>
        <dsp:cNvSpPr/>
      </dsp:nvSpPr>
      <dsp:spPr>
        <a:xfrm>
          <a:off x="1675682" y="2049445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Page Fault Handling</a:t>
          </a:r>
        </a:p>
      </dsp:txBody>
      <dsp:txXfrm>
        <a:off x="1675682" y="2049445"/>
        <a:ext cx="1422070" cy="568828"/>
      </dsp:txXfrm>
    </dsp:sp>
    <dsp:sp modelId="{B21F4436-519C-437B-B956-FE67BAA54483}">
      <dsp:nvSpPr>
        <dsp:cNvPr id="0" name=""/>
        <dsp:cNvSpPr/>
      </dsp:nvSpPr>
      <dsp:spPr>
        <a:xfrm>
          <a:off x="3623918" y="911788"/>
          <a:ext cx="867462" cy="8674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4AF58-93D5-474E-9FF0-F02D67E3B624}">
      <dsp:nvSpPr>
        <dsp:cNvPr id="0" name=""/>
        <dsp:cNvSpPr/>
      </dsp:nvSpPr>
      <dsp:spPr>
        <a:xfrm>
          <a:off x="3808787" y="1096657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7981B-6503-4E77-8CFB-3515FB71DB88}">
      <dsp:nvSpPr>
        <dsp:cNvPr id="0" name=""/>
        <dsp:cNvSpPr/>
      </dsp:nvSpPr>
      <dsp:spPr>
        <a:xfrm>
          <a:off x="3346614" y="2049445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Page Table Management</a:t>
          </a:r>
        </a:p>
      </dsp:txBody>
      <dsp:txXfrm>
        <a:off x="3346614" y="2049445"/>
        <a:ext cx="1422070" cy="568828"/>
      </dsp:txXfrm>
    </dsp:sp>
    <dsp:sp modelId="{2F84B862-2ED0-4A44-A24B-0CBAC6FB1668}">
      <dsp:nvSpPr>
        <dsp:cNvPr id="0" name=""/>
        <dsp:cNvSpPr/>
      </dsp:nvSpPr>
      <dsp:spPr>
        <a:xfrm>
          <a:off x="5294851" y="911788"/>
          <a:ext cx="867462" cy="8674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CE26B-F804-4F53-AD72-4DE5C16691AC}">
      <dsp:nvSpPr>
        <dsp:cNvPr id="0" name=""/>
        <dsp:cNvSpPr/>
      </dsp:nvSpPr>
      <dsp:spPr>
        <a:xfrm>
          <a:off x="5479720" y="1096657"/>
          <a:ext cx="497724" cy="497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D7950-BC58-4FF2-9B7B-7B9094A760A5}">
      <dsp:nvSpPr>
        <dsp:cNvPr id="0" name=""/>
        <dsp:cNvSpPr/>
      </dsp:nvSpPr>
      <dsp:spPr>
        <a:xfrm>
          <a:off x="5017547" y="2049445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Memory Visualization</a:t>
          </a:r>
        </a:p>
      </dsp:txBody>
      <dsp:txXfrm>
        <a:off x="5017547" y="2049445"/>
        <a:ext cx="1422070" cy="568828"/>
      </dsp:txXfrm>
    </dsp:sp>
    <dsp:sp modelId="{CA7EE230-334A-43BB-9B93-E15E73E6049A}">
      <dsp:nvSpPr>
        <dsp:cNvPr id="0" name=""/>
        <dsp:cNvSpPr/>
      </dsp:nvSpPr>
      <dsp:spPr>
        <a:xfrm>
          <a:off x="6965783" y="911788"/>
          <a:ext cx="867462" cy="8674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08693-C7B4-40ED-917A-9AF729C43502}">
      <dsp:nvSpPr>
        <dsp:cNvPr id="0" name=""/>
        <dsp:cNvSpPr/>
      </dsp:nvSpPr>
      <dsp:spPr>
        <a:xfrm>
          <a:off x="7150652" y="1096657"/>
          <a:ext cx="497724" cy="497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9B3B5-0428-4845-A21B-7CA05D157839}">
      <dsp:nvSpPr>
        <dsp:cNvPr id="0" name=""/>
        <dsp:cNvSpPr/>
      </dsp:nvSpPr>
      <dsp:spPr>
        <a:xfrm>
          <a:off x="6688480" y="2049445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Statistical Reporting</a:t>
          </a:r>
        </a:p>
      </dsp:txBody>
      <dsp:txXfrm>
        <a:off x="6688480" y="2049445"/>
        <a:ext cx="1422070" cy="568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15D17-4A33-4A44-9D26-3E5EB1209403}">
      <dsp:nvSpPr>
        <dsp:cNvPr id="0" name=""/>
        <dsp:cNvSpPr/>
      </dsp:nvSpPr>
      <dsp:spPr>
        <a:xfrm>
          <a:off x="494124" y="868470"/>
          <a:ext cx="806835" cy="80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558D9-9A8B-4A93-B975-11CD5D51A9AA}">
      <dsp:nvSpPr>
        <dsp:cNvPr id="0" name=""/>
        <dsp:cNvSpPr/>
      </dsp:nvSpPr>
      <dsp:spPr>
        <a:xfrm>
          <a:off x="1058" y="1944404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Programming Language: C</a:t>
          </a:r>
        </a:p>
      </dsp:txBody>
      <dsp:txXfrm>
        <a:off x="1058" y="1944404"/>
        <a:ext cx="1792968" cy="717187"/>
      </dsp:txXfrm>
    </dsp:sp>
    <dsp:sp modelId="{BB21E455-A72B-434C-BFF0-ED27803EB25C}">
      <dsp:nvSpPr>
        <dsp:cNvPr id="0" name=""/>
        <dsp:cNvSpPr/>
      </dsp:nvSpPr>
      <dsp:spPr>
        <a:xfrm>
          <a:off x="2600862" y="868470"/>
          <a:ext cx="806835" cy="80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CD86F-D5C5-4C22-849C-F7C4985DA01B}">
      <dsp:nvSpPr>
        <dsp:cNvPr id="0" name=""/>
        <dsp:cNvSpPr/>
      </dsp:nvSpPr>
      <dsp:spPr>
        <a:xfrm>
          <a:off x="2107796" y="1944404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Page Replacement Algorithms: LRU, FIFO, etc.</a:t>
          </a:r>
        </a:p>
      </dsp:txBody>
      <dsp:txXfrm>
        <a:off x="2107796" y="1944404"/>
        <a:ext cx="1792968" cy="717187"/>
      </dsp:txXfrm>
    </dsp:sp>
    <dsp:sp modelId="{AC1DFCAC-E266-411E-9F47-9C8B5663E3C9}">
      <dsp:nvSpPr>
        <dsp:cNvPr id="0" name=""/>
        <dsp:cNvSpPr/>
      </dsp:nvSpPr>
      <dsp:spPr>
        <a:xfrm>
          <a:off x="4707601" y="868470"/>
          <a:ext cx="806835" cy="80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3B12C-90AF-43AC-9E95-E815B6CD6A3B}">
      <dsp:nvSpPr>
        <dsp:cNvPr id="0" name=""/>
        <dsp:cNvSpPr/>
      </dsp:nvSpPr>
      <dsp:spPr>
        <a:xfrm>
          <a:off x="4214534" y="1944404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Simulates hardware-level interactions</a:t>
          </a:r>
        </a:p>
      </dsp:txBody>
      <dsp:txXfrm>
        <a:off x="4214534" y="1944404"/>
        <a:ext cx="1792968" cy="717187"/>
      </dsp:txXfrm>
    </dsp:sp>
    <dsp:sp modelId="{74AB393D-D305-49A2-949B-1E4DFED0D9F5}">
      <dsp:nvSpPr>
        <dsp:cNvPr id="0" name=""/>
        <dsp:cNvSpPr/>
      </dsp:nvSpPr>
      <dsp:spPr>
        <a:xfrm>
          <a:off x="6814339" y="868470"/>
          <a:ext cx="806835" cy="80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6E236-8934-4B9C-B541-5173FB9351F9}">
      <dsp:nvSpPr>
        <dsp:cNvPr id="0" name=""/>
        <dsp:cNvSpPr/>
      </dsp:nvSpPr>
      <dsp:spPr>
        <a:xfrm>
          <a:off x="6321273" y="1944404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Provides visualization and statistics for analysis</a:t>
          </a:r>
        </a:p>
      </dsp:txBody>
      <dsp:txXfrm>
        <a:off x="6321273" y="1944404"/>
        <a:ext cx="1792968" cy="717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FF490-83D8-4BA2-9AC4-CA9BA26CAAC2}">
      <dsp:nvSpPr>
        <dsp:cNvPr id="0" name=""/>
        <dsp:cNvSpPr/>
      </dsp:nvSpPr>
      <dsp:spPr>
        <a:xfrm rot="5400000">
          <a:off x="-149183" y="151489"/>
          <a:ext cx="994553" cy="69618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</a:t>
          </a:r>
        </a:p>
      </dsp:txBody>
      <dsp:txXfrm rot="-5400000">
        <a:off x="1" y="350400"/>
        <a:ext cx="696187" cy="298366"/>
      </dsp:txXfrm>
    </dsp:sp>
    <dsp:sp modelId="{207D9813-9F69-4800-9FC1-A22780A205A7}">
      <dsp:nvSpPr>
        <dsp:cNvPr id="0" name=""/>
        <dsp:cNvSpPr/>
      </dsp:nvSpPr>
      <dsp:spPr>
        <a:xfrm rot="5400000">
          <a:off x="4082513" y="-3384020"/>
          <a:ext cx="646459" cy="7419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Build the project using `make`</a:t>
          </a:r>
        </a:p>
      </dsp:txBody>
      <dsp:txXfrm rot="-5400000">
        <a:off x="696187" y="33864"/>
        <a:ext cx="7387554" cy="583343"/>
      </dsp:txXfrm>
    </dsp:sp>
    <dsp:sp modelId="{B0F06A10-B6CC-4CBA-860A-B5D97A9F602E}">
      <dsp:nvSpPr>
        <dsp:cNvPr id="0" name=""/>
        <dsp:cNvSpPr/>
      </dsp:nvSpPr>
      <dsp:spPr>
        <a:xfrm rot="5400000">
          <a:off x="-149183" y="995121"/>
          <a:ext cx="994553" cy="69618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</a:t>
          </a:r>
        </a:p>
      </dsp:txBody>
      <dsp:txXfrm rot="-5400000">
        <a:off x="1" y="1194032"/>
        <a:ext cx="696187" cy="298366"/>
      </dsp:txXfrm>
    </dsp:sp>
    <dsp:sp modelId="{CA16A2CB-4CE0-474E-B0D8-F104C7FFDB5C}">
      <dsp:nvSpPr>
        <dsp:cNvPr id="0" name=""/>
        <dsp:cNvSpPr/>
      </dsp:nvSpPr>
      <dsp:spPr>
        <a:xfrm rot="5400000">
          <a:off x="4082513" y="-2540388"/>
          <a:ext cx="646459" cy="7419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Run the simulator with `./mmu`</a:t>
          </a:r>
        </a:p>
      </dsp:txBody>
      <dsp:txXfrm rot="-5400000">
        <a:off x="696187" y="877496"/>
        <a:ext cx="7387554" cy="583343"/>
      </dsp:txXfrm>
    </dsp:sp>
    <dsp:sp modelId="{89D19762-F86A-4F6E-922F-E9B8264DB2B1}">
      <dsp:nvSpPr>
        <dsp:cNvPr id="0" name=""/>
        <dsp:cNvSpPr/>
      </dsp:nvSpPr>
      <dsp:spPr>
        <a:xfrm rot="5400000">
          <a:off x="-149183" y="1838753"/>
          <a:ext cx="994553" cy="69618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</a:t>
          </a:r>
        </a:p>
      </dsp:txBody>
      <dsp:txXfrm rot="-5400000">
        <a:off x="1" y="2037664"/>
        <a:ext cx="696187" cy="298366"/>
      </dsp:txXfrm>
    </dsp:sp>
    <dsp:sp modelId="{A6C787F1-2C95-4536-8990-25C3C42901C6}">
      <dsp:nvSpPr>
        <dsp:cNvPr id="0" name=""/>
        <dsp:cNvSpPr/>
      </dsp:nvSpPr>
      <dsp:spPr>
        <a:xfrm rot="5400000">
          <a:off x="4082513" y="-1696756"/>
          <a:ext cx="646459" cy="7419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Test the functionality with `./test`</a:t>
          </a:r>
        </a:p>
      </dsp:txBody>
      <dsp:txXfrm rot="-5400000">
        <a:off x="696187" y="1721128"/>
        <a:ext cx="7387554" cy="583343"/>
      </dsp:txXfrm>
    </dsp:sp>
    <dsp:sp modelId="{A9BCB056-9C1F-46EF-BCB7-6316F7484961}">
      <dsp:nvSpPr>
        <dsp:cNvPr id="0" name=""/>
        <dsp:cNvSpPr/>
      </dsp:nvSpPr>
      <dsp:spPr>
        <a:xfrm rot="5400000">
          <a:off x="-149183" y="2682385"/>
          <a:ext cx="994553" cy="69618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Analyze</a:t>
          </a:r>
        </a:p>
      </dsp:txBody>
      <dsp:txXfrm rot="-5400000">
        <a:off x="1" y="2881296"/>
        <a:ext cx="696187" cy="298366"/>
      </dsp:txXfrm>
    </dsp:sp>
    <dsp:sp modelId="{03785EC3-8D13-487C-A6C7-AC61BD05090D}">
      <dsp:nvSpPr>
        <dsp:cNvPr id="0" name=""/>
        <dsp:cNvSpPr/>
      </dsp:nvSpPr>
      <dsp:spPr>
        <a:xfrm rot="5400000">
          <a:off x="4082513" y="-853124"/>
          <a:ext cx="646459" cy="7419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Analyze outputs and memory behavior</a:t>
          </a:r>
        </a:p>
      </dsp:txBody>
      <dsp:txXfrm rot="-5400000">
        <a:off x="696187" y="2564760"/>
        <a:ext cx="7387554" cy="583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3B347-4B78-497B-880F-60F7F07D0157}">
      <dsp:nvSpPr>
        <dsp:cNvPr id="0" name=""/>
        <dsp:cNvSpPr/>
      </dsp:nvSpPr>
      <dsp:spPr>
        <a:xfrm>
          <a:off x="1413837" y="2489"/>
          <a:ext cx="2203177" cy="132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Language: C for low-level memory control</a:t>
          </a:r>
        </a:p>
      </dsp:txBody>
      <dsp:txXfrm>
        <a:off x="1452554" y="41206"/>
        <a:ext cx="2125743" cy="1244472"/>
      </dsp:txXfrm>
    </dsp:sp>
    <dsp:sp modelId="{00962371-74F2-4D46-9B18-3CBA160CB5A3}">
      <dsp:nvSpPr>
        <dsp:cNvPr id="0" name=""/>
        <dsp:cNvSpPr/>
      </dsp:nvSpPr>
      <dsp:spPr>
        <a:xfrm>
          <a:off x="3810894" y="390248"/>
          <a:ext cx="467073" cy="5463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10894" y="499525"/>
        <a:ext cx="326951" cy="327833"/>
      </dsp:txXfrm>
    </dsp:sp>
    <dsp:sp modelId="{0C6D77D2-1D95-4B86-8AC0-1DD0A47F897E}">
      <dsp:nvSpPr>
        <dsp:cNvPr id="0" name=""/>
        <dsp:cNvSpPr/>
      </dsp:nvSpPr>
      <dsp:spPr>
        <a:xfrm>
          <a:off x="4498285" y="2489"/>
          <a:ext cx="2203177" cy="132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Algorithm diversity for comparative analysis</a:t>
          </a:r>
        </a:p>
      </dsp:txBody>
      <dsp:txXfrm>
        <a:off x="4537002" y="41206"/>
        <a:ext cx="2125743" cy="1244472"/>
      </dsp:txXfrm>
    </dsp:sp>
    <dsp:sp modelId="{0424152F-1C7C-4572-80BF-7B42F1DD1330}">
      <dsp:nvSpPr>
        <dsp:cNvPr id="0" name=""/>
        <dsp:cNvSpPr/>
      </dsp:nvSpPr>
      <dsp:spPr>
        <a:xfrm rot="5400000">
          <a:off x="5366337" y="1478617"/>
          <a:ext cx="467073" cy="5463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5435957" y="1518274"/>
        <a:ext cx="327833" cy="326951"/>
      </dsp:txXfrm>
    </dsp:sp>
    <dsp:sp modelId="{9CCAD5BC-F5CC-48AD-980D-E779804DB684}">
      <dsp:nvSpPr>
        <dsp:cNvPr id="0" name=""/>
        <dsp:cNvSpPr/>
      </dsp:nvSpPr>
      <dsp:spPr>
        <a:xfrm>
          <a:off x="4498285" y="2205666"/>
          <a:ext cx="2203177" cy="132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Simplifications for simulation purposes</a:t>
          </a:r>
        </a:p>
      </dsp:txBody>
      <dsp:txXfrm>
        <a:off x="4537002" y="2244383"/>
        <a:ext cx="2125743" cy="1244472"/>
      </dsp:txXfrm>
    </dsp:sp>
    <dsp:sp modelId="{13A1D485-A2AB-44BE-923E-6DDC1EE41683}">
      <dsp:nvSpPr>
        <dsp:cNvPr id="0" name=""/>
        <dsp:cNvSpPr/>
      </dsp:nvSpPr>
      <dsp:spPr>
        <a:xfrm rot="10800000">
          <a:off x="3837332" y="2593425"/>
          <a:ext cx="467073" cy="5463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977454" y="2702702"/>
        <a:ext cx="326951" cy="327833"/>
      </dsp:txXfrm>
    </dsp:sp>
    <dsp:sp modelId="{0A8F973A-029C-4E2C-AB10-13FA3ECC0D05}">
      <dsp:nvSpPr>
        <dsp:cNvPr id="0" name=""/>
        <dsp:cNvSpPr/>
      </dsp:nvSpPr>
      <dsp:spPr>
        <a:xfrm>
          <a:off x="1413837" y="2205666"/>
          <a:ext cx="2203177" cy="132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Focus on educational value and visualization</a:t>
          </a:r>
        </a:p>
      </dsp:txBody>
      <dsp:txXfrm>
        <a:off x="1452554" y="2244383"/>
        <a:ext cx="2125743" cy="12444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EBBEE-3A9F-4E22-9029-03A148E9787B}">
      <dsp:nvSpPr>
        <dsp:cNvPr id="0" name=""/>
        <dsp:cNvSpPr/>
      </dsp:nvSpPr>
      <dsp:spPr>
        <a:xfrm>
          <a:off x="0" y="0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Simplified address translation for educational purposes</a:t>
          </a:r>
        </a:p>
      </dsp:txBody>
      <dsp:txXfrm>
        <a:off x="31018" y="31018"/>
        <a:ext cx="5755240" cy="996982"/>
      </dsp:txXfrm>
    </dsp:sp>
    <dsp:sp modelId="{F5CBC7BD-277A-4848-A3DB-D32808ADA22A}">
      <dsp:nvSpPr>
        <dsp:cNvPr id="0" name=""/>
        <dsp:cNvSpPr/>
      </dsp:nvSpPr>
      <dsp:spPr>
        <a:xfrm>
          <a:off x="608647" y="1235521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May not fully represent real-world complexity</a:t>
          </a:r>
        </a:p>
      </dsp:txBody>
      <dsp:txXfrm>
        <a:off x="639665" y="1266539"/>
        <a:ext cx="5538959" cy="996982"/>
      </dsp:txXfrm>
    </dsp:sp>
    <dsp:sp modelId="{91499B16-1278-41CF-878C-6BA552E1B0B5}">
      <dsp:nvSpPr>
        <dsp:cNvPr id="0" name=""/>
        <dsp:cNvSpPr/>
      </dsp:nvSpPr>
      <dsp:spPr>
        <a:xfrm>
          <a:off x="1217294" y="2471043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Focused on conceptual understanding</a:t>
          </a:r>
        </a:p>
      </dsp:txBody>
      <dsp:txXfrm>
        <a:off x="1248312" y="2502061"/>
        <a:ext cx="5538959" cy="996982"/>
      </dsp:txXfrm>
    </dsp:sp>
    <dsp:sp modelId="{5A81F4C7-D5F3-42D6-AB65-EB48366250FB}">
      <dsp:nvSpPr>
        <dsp:cNvPr id="0" name=""/>
        <dsp:cNvSpPr/>
      </dsp:nvSpPr>
      <dsp:spPr>
        <a:xfrm>
          <a:off x="6209642" y="803089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364523" y="803089"/>
        <a:ext cx="378600" cy="517992"/>
      </dsp:txXfrm>
    </dsp:sp>
    <dsp:sp modelId="{48E0E26B-1A26-424E-BFEC-BBD0D051965B}">
      <dsp:nvSpPr>
        <dsp:cNvPr id="0" name=""/>
        <dsp:cNvSpPr/>
      </dsp:nvSpPr>
      <dsp:spPr>
        <a:xfrm>
          <a:off x="6818290" y="2031550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973171" y="2031550"/>
        <a:ext cx="378600" cy="5179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4F32C-5BF4-4862-9FDF-9F2E59FB8CD0}">
      <dsp:nvSpPr>
        <dsp:cNvPr id="0" name=""/>
        <dsp:cNvSpPr/>
      </dsp:nvSpPr>
      <dsp:spPr>
        <a:xfrm>
          <a:off x="990" y="477524"/>
          <a:ext cx="3477136" cy="2207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F7B32-2E5F-4CEE-812D-36A71A7F3D1B}">
      <dsp:nvSpPr>
        <dsp:cNvPr id="0" name=""/>
        <dsp:cNvSpPr/>
      </dsp:nvSpPr>
      <dsp:spPr>
        <a:xfrm>
          <a:off x="387339" y="844555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Tanenbaum, A. S., &amp; Bos, H. (2015). *Modern Operating Systems*</a:t>
          </a:r>
        </a:p>
      </dsp:txBody>
      <dsp:txXfrm>
        <a:off x="452009" y="909225"/>
        <a:ext cx="3347796" cy="2078641"/>
      </dsp:txXfrm>
    </dsp:sp>
    <dsp:sp modelId="{5C12A942-9F10-4D5E-89C1-C61AEAC82DEF}">
      <dsp:nvSpPr>
        <dsp:cNvPr id="0" name=""/>
        <dsp:cNvSpPr/>
      </dsp:nvSpPr>
      <dsp:spPr>
        <a:xfrm>
          <a:off x="4250824" y="477524"/>
          <a:ext cx="3477136" cy="2207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38DABC-4CF1-4C6F-B231-9CB3AD4EC950}">
      <dsp:nvSpPr>
        <dsp:cNvPr id="0" name=""/>
        <dsp:cNvSpPr/>
      </dsp:nvSpPr>
      <dsp:spPr>
        <a:xfrm>
          <a:off x="4637172" y="844555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Project Repository: github.com/DynamicImp/Memory-Management-Unit-Simulator</a:t>
          </a:r>
        </a:p>
      </dsp:txBody>
      <dsp:txXfrm>
        <a:off x="4701842" y="909225"/>
        <a:ext cx="3347796" cy="2078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5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79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8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3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9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57E25F0A-B914-1FC5-A11A-4FD546898E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37173"/>
            <a:ext cx="7086600" cy="2602062"/>
          </a:xfrm>
        </p:spPr>
        <p:txBody>
          <a:bodyPr>
            <a:normAutofit/>
          </a:bodyPr>
          <a:lstStyle/>
          <a:p>
            <a:r>
              <a:t>Memory Management Unit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42935"/>
            <a:ext cx="811276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Isaiah </a:t>
            </a:r>
            <a:r>
              <a:rPr lang="en-US" err="1">
                <a:ea typeface="+mn-lt"/>
                <a:cs typeface="+mn-lt"/>
              </a:rPr>
              <a:t>Ladejobi</a:t>
            </a:r>
            <a:r>
              <a:rPr lang="en-US">
                <a:ea typeface="+mn-lt"/>
                <a:cs typeface="+mn-lt"/>
              </a:rPr>
              <a:t>, Anna </a:t>
            </a:r>
            <a:r>
              <a:rPr lang="en-US" err="1">
                <a:ea typeface="+mn-lt"/>
                <a:cs typeface="+mn-lt"/>
              </a:rPr>
              <a:t>Afoakwah</a:t>
            </a:r>
            <a:r>
              <a:rPr lang="en-US">
                <a:ea typeface="+mn-lt"/>
                <a:cs typeface="+mn-lt"/>
              </a:rPr>
              <a:t>, Eric Vasquez, Jordan Bertrand</a:t>
            </a:r>
            <a:endParaRPr lang="en-US"/>
          </a:p>
          <a:p>
            <a:endParaRPr lang="en-US"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DA619F-F778-5A08-0BBF-C1FAEBB15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042111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8C8B1-722D-1D93-D78F-735249BB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2" y="643464"/>
            <a:ext cx="2821473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200"/>
              <a:t>Thank you</a:t>
            </a:r>
          </a:p>
        </p:txBody>
      </p: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E6304561-D2A6-D45B-7F0E-0AD357CDD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4989" y="1181919"/>
            <a:ext cx="4633453" cy="46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8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3623-4EB4-0BAA-61CA-2B4C07C1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sz="3100"/>
              <a:t>Introduction to memory management unit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65E4-A7EC-40DA-9484-D6FE5305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2194560"/>
            <a:ext cx="4362450" cy="4024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100"/>
              <a:t>What is a memory management unit simulator?</a:t>
            </a:r>
          </a:p>
          <a:p>
            <a:pPr>
              <a:buFont typeface="Arial"/>
              <a:buChar char="•"/>
            </a:pPr>
            <a:r>
              <a:rPr lang="en-US" sz="1100" b="1">
                <a:ea typeface="+mn-lt"/>
                <a:cs typeface="+mn-lt"/>
              </a:rPr>
              <a:t>Definition</a:t>
            </a:r>
            <a:r>
              <a:rPr lang="en-US" sz="1100">
                <a:ea typeface="+mn-lt"/>
                <a:cs typeface="+mn-lt"/>
              </a:rPr>
              <a:t>: Software tool emulating hardware MMU for managing virtual-to-physical memory address translation.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 b="1">
                <a:ea typeface="+mn-lt"/>
                <a:cs typeface="+mn-lt"/>
              </a:rPr>
              <a:t>Key Functions</a:t>
            </a:r>
            <a:r>
              <a:rPr lang="en-US" sz="1100">
                <a:ea typeface="+mn-lt"/>
                <a:cs typeface="+mn-lt"/>
              </a:rPr>
              <a:t>: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Address translation (virtual → physical).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Simulates page tables and handles page faults.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Models memory protection (read/write/execute permissions).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Manages virtual memory (allocation, swapping, caching).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Tracks performance metrics (TLB hits/misses, page faults).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 b="1">
                <a:ea typeface="+mn-lt"/>
                <a:cs typeface="+mn-lt"/>
              </a:rPr>
              <a:t>Applications</a:t>
            </a:r>
            <a:r>
              <a:rPr lang="en-US" sz="1100">
                <a:ea typeface="+mn-lt"/>
                <a:cs typeface="+mn-lt"/>
              </a:rPr>
              <a:t>: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Educational tool for learning OS and computer architecture.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Debugging and testing memory management software.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Research and design of memory management systems.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 b="1">
                <a:ea typeface="+mn-lt"/>
                <a:cs typeface="+mn-lt"/>
              </a:rPr>
              <a:t>Examples</a:t>
            </a:r>
            <a:r>
              <a:rPr lang="en-US" sz="1100">
                <a:ea typeface="+mn-lt"/>
                <a:cs typeface="+mn-lt"/>
              </a:rPr>
              <a:t>: Gem5, Simics, and custom simulators.</a:t>
            </a:r>
            <a:endParaRPr lang="en-US" sz="1100"/>
          </a:p>
          <a:p>
            <a:pPr marL="0" indent="0">
              <a:buNone/>
            </a:pPr>
            <a:endParaRPr lang="en-US" sz="1000"/>
          </a:p>
          <a:p>
            <a:pPr>
              <a:buFont typeface="Calibri" panose="020B0604020202020204" pitchFamily="34" charset="0"/>
              <a:buChar char="-"/>
            </a:pPr>
            <a:endParaRPr lang="en-US" sz="1000"/>
          </a:p>
          <a:p>
            <a:pPr marL="0" indent="0">
              <a:buNone/>
            </a:pPr>
            <a:endParaRPr lang="en-US" sz="1000"/>
          </a:p>
          <a:p>
            <a:pPr>
              <a:buFont typeface="Calibri" panose="020B0604020202020204" pitchFamily="34" charset="0"/>
              <a:buChar char="-"/>
            </a:pPr>
            <a:endParaRPr lang="en-US" sz="1000"/>
          </a:p>
        </p:txBody>
      </p:sp>
      <p:pic>
        <p:nvPicPr>
          <p:cNvPr id="4" name="Picture 3" descr="A diagram of a computer code&#10;&#10;Description automatically generated">
            <a:extLst>
              <a:ext uri="{FF2B5EF4-FFF2-40B4-BE49-F238E27FC236}">
                <a16:creationId xmlns:a16="http://schemas.microsoft.com/office/drawing/2014/main" id="{443FF5B0-05D1-FEA8-938A-58F787F4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2988544"/>
            <a:ext cx="3390900" cy="22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49EA1B-BB07-54D2-E7EA-FC827E0C4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511952"/>
              </p:ext>
            </p:extLst>
          </p:nvPr>
        </p:nvGraphicFramePr>
        <p:xfrm>
          <a:off x="514350" y="2060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1FE6-10B9-B16B-EA6D-99761420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E084-C370-13EF-2EE2-F6F44B96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7C1B1-F405-354F-5630-C1F6432C54B5}"/>
              </a:ext>
            </a:extLst>
          </p:cNvPr>
          <p:cNvSpPr txBox="1"/>
          <p:nvPr/>
        </p:nvSpPr>
        <p:spPr>
          <a:xfrm>
            <a:off x="568156" y="2052051"/>
            <a:ext cx="742615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000" b="1" dirty="0"/>
              <a:t>Dynamic Memory Allocation:</a:t>
            </a:r>
          </a:p>
          <a:p>
            <a:pPr marL="0" lvl="1"/>
            <a:r>
              <a:rPr lang="en-US" sz="2000" dirty="0"/>
              <a:t>For the </a:t>
            </a:r>
            <a:r>
              <a:rPr lang="en-US" sz="2000" dirty="0" err="1"/>
              <a:t>page_table</a:t>
            </a:r>
            <a:r>
              <a:rPr lang="en-US" sz="2000" dirty="0"/>
              <a:t> and </a:t>
            </a:r>
            <a:r>
              <a:rPr lang="en-US" sz="2000" dirty="0" err="1"/>
              <a:t>tlb</a:t>
            </a:r>
            <a:r>
              <a:rPr lang="en-US" sz="2000" dirty="0"/>
              <a:t> arrays, memory must be allocated dynamically, which would rely on standard memory allocation functions.</a:t>
            </a:r>
          </a:p>
          <a:p>
            <a:pPr marL="228600" indent="-228600">
              <a:buFont typeface=""/>
              <a:buChar char="•"/>
            </a:pPr>
            <a:r>
              <a:rPr lang="en-US" sz="2000" b="1" dirty="0"/>
              <a:t>String Handling:</a:t>
            </a:r>
          </a:p>
          <a:p>
            <a:pPr marL="0" lvl="1"/>
            <a:r>
              <a:rPr lang="en-US" sz="2000" dirty="0"/>
              <a:t>Functions such as </a:t>
            </a:r>
            <a:r>
              <a:rPr lang="en-US" sz="2000" dirty="0" err="1"/>
              <a:t>strcmp</a:t>
            </a:r>
            <a:r>
              <a:rPr lang="en-US" sz="2000" dirty="0"/>
              <a:t> to compare policy strings (e.g., in </a:t>
            </a:r>
            <a:r>
              <a:rPr lang="en-US" sz="2000" dirty="0" err="1"/>
              <a:t>apply_page_replacement</a:t>
            </a:r>
            <a:r>
              <a:rPr lang="en-US" sz="2000" dirty="0"/>
              <a:t>) will depend on the &lt;</a:t>
            </a:r>
            <a:r>
              <a:rPr lang="en-US" sz="2000" dirty="0" err="1"/>
              <a:t>string.h</a:t>
            </a:r>
            <a:r>
              <a:rPr lang="en-US" sz="2000" dirty="0"/>
              <a:t>&gt; library.</a:t>
            </a:r>
          </a:p>
          <a:p>
            <a:pPr marL="228600" indent="-228600">
              <a:buFont typeface=""/>
              <a:buChar char="•"/>
            </a:pPr>
            <a:r>
              <a:rPr lang="en-US" sz="2000" b="1" dirty="0"/>
              <a:t>Standard Libraries:</a:t>
            </a:r>
          </a:p>
          <a:p>
            <a:pPr marL="0" lvl="1"/>
            <a:r>
              <a:rPr lang="en-US" sz="2000" dirty="0"/>
              <a:t>&lt;</a:t>
            </a:r>
            <a:r>
              <a:rPr lang="en-US" sz="2000" dirty="0" err="1"/>
              <a:t>stdio.h</a:t>
            </a:r>
            <a:r>
              <a:rPr lang="en-US" sz="2000" dirty="0"/>
              <a:t>&gt; for printing and debugging (e.g., </a:t>
            </a:r>
            <a:r>
              <a:rPr lang="en-US" sz="2000" dirty="0" err="1"/>
              <a:t>print_statistics</a:t>
            </a:r>
            <a:r>
              <a:rPr lang="en-US" sz="2000" dirty="0"/>
              <a:t>).</a:t>
            </a:r>
          </a:p>
          <a:p>
            <a:pPr marL="0" lvl="1"/>
            <a:r>
              <a:rPr lang="en-US" sz="2000" dirty="0"/>
              <a:t>&lt;</a:t>
            </a:r>
            <a:r>
              <a:rPr lang="en-US" sz="2000" dirty="0" err="1"/>
              <a:t>stdlib.h</a:t>
            </a:r>
            <a:r>
              <a:rPr lang="en-US" sz="2000" dirty="0"/>
              <a:t>&gt; for memory allocation and clean-up.</a:t>
            </a:r>
          </a:p>
        </p:txBody>
      </p:sp>
    </p:spTree>
    <p:extLst>
      <p:ext uri="{BB962C8B-B14F-4D97-AF65-F5344CB8AC3E}">
        <p14:creationId xmlns:p14="http://schemas.microsoft.com/office/powerpoint/2010/main" val="14112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/>
              <a:t>Implementation Details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26965FB-57E7-F021-73DE-ECDC43D94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254534"/>
              </p:ext>
            </p:extLst>
          </p:nvPr>
        </p:nvGraphicFramePr>
        <p:xfrm>
          <a:off x="514350" y="2267262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FC50-C9E9-B3DC-241E-DA000768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03116"/>
            <a:ext cx="6377940" cy="1293028"/>
          </a:xfrm>
        </p:spPr>
        <p:txBody>
          <a:bodyPr/>
          <a:lstStyle/>
          <a:p>
            <a:r>
              <a:rPr lang="en-US"/>
              <a:t>Overview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6D72-ED01-0FFC-D5DE-444B836C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Purpose</a:t>
            </a:r>
            <a:r>
              <a:rPr lang="en-US" dirty="0"/>
              <a:t>: </a:t>
            </a:r>
            <a:r>
              <a:rPr lang="en-US" dirty="0">
                <a:ea typeface="+mn-lt"/>
                <a:cs typeface="+mn-lt"/>
              </a:rPr>
              <a:t>To simulate the functionalities of a Memory Management Unit (MMU), exploring concepts such as: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Virtual Memory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Address Translation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Page Replacement Policies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Memory Compaction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None/>
            </a:pPr>
            <a:r>
              <a:rPr lang="en-US" b="1" dirty="0">
                <a:solidFill>
                  <a:schemeClr val="accent3"/>
                </a:solidFill>
                <a:ea typeface="+mn-lt"/>
                <a:cs typeface="+mn-lt"/>
              </a:rPr>
              <a:t>Key Features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Simulates physical and virtual address spaces.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Handles page faults and tracks page table entries.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Implements multi-level paging and a Translation Lookaside Buffer (TLB).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Includes page replacement algorithms (FIFO, LRU, Clock).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Visualizes memory allocation and provides fault statistics.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/>
              <a:t>Usage Instructions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38E5125-62EF-D97B-C211-FDD42C9F6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176152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Design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E2B264-AD1E-4498-2883-6B29DA23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150112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Limitations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1F7D778-DF77-2A3E-D3B9-9C1F12CB5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985595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03FC3EE67C8F429B49ABE7458F126D" ma:contentTypeVersion="14" ma:contentTypeDescription="Create a new document." ma:contentTypeScope="" ma:versionID="f441cc13a4b03bc845611ac88bfed412">
  <xsd:schema xmlns:xsd="http://www.w3.org/2001/XMLSchema" xmlns:xs="http://www.w3.org/2001/XMLSchema" xmlns:p="http://schemas.microsoft.com/office/2006/metadata/properties" xmlns:ns3="68f151d0-1017-4d85-8133-85e6880779e0" xmlns:ns4="2f008441-e5ca-43ca-8c7b-5faa7f8f2f34" targetNamespace="http://schemas.microsoft.com/office/2006/metadata/properties" ma:root="true" ma:fieldsID="ec74e03af3652b4a56cc7f50db210d8b" ns3:_="" ns4:_="">
    <xsd:import namespace="68f151d0-1017-4d85-8133-85e6880779e0"/>
    <xsd:import namespace="2f008441-e5ca-43ca-8c7b-5faa7f8f2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151d0-1017-4d85-8133-85e6880779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08441-e5ca-43ca-8c7b-5faa7f8f2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f151d0-1017-4d85-8133-85e6880779e0" xsi:nil="true"/>
  </documentManagement>
</p:properties>
</file>

<file path=customXml/itemProps1.xml><?xml version="1.0" encoding="utf-8"?>
<ds:datastoreItem xmlns:ds="http://schemas.openxmlformats.org/officeDocument/2006/customXml" ds:itemID="{3BDFD147-2087-429F-997E-024099C109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A71DE3-42B5-4EB0-90BF-45F3FB804399}">
  <ds:schemaRefs>
    <ds:schemaRef ds:uri="2f008441-e5ca-43ca-8c7b-5faa7f8f2f34"/>
    <ds:schemaRef ds:uri="68f151d0-1017-4d85-8133-85e6880779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AF1325-1A95-47F8-ABE2-78659152F2F4}">
  <ds:schemaRefs>
    <ds:schemaRef ds:uri="2f008441-e5ca-43ca-8c7b-5faa7f8f2f34"/>
    <ds:schemaRef ds:uri="68f151d0-1017-4d85-8133-85e6880779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Vapor Trail</vt:lpstr>
      <vt:lpstr>Memory Management Unit Simulator</vt:lpstr>
      <vt:lpstr>Introduction to memory management unit simulator</vt:lpstr>
      <vt:lpstr>Key Features</vt:lpstr>
      <vt:lpstr>Dependencies </vt:lpstr>
      <vt:lpstr>Implementation Details</vt:lpstr>
      <vt:lpstr>Overview of the program</vt:lpstr>
      <vt:lpstr>Usage Instructions</vt:lpstr>
      <vt:lpstr>Design Considerations</vt:lpstr>
      <vt:lpstr>Limitations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8</cp:revision>
  <dcterms:created xsi:type="dcterms:W3CDTF">2013-01-27T09:14:16Z</dcterms:created>
  <dcterms:modified xsi:type="dcterms:W3CDTF">2024-12-07T04:36:41Z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0x010100B503FC3EE67C8F429B49ABE7458F126D</vt:lpwstr>
  </property>
</Properties>
</file>