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57772-364A-9D58-9BEE-99D7CA1CC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DBF49-1C39-DF33-F204-198D9C273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ABFA1-5C6A-A39F-C1FD-C712A767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F9DB-5779-430B-90FB-F1E191D0524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F0441-878A-E088-24AF-312F889C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75A20-DDDF-438B-2759-5772BA20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26F5-07B2-48F8-85D8-DC5134DB7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0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9EF5D-6DAF-F789-52D1-FD8A9B0B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F10BD-0537-EC03-5C4D-275BB495A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F1498-918C-8044-9201-A8272B04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F9DB-5779-430B-90FB-F1E191D0524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96386-7B55-A6B9-4B0E-D87D7B9A7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40E68-14A7-3D3B-E0D3-0E57F70A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26F5-07B2-48F8-85D8-DC5134DB7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A8379E-8883-8ECF-39B3-11B1C526C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8CDCE-5889-DFC4-AD17-50618E467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17728-509E-E172-ABEF-3A99891BF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F9DB-5779-430B-90FB-F1E191D0524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64EA2-16A7-75C8-AE83-A20A09838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2F016-A1C7-E643-92B0-866A4E0E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26F5-07B2-48F8-85D8-DC5134DB7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5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4176F-F4E2-0E10-FC70-16CA61DEB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B7EA2-39BD-44E0-90FF-31C2CF1DE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B408B-9765-B66A-D8D2-103392DA6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F9DB-5779-430B-90FB-F1E191D0524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DDD57-B468-7B02-135B-1A6B7040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19844-0864-4A78-13C9-D994C9A56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26F5-07B2-48F8-85D8-DC5134DB7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4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0535-5C2F-068B-33AA-6B5633E26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CCED8-C617-6E7A-B3E4-4B61ABAD9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C1521-5A35-C2D2-A01D-0352C7BE1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F9DB-5779-430B-90FB-F1E191D0524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895A8-7DD1-0E09-F104-DE0993FA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A2155-78EC-B818-DE42-D90B8008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26F5-07B2-48F8-85D8-DC5134DB7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8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C6C61-E56E-F94C-FF9C-33B430C4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0A008-B728-2B74-F195-5F5848AB7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7BA40-9F89-4E10-9C6E-DA44CC44C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E35AC-BE63-D8CB-BAF2-41F82267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F9DB-5779-430B-90FB-F1E191D0524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A62A5-7E81-81BC-F13F-DEBD85F9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C1B09-BC62-588D-7DE7-4146B47E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26F5-07B2-48F8-85D8-DC5134DB7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6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44FD-1163-D148-DCEB-44235580B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B96FF-A4E5-D466-394E-12F71D564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47F30-8DA8-5CE3-21C9-8F1742383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98B6E5-60E9-023A-CD18-885643C12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D0CF4B-0D3C-486C-7289-DCD6385A5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779BB9-9824-6E04-37EC-142EE7F2A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F9DB-5779-430B-90FB-F1E191D0524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89941-EC8F-73B3-674D-302824EE0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5C601-E5DF-7ACC-EE80-6094413F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26F5-07B2-48F8-85D8-DC5134DB7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9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E989E-48B4-34F9-3672-E6ED4445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9948C9-3FC9-DD9A-43C2-FFEDA3672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F9DB-5779-430B-90FB-F1E191D0524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4BC2E-2DDB-A6E4-6A38-967DBB4E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F2AB5-5FE4-CD64-884F-44F51228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26F5-07B2-48F8-85D8-DC5134DB7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8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2D8EBE-97F1-D530-42A7-93E89BFA0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F9DB-5779-430B-90FB-F1E191D0524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49687-8D5C-0F43-00B0-6819FEB6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5634F-92DF-86F9-665B-52CBEE2A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26F5-07B2-48F8-85D8-DC5134DB7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0E57-6343-2A36-B06F-85DA4956A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68C2A-D9F8-07A0-9A3D-F87EBE3BB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56B5C-34CD-E239-B988-FC2C75189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48CA5-B59D-8E69-D1EF-98891EB3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F9DB-5779-430B-90FB-F1E191D0524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A13CF-A2B5-AF53-3EE5-4492C3F7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2A113-CC5B-1385-4F9A-20C79624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26F5-07B2-48F8-85D8-DC5134DB7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3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200C9-5EEF-A0E1-2BEF-F56210F24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F1BB1B-9984-A1FF-A953-3FE77DDE6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B809B-CC60-E691-A427-7B4F91774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00423-F809-7D9A-FAB7-36759A3CB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F9DB-5779-430B-90FB-F1E191D0524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6968-B038-2F0A-6A6E-EDB8AA6A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C9A2B-1673-7C3D-AF32-6CB9766B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26F5-07B2-48F8-85D8-DC5134DB7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3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4FFE1F-2D88-97FF-6058-101D5A53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46204-350A-B9CC-1149-7A64C3EB7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F349E-8C9C-9D65-C928-0A680B477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EF9DB-5779-430B-90FB-F1E191D0524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F4355-5ED2-27B3-B9CC-7DD07EAD7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5A46A-5117-116B-E91F-2B59CA753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826F5-07B2-48F8-85D8-DC5134DB7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7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01789-99CB-840F-F2E3-CACF7D913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DynamicPDF</a:t>
            </a:r>
          </a:p>
        </p:txBody>
      </p:sp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C1E97771-BF28-9BC4-7882-54A55B554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71" y="174970"/>
            <a:ext cx="7048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18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DynamicPDF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DynamicPDF</dc:title>
  <dc:creator>James Brannan</dc:creator>
  <cp:lastModifiedBy>James Brannan</cp:lastModifiedBy>
  <cp:revision>1</cp:revision>
  <dcterms:created xsi:type="dcterms:W3CDTF">2023-10-10T18:51:55Z</dcterms:created>
  <dcterms:modified xsi:type="dcterms:W3CDTF">2023-10-10T18:53:04Z</dcterms:modified>
</cp:coreProperties>
</file>