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73" r:id="rId4"/>
    <p:sldId id="261" r:id="rId5"/>
    <p:sldId id="265" r:id="rId6"/>
    <p:sldId id="259" r:id="rId7"/>
    <p:sldId id="257" r:id="rId8"/>
    <p:sldId id="258" r:id="rId9"/>
    <p:sldId id="264" r:id="rId10"/>
    <p:sldId id="268" r:id="rId11"/>
    <p:sldId id="266" r:id="rId12"/>
    <p:sldId id="274" r:id="rId13"/>
    <p:sldId id="270" r:id="rId14"/>
    <p:sldId id="271" r:id="rId15"/>
    <p:sldId id="272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A98615-8F63-45D8-8A9D-9A57354BA66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34F3CD-CA4A-4296-B12E-445C10C6D45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8458200" cy="3024336"/>
          </a:xfrm>
        </p:spPr>
        <p:txBody>
          <a:bodyPr>
            <a:normAutofit/>
          </a:bodyPr>
          <a:lstStyle/>
          <a:p>
            <a:pPr marL="0" indent="0" algn="ctr"/>
            <a:r>
              <a:rPr lang="en-GB" sz="9600" dirty="0" smtClean="0"/>
              <a:t>DATA </a:t>
            </a:r>
            <a:r>
              <a:rPr lang="en-GB" sz="9600" dirty="0"/>
              <a:t>SCIENCE </a:t>
            </a:r>
            <a:br>
              <a:rPr lang="en-GB" sz="9600" dirty="0"/>
            </a:br>
            <a:r>
              <a:rPr lang="en-GB" sz="9600" dirty="0" smtClean="0"/>
              <a:t>PROJECT</a:t>
            </a:r>
            <a:endParaRPr lang="en-GB" sz="10700" dirty="0"/>
          </a:p>
        </p:txBody>
      </p:sp>
    </p:spTree>
    <p:extLst>
      <p:ext uri="{BB962C8B-B14F-4D97-AF65-F5344CB8AC3E}">
        <p14:creationId xmlns:p14="http://schemas.microsoft.com/office/powerpoint/2010/main" val="260998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METHODOLOGY / PROCESS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Sourced the data.</a:t>
            </a:r>
          </a:p>
          <a:p>
            <a:r>
              <a:rPr lang="en-US" sz="3200" b="1" dirty="0" smtClean="0"/>
              <a:t>Imported it to the workspace.</a:t>
            </a:r>
          </a:p>
          <a:p>
            <a:r>
              <a:rPr lang="en-US" sz="3200" b="1" dirty="0" smtClean="0"/>
              <a:t>Tidied the data(arranged ,filtered (to segment customers based on their Income and spending)).</a:t>
            </a:r>
          </a:p>
          <a:p>
            <a:r>
              <a:rPr lang="en-US" sz="3200" b="1" dirty="0" smtClean="0"/>
              <a:t>Transformed it into a graph(histogram )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8407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996952"/>
            <a:ext cx="8458200" cy="864095"/>
          </a:xfrm>
        </p:spPr>
        <p:txBody>
          <a:bodyPr>
            <a:noAutofit/>
          </a:bodyPr>
          <a:lstStyle/>
          <a:p>
            <a:r>
              <a:rPr lang="en-US" sz="9600" dirty="0"/>
              <a:t>DATA ANALYSIS</a:t>
            </a:r>
            <a:endParaRPr lang="en-GB" sz="28700" dirty="0"/>
          </a:p>
        </p:txBody>
      </p:sp>
    </p:spTree>
    <p:extLst>
      <p:ext uri="{BB962C8B-B14F-4D97-AF65-F5344CB8AC3E}">
        <p14:creationId xmlns:p14="http://schemas.microsoft.com/office/powerpoint/2010/main" val="418884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68952" cy="466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Fig1:Customers data </a:t>
            </a:r>
            <a:r>
              <a:rPr lang="en-US" sz="4000" b="1" dirty="0" smtClean="0"/>
              <a:t>segmentation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075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640960" cy="459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Fig2:Customers </a:t>
            </a:r>
            <a:r>
              <a:rPr lang="en-US" sz="2800" b="1" dirty="0"/>
              <a:t>data </a:t>
            </a:r>
            <a:r>
              <a:rPr lang="en-US" sz="2400" b="1" dirty="0" smtClean="0"/>
              <a:t>segmentation based on Spending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161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8496944" cy="52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Fig2:Customers </a:t>
            </a:r>
            <a:r>
              <a:rPr lang="en-US" sz="2800" b="1" dirty="0"/>
              <a:t>data </a:t>
            </a:r>
            <a:r>
              <a:rPr lang="en-US" sz="2400" b="1" dirty="0" smtClean="0"/>
              <a:t>segmentation based on Annual Income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433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63272" cy="144242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CONCLUSION / RECOMMENDATION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With the data gathered so far, It was discovered that the spending score of the customer  was high at a particular range.</a:t>
            </a:r>
          </a:p>
          <a:p>
            <a:r>
              <a:rPr lang="en-US" b="1" dirty="0" smtClean="0"/>
              <a:t>It was discovered that customers with high annual income spend less while majority of the low income earners spend more.</a:t>
            </a:r>
          </a:p>
          <a:p>
            <a:r>
              <a:rPr lang="en-US" b="1" dirty="0" smtClean="0"/>
              <a:t>From this goods to stock more was discovered  and the category of customers our marketing team should approach.</a:t>
            </a:r>
          </a:p>
          <a:p>
            <a:r>
              <a:rPr lang="en-US" b="1" dirty="0" smtClean="0"/>
              <a:t>With this, budget can be maximized and losses reduced.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78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212976"/>
            <a:ext cx="8458200" cy="86409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GB" sz="34400" dirty="0"/>
          </a:p>
        </p:txBody>
      </p:sp>
    </p:spTree>
    <p:extLst>
      <p:ext uri="{BB962C8B-B14F-4D97-AF65-F5344CB8AC3E}">
        <p14:creationId xmlns:p14="http://schemas.microsoft.com/office/powerpoint/2010/main" val="19795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TEAM R2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6936" y="1307584"/>
            <a:ext cx="7821488" cy="5577800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dirty="0" smtClean="0">
                <a:latin typeface="Accidental Presidency" pitchFamily="2" charset="0"/>
              </a:rPr>
              <a:t>OGUNDIPE DANIEL</a:t>
            </a:r>
          </a:p>
          <a:p>
            <a:r>
              <a:rPr lang="en-US" sz="5400" b="1" dirty="0" smtClean="0">
                <a:latin typeface="Accidental Presidency" pitchFamily="2" charset="0"/>
              </a:rPr>
              <a:t>AIGBE DOUGLAS</a:t>
            </a:r>
          </a:p>
          <a:p>
            <a:r>
              <a:rPr lang="en-US" sz="5400" b="1" dirty="0" smtClean="0">
                <a:latin typeface="Accidental Presidency" pitchFamily="2" charset="0"/>
              </a:rPr>
              <a:t>OGIERIAKHI CHARLES</a:t>
            </a:r>
          </a:p>
          <a:p>
            <a:r>
              <a:rPr lang="en-US" sz="5400" b="1" dirty="0" smtClean="0">
                <a:latin typeface="Accidental Presidency" pitchFamily="2" charset="0"/>
              </a:rPr>
              <a:t>IGBADUMHE JOSHUA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2286000" lvl="8" indent="0">
              <a:buNone/>
            </a:pPr>
            <a:r>
              <a:rPr lang="en-US" sz="1800" b="1" dirty="0" smtClean="0"/>
              <a:t>				          TUTOR</a:t>
            </a:r>
          </a:p>
          <a:p>
            <a:pPr marL="2286000" lvl="8" indent="0" algn="just">
              <a:buNone/>
            </a:pPr>
            <a:r>
              <a:rPr lang="en-US" sz="2400" b="1" dirty="0" smtClean="0"/>
              <a:t>				AKINNIYI(MAZI)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38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chemeClr val="accent2">
                    <a:lumMod val="75000"/>
                  </a:schemeClr>
                </a:solidFill>
              </a:rPr>
              <a:t>PROJECT TOPIC</a:t>
            </a:r>
            <a:endParaRPr lang="en-GB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 smtClean="0">
                <a:latin typeface="Accidental Presidency" pitchFamily="2" charset="0"/>
              </a:rPr>
              <a:t>CUSTOMER SEGMENTATION AND IMPROVING STRATEGY FOR A MARKETING TEAM</a:t>
            </a:r>
            <a:endParaRPr lang="en-GB" sz="6600" dirty="0">
              <a:latin typeface="Accidental Presidenc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068960"/>
            <a:ext cx="8458200" cy="86409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       </a:t>
            </a:r>
            <a:r>
              <a:rPr lang="en-GB" sz="10700" dirty="0" smtClean="0"/>
              <a:t>INTRODUCTION</a:t>
            </a:r>
            <a:endParaRPr lang="en-GB" sz="10700" dirty="0"/>
          </a:p>
        </p:txBody>
      </p:sp>
    </p:spTree>
    <p:extLst>
      <p:ext uri="{BB962C8B-B14F-4D97-AF65-F5344CB8AC3E}">
        <p14:creationId xmlns:p14="http://schemas.microsoft.com/office/powerpoint/2010/main" val="370775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5"/>
            <a:ext cx="8496944" cy="4104455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GB" sz="3900" b="1" dirty="0" smtClean="0">
                <a:latin typeface="Arial Narrow" pitchFamily="34" charset="0"/>
                <a:cs typeface="Arial" pitchFamily="34" charset="0"/>
              </a:rPr>
              <a:t>We </a:t>
            </a:r>
            <a:r>
              <a:rPr lang="en-GB" sz="3900" b="1" dirty="0" smtClean="0">
                <a:latin typeface="Arial Narrow" pitchFamily="34" charset="0"/>
                <a:cs typeface="Arial" pitchFamily="34" charset="0"/>
              </a:rPr>
              <a:t>own a supermarket mall, through customers records we have some basic data about your customers like Age, Gender, Annual income, and Spending scores (base on customer behaviour on purchasing data).</a:t>
            </a:r>
          </a:p>
          <a:p>
            <a:pPr>
              <a:buFont typeface="Arial" charset="0"/>
              <a:buChar char="•"/>
            </a:pPr>
            <a:r>
              <a:rPr lang="en-GB" sz="3900" b="1" dirty="0" smtClean="0">
                <a:latin typeface="Arial Narrow" pitchFamily="34" charset="0"/>
                <a:cs typeface="Arial" pitchFamily="34" charset="0"/>
              </a:rPr>
              <a:t>This </a:t>
            </a:r>
            <a:r>
              <a:rPr lang="en-GB" sz="3900" b="1" dirty="0" smtClean="0">
                <a:latin typeface="Arial Narrow" pitchFamily="34" charset="0"/>
                <a:cs typeface="Arial" pitchFamily="34" charset="0"/>
              </a:rPr>
              <a:t>data set is created only for learning purpose of the customers segmentation concepts; also known as basket analysis.</a:t>
            </a:r>
          </a:p>
        </p:txBody>
      </p:sp>
    </p:spTree>
    <p:extLst>
      <p:ext uri="{BB962C8B-B14F-4D97-AF65-F5344CB8AC3E}">
        <p14:creationId xmlns:p14="http://schemas.microsoft.com/office/powerpoint/2010/main" val="238283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296144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 </a:t>
            </a:r>
            <a:r>
              <a:rPr lang="en-GB" sz="6700" b="1" dirty="0" smtClean="0"/>
              <a:t>PROBLEM STATEMENT</a:t>
            </a:r>
            <a:endParaRPr lang="en-GB" sz="6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You own the mall and want to understand the customers like </a:t>
            </a:r>
            <a:r>
              <a:rPr lang="en-GB" sz="4000" b="1" dirty="0" smtClean="0"/>
              <a:t>who can easily be converge(target customers) </a:t>
            </a:r>
            <a:r>
              <a:rPr lang="en-GB" sz="4000" b="1" dirty="0" smtClean="0"/>
              <a:t>so that the sense can be given to marketing team and plan the strategy </a:t>
            </a:r>
            <a:r>
              <a:rPr lang="en-GB" sz="4000" b="1" dirty="0" smtClean="0"/>
              <a:t>accordingly.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06366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6206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900" b="1" dirty="0" smtClean="0"/>
              <a:t>OBJECTIVES</a:t>
            </a:r>
            <a:r>
              <a:rPr lang="en-GB" b="1" dirty="0" smtClean="0"/>
              <a:t>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To be able to suggest the kind of product for a customer based on their income as regard their spending.</a:t>
            </a:r>
          </a:p>
          <a:p>
            <a:r>
              <a:rPr lang="en-GB" sz="3600" b="1" dirty="0" smtClean="0"/>
              <a:t>To see trend of </a:t>
            </a:r>
            <a:r>
              <a:rPr lang="en-GB" sz="3600" b="1" dirty="0" smtClean="0"/>
              <a:t>products customers </a:t>
            </a:r>
            <a:r>
              <a:rPr lang="en-GB" sz="3600" b="1" dirty="0" smtClean="0"/>
              <a:t>buy so as to stock more</a:t>
            </a:r>
          </a:p>
          <a:p>
            <a:r>
              <a:rPr lang="en-GB" sz="3600" b="1" dirty="0" smtClean="0"/>
              <a:t>To be able to identify the kind of customers for your marketing team.</a:t>
            </a:r>
          </a:p>
        </p:txBody>
      </p:sp>
    </p:spTree>
    <p:extLst>
      <p:ext uri="{BB962C8B-B14F-4D97-AF65-F5344CB8AC3E}">
        <p14:creationId xmlns:p14="http://schemas.microsoft.com/office/powerpoint/2010/main" val="202333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 smtClean="0"/>
              <a:t>DATA SOURCE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gotten from kaggle.com</a:t>
            </a:r>
          </a:p>
          <a:p>
            <a:endParaRPr lang="en-US" dirty="0" smtClean="0"/>
          </a:p>
          <a:p>
            <a:r>
              <a:rPr lang="en-US" dirty="0" smtClean="0"/>
              <a:t>Link to data used----&gt;  </a:t>
            </a:r>
            <a:r>
              <a:rPr lang="en-US" dirty="0" smtClean="0">
                <a:hlinkClick r:id="rId2"/>
              </a:rPr>
              <a:t>https://www.kaggle</a:t>
            </a:r>
            <a:r>
              <a:rPr lang="en-US" dirty="0" smtClean="0"/>
              <a:t> .com/vjcoudhary7/customer-segmentation-tutorial-in-python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1" y="3417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A brief of the data</a:t>
            </a:r>
            <a:endParaRPr lang="en-US" sz="5400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7"/>
            <a:ext cx="813690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6" y="4089251"/>
            <a:ext cx="8131071" cy="2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96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1114</TotalTime>
  <Words>328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Flow</vt:lpstr>
      <vt:lpstr>Slipstream</vt:lpstr>
      <vt:lpstr>DATA SCIENCE  PROJECT</vt:lpstr>
      <vt:lpstr>TEAM R2</vt:lpstr>
      <vt:lpstr>PROJECT TOPIC</vt:lpstr>
      <vt:lpstr>                 INTRODUCTION</vt:lpstr>
      <vt:lpstr>PowerPoint Presentation</vt:lpstr>
      <vt:lpstr> PROBLEM STATEMENT</vt:lpstr>
      <vt:lpstr>OBJECTIVES </vt:lpstr>
      <vt:lpstr>DATA SOURCE</vt:lpstr>
      <vt:lpstr>A brief of the data</vt:lpstr>
      <vt:lpstr>METHODOLOGY / PROCESS</vt:lpstr>
      <vt:lpstr>DATA ANALYSIS</vt:lpstr>
      <vt:lpstr>Fig1:Customers data segmentation</vt:lpstr>
      <vt:lpstr>Fig2:Customers data segmentation based on Spending score</vt:lpstr>
      <vt:lpstr>Fig2:Customers data segmentation based on Annual Income</vt:lpstr>
      <vt:lpstr>CONCLUSION / RECOMMENDATION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Aigbe Blessing</dc:creator>
  <cp:lastModifiedBy>user</cp:lastModifiedBy>
  <cp:revision>27</cp:revision>
  <dcterms:created xsi:type="dcterms:W3CDTF">2019-03-28T15:29:19Z</dcterms:created>
  <dcterms:modified xsi:type="dcterms:W3CDTF">2019-03-29T10:07:40Z</dcterms:modified>
</cp:coreProperties>
</file>