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20"/>
  </p:normalViewPr>
  <p:slideViewPr>
    <p:cSldViewPr snapToGrid="0">
      <p:cViewPr varScale="1">
        <p:scale>
          <a:sx n="204" d="100"/>
          <a:sy n="2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51DE-D1B4-A382-5DC1-BBC629A85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BD529-5DA7-FDBF-5A20-9F3A7ECD3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43DEC-5530-561D-5C71-3B9C76B1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E71A-A137-F08D-D4CB-7B172451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ED976-B4CA-1396-522F-FF3352B1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9228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EE5D-0233-05CD-BB6B-DFA7DB85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DF3BE-2142-9D9F-CC9B-5FBCB01F8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4F28-33DF-FE42-2F0E-0BE3E8FA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9EE2E-AF3E-5BE6-5A15-38B46449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25C4-033B-CDF0-2D6A-5728E553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438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A89CE-CA44-D3CB-23FC-38E0B7663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1EC34-8450-3535-7D3B-DE38BA896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EDE1-1EC0-3D06-EC86-577000F7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D2782-9A43-C537-9E4A-9A989155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34BD0-8C85-7F69-28CA-06AC7DFF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378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24BB-8992-7269-2170-183AA442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8CCC-4CEC-B336-6A63-CBCFCC3B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6D43C-AA44-5512-2AF3-DA47B596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0910-072C-9423-77EA-D20FAA33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3502-A88E-EE17-96DE-E2A61FDE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7010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1DA6-8967-79A3-B240-E654F46C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0D148-BF70-1DFB-7ADC-888C70B0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85AF-276B-74B6-4941-50EC96FD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A3CC-89D8-6A3E-7A46-686CA98C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31CEF-75E8-B4D0-7E73-7D9F4F90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319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36DB-09AC-9289-8AB6-C04B88E7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8426-71F3-9D14-6F43-2F5B83DFA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12C6F-EE6F-2481-300B-12E3DC042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47906-1ECA-A9E6-32CA-999D7548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733D0-014F-C88B-B762-78FDF649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F2DD-A8E8-C260-93A2-BAD039A6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614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84ED-511E-788D-F52B-30B5410F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FD02B-74D4-E33E-0A55-5B6424BC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91921-3131-9A59-222D-3C0E6CA17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FE2F0-E385-CA32-758F-6616CB41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7BBC2-FC4D-C796-F581-3633B6895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091A6-84EC-9C44-B98E-03ED5248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320D2-D109-4BAA-FE2E-C0896E51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98C85-AFDF-C3CB-427A-BBC398E9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6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11AE-A250-B9EF-E60A-9B6DC55D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0EC35-5C77-B65B-065F-2B7006E5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6CD9E-B750-C37B-1341-D17320AC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72FFC-1A9D-626A-14ED-03D2D5DD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705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8B3FF-DEFE-551B-06EF-DD77624D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29435-DC1C-4852-2A7E-47C6F7E1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82B14-55B2-3490-B98E-20B62D03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623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0761-6501-4E31-7984-058B9B45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9120-10E7-5AAC-85B8-78A81D58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9F93E-7FBD-4797-126F-EF799F2E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C96D4-01BC-1EE9-0C77-B08F8676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16C6E-F02B-7C1A-F015-D41513E1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AE18-CCE5-CC84-B1D9-E0D61183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7433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5972-2943-FA81-D921-D8A46714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AFCC3-793C-77E9-4144-62C639365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9CF63-9587-266D-2731-79FEEAFB1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2099F-FEAB-1A33-4729-C7DD677C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57CD-9BDD-E81D-CD91-D9361BAA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C4E9-2D32-C206-ACBE-A73119B5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7335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D74C1-ED92-396E-5646-867DF09A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0D29A-B915-2D9F-0C72-92A33DD4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0899B-B133-8EDA-BC7A-BFEE5A338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F7B5-30E4-C345-A437-A25078576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67098-A583-3BE1-564C-48ABBA9AF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5265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66B6E37-B0B0-334B-8A0B-F2FFE41E58A0}"/>
              </a:ext>
            </a:extLst>
          </p:cNvPr>
          <p:cNvGrpSpPr/>
          <p:nvPr/>
        </p:nvGrpSpPr>
        <p:grpSpPr>
          <a:xfrm>
            <a:off x="1699034" y="0"/>
            <a:ext cx="8793932" cy="6858000"/>
            <a:chOff x="2329179" y="0"/>
            <a:chExt cx="8793932" cy="6858000"/>
          </a:xfrm>
        </p:grpSpPr>
        <p:pic>
          <p:nvPicPr>
            <p:cNvPr id="1026" name="Picture 2" descr="A blank ps4 controller guide I made. I was not able to find one I liked  online. When I start a new game I fill it in by hand as I go">
              <a:extLst>
                <a:ext uri="{FF2B5EF4-FFF2-40B4-BE49-F238E27FC236}">
                  <a16:creationId xmlns:a16="http://schemas.microsoft.com/office/drawing/2014/main" id="{6A906096-499E-DA7C-62C6-D0EA5129F4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77"/>
            <a:stretch/>
          </p:blipFill>
          <p:spPr bwMode="auto">
            <a:xfrm>
              <a:off x="2624203" y="0"/>
              <a:ext cx="790886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1457D4-0ED4-0299-B268-71D7C5B1C92E}"/>
                </a:ext>
              </a:extLst>
            </p:cNvPr>
            <p:cNvSpPr txBox="1"/>
            <p:nvPr/>
          </p:nvSpPr>
          <p:spPr>
            <a:xfrm>
              <a:off x="3194139" y="50122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dirty="0">
                  <a:latin typeface="Optima" panose="02000503060000020004" pitchFamily="2" charset="0"/>
                </a:rPr>
                <a:t>Passive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37F256-6E8B-E012-5DD6-D17EB5230B55}"/>
                </a:ext>
              </a:extLst>
            </p:cNvPr>
            <p:cNvSpPr txBox="1"/>
            <p:nvPr/>
          </p:nvSpPr>
          <p:spPr>
            <a:xfrm>
              <a:off x="8206636" y="1618132"/>
              <a:ext cx="1281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dirty="0">
                  <a:latin typeface="Optima" panose="02000503060000020004" pitchFamily="2" charset="0"/>
                </a:rPr>
                <a:t>Lock State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1ABBAB-76CC-0B53-96B3-33D061A03570}"/>
                </a:ext>
              </a:extLst>
            </p:cNvPr>
            <p:cNvSpPr txBox="1"/>
            <p:nvPr/>
          </p:nvSpPr>
          <p:spPr>
            <a:xfrm>
              <a:off x="3085579" y="1726691"/>
              <a:ext cx="77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dirty="0">
                  <a:latin typeface="Optima" panose="02000503060000020004" pitchFamily="2" charset="0"/>
                </a:rPr>
                <a:t>Stand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77678A-1142-1905-87B7-45022B3CCE42}"/>
                </a:ext>
              </a:extLst>
            </p:cNvPr>
            <p:cNvSpPr txBox="1"/>
            <p:nvPr/>
          </p:nvSpPr>
          <p:spPr>
            <a:xfrm>
              <a:off x="10045874" y="4910390"/>
              <a:ext cx="1077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dirty="0">
                  <a:latin typeface="Optima" panose="02000503060000020004" pitchFamily="2" charset="0"/>
                </a:rPr>
                <a:t>Squiggle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9CE0C1-2E52-42E5-D038-4875B3BA366B}"/>
                </a:ext>
              </a:extLst>
            </p:cNvPr>
            <p:cNvSpPr txBox="1"/>
            <p:nvPr/>
          </p:nvSpPr>
          <p:spPr>
            <a:xfrm>
              <a:off x="10049387" y="3870729"/>
              <a:ext cx="77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dirty="0">
                  <a:latin typeface="Optima" panose="02000503060000020004" pitchFamily="2" charset="0"/>
                </a:rPr>
                <a:t>Pronk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2F23FF-7425-2C82-A817-125C1A63A457}"/>
                </a:ext>
              </a:extLst>
            </p:cNvPr>
            <p:cNvSpPr txBox="1"/>
            <p:nvPr/>
          </p:nvSpPr>
          <p:spPr>
            <a:xfrm>
              <a:off x="10045874" y="2969228"/>
              <a:ext cx="77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dirty="0">
                  <a:latin typeface="Optima" panose="02000503060000020004" pitchFamily="2" charset="0"/>
                </a:rPr>
                <a:t>Crawl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0ED26A-2F34-194D-C8D5-62F611DCFE78}"/>
                </a:ext>
              </a:extLst>
            </p:cNvPr>
            <p:cNvSpPr txBox="1"/>
            <p:nvPr/>
          </p:nvSpPr>
          <p:spPr>
            <a:xfrm>
              <a:off x="10023289" y="2149146"/>
              <a:ext cx="655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dirty="0">
                  <a:latin typeface="Optima" panose="02000503060000020004" pitchFamily="2" charset="0"/>
                </a:rPr>
                <a:t>Trot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1A8227-4C25-88FD-7F40-64F6BC0B99D5}"/>
                </a:ext>
              </a:extLst>
            </p:cNvPr>
            <p:cNvSpPr txBox="1"/>
            <p:nvPr/>
          </p:nvSpPr>
          <p:spPr>
            <a:xfrm>
              <a:off x="2329179" y="5495889"/>
              <a:ext cx="2185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X-Y control/</a:t>
              </a:r>
            </a:p>
            <a:p>
              <a:pPr algn="ctr"/>
              <a:r>
                <a:rPr lang="en-US" dirty="0">
                  <a:latin typeface="Optima" panose="02000503060000020004" pitchFamily="2" charset="0"/>
                </a:rPr>
                <a:t> Roll-Pitch Control</a:t>
              </a:r>
              <a:endParaRPr lang="en-TW" dirty="0">
                <a:latin typeface="Optima" panose="02000503060000020004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2588A2-33B2-EB61-985A-3BB953D9C0A9}"/>
                </a:ext>
              </a:extLst>
            </p:cNvPr>
            <p:cNvSpPr txBox="1"/>
            <p:nvPr/>
          </p:nvSpPr>
          <p:spPr>
            <a:xfrm>
              <a:off x="7677032" y="5495889"/>
              <a:ext cx="2185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Z-Control/</a:t>
              </a:r>
            </a:p>
            <a:p>
              <a:pPr algn="ctr"/>
              <a:r>
                <a:rPr lang="en-US" dirty="0">
                  <a:latin typeface="Optima" panose="02000503060000020004" pitchFamily="2" charset="0"/>
                </a:rPr>
                <a:t> Roll-Pitch Control</a:t>
              </a:r>
              <a:endParaRPr lang="en-TW" dirty="0">
                <a:latin typeface="Optima" panose="0200050306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6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Optima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LO, Patty [Student]</dc:creator>
  <cp:lastModifiedBy>LO, Patty [Student]</cp:lastModifiedBy>
  <cp:revision>1</cp:revision>
  <dcterms:created xsi:type="dcterms:W3CDTF">2024-11-06T06:42:48Z</dcterms:created>
  <dcterms:modified xsi:type="dcterms:W3CDTF">2024-11-06T06:57:02Z</dcterms:modified>
</cp:coreProperties>
</file>