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faaebaf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4faaebaf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bdc3ab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bdc3ab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4faaebaf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4faaebaf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4faaebaf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4faaebaf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0840d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f0840d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02ebbe0f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02ebbe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4faaeba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4faaeba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bdc3ab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bdc3ab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4faaeba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4faaeba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4faaebaf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4faaebaf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bdc3a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bdc3a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02ebbe0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02ebbe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4faaebaf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4faaebaf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3e2eb94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3e2eb94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3e2eb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3e2eb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ebbe0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ebbe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3e2eb9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3e2eb9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e3e2eb94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e3e2eb94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e3e2eb94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e3e2eb94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Perspectives on Stochastic RWs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models v.s. Score function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 Recap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50" y="2764950"/>
            <a:ext cx="59436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1056" y="1655556"/>
            <a:ext cx="4201900" cy="2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Variational Inference Recap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813" y="1675900"/>
            <a:ext cx="59436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6675" y="3421400"/>
            <a:ext cx="59436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3720000" y="2700200"/>
            <a:ext cx="1718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of Variational Inference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125" y="1600650"/>
            <a:ext cx="59436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200" y="3409525"/>
            <a:ext cx="59436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626850" y="2431125"/>
            <a:ext cx="2825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Case of  a Diffusion Model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0" y="1094175"/>
            <a:ext cx="7758825" cy="38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775" y="2219288"/>
            <a:ext cx="8839199" cy="581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90781"/>
            <a:ext cx="8839200" cy="121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500" y="4195851"/>
            <a:ext cx="5809450" cy="6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4227125" y="1556075"/>
            <a:ext cx="2825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=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Insight of the Paper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150" y="2874675"/>
            <a:ext cx="5514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2150" y="236537"/>
            <a:ext cx="1800151" cy="13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225" y="3965750"/>
            <a:ext cx="1635950" cy="2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7567" y="3604963"/>
            <a:ext cx="1569570" cy="8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69625" y="1697875"/>
            <a:ext cx="61150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Actual Insight of the Paper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750" y="1497775"/>
            <a:ext cx="5943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9697" y="2265313"/>
            <a:ext cx="4999801" cy="9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66825"/>
            <a:ext cx="8839201" cy="107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With an SDE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5475"/>
            <a:ext cx="8839204" cy="2274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Fokker Plank to Guide Choice of SDEs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25" y="1735800"/>
            <a:ext cx="5943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225" y="2623025"/>
            <a:ext cx="59436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Fokker Plank to Guide Choice of SDEs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5" y="1127175"/>
            <a:ext cx="8839204" cy="10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3235"/>
            <a:ext cx="86487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25" y="4000235"/>
            <a:ext cx="16002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9050" y="4269335"/>
            <a:ext cx="21050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3036950" y="4169775"/>
            <a:ext cx="1148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39617" t="7037"/>
          <a:stretch/>
        </p:blipFill>
        <p:spPr>
          <a:xfrm>
            <a:off x="1551125" y="1416925"/>
            <a:ext cx="5337300" cy="325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/>
          <p:nvPr/>
        </p:nvCxnSpPr>
        <p:spPr>
          <a:xfrm>
            <a:off x="3407650" y="2448375"/>
            <a:ext cx="1878300" cy="114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 flipH="1" rot="10800000">
            <a:off x="3447500" y="4359800"/>
            <a:ext cx="1758900" cy="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Annoying Things about Probability Distributions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525" y="445037"/>
            <a:ext cx="1800151" cy="13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946450" y="2110300"/>
            <a:ext cx="6592500" cy="21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Scoring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Sampling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750" y="1017725"/>
            <a:ext cx="5483000" cy="387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Equations! Which ones matter?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775"/>
            <a:ext cx="8839199" cy="81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625" y="2934050"/>
            <a:ext cx="3048000" cy="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11700" y="3619175"/>
            <a:ext cx="85851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simple, </a:t>
            </a:r>
            <a:r>
              <a:rPr lang="en" sz="1800">
                <a:solidFill>
                  <a:schemeClr val="dk2"/>
                </a:solidFill>
              </a:rPr>
              <a:t>flexible</a:t>
            </a:r>
            <a:r>
              <a:rPr lang="en" sz="1800">
                <a:solidFill>
                  <a:schemeClr val="dk2"/>
                </a:solidFill>
              </a:rPr>
              <a:t> recipe for generating a probability distribution.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Take out the noise term - becomes a (discretized) ODE/Normalizing Flow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Take out the drift term - (discrete) brownian motion!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Take out the X_t term - it's basically a noisy RNN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one.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375"/>
            <a:ext cx="8839199" cy="81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475" y="1907425"/>
            <a:ext cx="3048000" cy="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63550" y="2592550"/>
            <a:ext cx="85851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simple, flexible recipe for generating a probability distribution.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26953" r="59791" t="0"/>
          <a:stretch/>
        </p:blipFill>
        <p:spPr>
          <a:xfrm>
            <a:off x="975800" y="3250675"/>
            <a:ext cx="679750" cy="4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48305" r="26735" t="0"/>
          <a:stretch/>
        </p:blipFill>
        <p:spPr>
          <a:xfrm>
            <a:off x="675722" y="3788875"/>
            <a:ext cx="1279905" cy="4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81997" r="0" t="0"/>
          <a:stretch/>
        </p:blipFill>
        <p:spPr>
          <a:xfrm>
            <a:off x="854087" y="4327075"/>
            <a:ext cx="923168" cy="4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272050" y="3200138"/>
            <a:ext cx="50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Adds Stability c.f. RNNs v.s. ResNets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2285350" y="3738350"/>
            <a:ext cx="607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Trainability (actually shapes the resulting distribution)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295000" y="4276538"/>
            <a:ext cx="503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Stochasticity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Generate Good(-ish) Distributions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775"/>
            <a:ext cx="8839199" cy="812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030825" y="2873825"/>
            <a:ext cx="71607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Unlike all those ingredients </a:t>
            </a:r>
            <a:r>
              <a:rPr lang="en" sz="1800">
                <a:solidFill>
                  <a:schemeClr val="dk2"/>
                </a:solidFill>
              </a:rPr>
              <a:t>separately, it can actually model complex datasets like image data quite well.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…if we pick train the model to pick f correctly,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ideas on how to train it?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775"/>
            <a:ext cx="8839199" cy="812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511000" y="2526825"/>
            <a:ext cx="7082400" cy="20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Two things to notice about it.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t's a discretization of an SDE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(and we can analyze the corresponding Fokker-Plank)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Leads to Score function learning.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It's a Markov Chain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      (and can be the inverse of another, simpler markov chain)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Leads to Diffusion models.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450" y="56312"/>
            <a:ext cx="1800151" cy="13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