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F68E5-F08E-DF45-8318-8A1A765CA446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C8F3E-A647-E54E-B64E-A11DCCFC8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6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time-series feature classification results. 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28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B61A-B5EE-102C-4F1B-090D407F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94155-1585-A0AE-463D-3A50F203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85A3-4FF7-30A2-FE71-77BE209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7B4A-C5C2-8FF4-3CF8-9274CE2B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2A9-0AF7-717D-6D2A-A8ED0E5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465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A38B-A866-E54A-ADFA-44DE0151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3E523-AED9-4701-5981-3A54D5E1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0B0F-F7AC-DD3E-C607-7749B1A6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DAC-B44F-30B4-D873-56502E9A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1642-2EB4-D5CA-5294-8C08A836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8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D26C8-5FD8-A09C-B6C6-7D3789D2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B51C-C954-F208-6699-84530CE3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4058-0B4A-DC2A-84E5-CA168FA5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0E2C-385C-1268-A232-3461CB86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A4FA-E501-B77E-2B67-938B741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5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9166-C23E-FDEF-3E91-F7809F45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04C4-F544-8E56-EC19-B52EF64E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66B2-4C73-34E3-FB2A-E5762399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C354-EE1D-5CA6-3071-6F66D16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C2-ED5D-8998-67B0-A029BC4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1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ABD4-0F84-C07E-0A0C-31C457CB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5F970-27FD-6F16-EAC0-2A5A891E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F58A-7A26-96D4-95C5-A8E4931B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7D3C-4DA2-4458-2CFF-10EC7280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8C2B-D2A0-9DC5-D59C-72AD7AFA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50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8280-1D81-6858-F574-6894057E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B210-03A2-3131-BE08-3DFA6A3B1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76F4B-21B2-0795-A066-88EF0933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F7078-1969-739C-E850-C79BCEB9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F5EB2-3782-07A9-8B47-E60F404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CD49-B44D-72FD-5B3E-BF3E3486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55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07E-EB7F-E714-C8C5-7F0FBDD2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5D293-53A7-C337-FC51-609B2BCB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555D5-CA39-25AD-BBF4-38030C6E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0B57-19B1-688A-276C-B837136B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CB87A-2BDB-E987-BB36-690F67C90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9D1A9-C45F-D21A-808C-8724E782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55A78-79DC-2BDE-5557-4739F56A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55F23-68F9-99F5-E424-A23A667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73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4D79-3B9D-5991-EC49-AF1114D9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D858B-45CA-CD9A-001D-2586D8F8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BF7BB-99B7-F64C-AFC4-C22BEA2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7B339-8F10-1504-7A37-20E8612D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44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8CA7F-6ED2-BB3E-CE1A-78837F2A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D7F93-844E-E661-C918-22A000B4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4BDCB-C0DD-8418-B5BD-6BCC304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7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75AF-BC62-FD73-AE13-B3F9CB7F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BFD8-9092-DB45-69E1-496679A1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AFE-3964-6770-AC60-BD23DEE0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B93E4-4678-15FC-01BE-CAAB984C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8264-89C6-008E-F9A8-DEF024A8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55CC-9C7F-7F33-ADB5-EF636DDF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0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584-36BF-F5D4-A94F-3BD39E20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36BE7-3749-8639-157B-C34D77EDF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17441-ADEF-E264-3E2F-5544596DA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1592-8557-F0B3-73BC-6ACC0A2E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5BB95-5EB0-D6FF-BCBD-C54D1420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F7153-CCCC-EB66-710A-D220AA1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14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2F8CB-8216-BDCE-17BC-79FA550F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946C-1066-1F1D-482C-BC05C868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1153-D762-6D03-D8BD-680245159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25E3-CA44-CE4C-BE61-DABB1E4AE974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DFE6-8428-0CEF-8810-B2C6B0AA7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75AC-D832-086E-D4D2-877DF37FD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4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EFC61E8E-6BA8-A65C-B63E-F985E6084EC8}"/>
              </a:ext>
            </a:extLst>
          </p:cNvPr>
          <p:cNvSpPr txBox="1"/>
          <p:nvPr/>
        </p:nvSpPr>
        <p:spPr>
          <a:xfrm>
            <a:off x="0" y="0"/>
            <a:ext cx="539625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9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709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B48D1-2C72-4765-6721-02947EBA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" y="355354"/>
            <a:ext cx="3178372" cy="2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3</cp:revision>
  <dcterms:created xsi:type="dcterms:W3CDTF">2023-04-03T08:18:47Z</dcterms:created>
  <dcterms:modified xsi:type="dcterms:W3CDTF">2023-04-03T08:40:37Z</dcterms:modified>
</cp:coreProperties>
</file>