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6"/>
    <p:restoredTop sz="95994"/>
  </p:normalViewPr>
  <p:slideViewPr>
    <p:cSldViewPr snapToGrid="0">
      <p:cViewPr varScale="1">
        <p:scale>
          <a:sx n="116" d="100"/>
          <a:sy n="116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D31D-FBF1-5E4C-B56C-63D67C4A5E17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66B6-7048-3B44-AE7C-C7A4AD9FA6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Fractional displacement (FD) in the SCZ cohort. </a:t>
            </a:r>
          </a:p>
          <a:p>
            <a:r>
              <a:rPr lang="en-AU" dirty="0"/>
              <a:t>A: Distribution of FD values between control (green) and schizophrenia (grey) participants. The Wilcoxon rank sum test with continuity correction indicated a significant difference between the groups (p &lt; 1e-07).</a:t>
            </a:r>
          </a:p>
          <a:p>
            <a:r>
              <a:rPr lang="en-AU" dirty="0"/>
              <a:t>B: Effect of setting a maximum FD threshold on number of participants retained (upper) and percentage of participants retained per group (lower). The </a:t>
            </a:r>
            <a:r>
              <a:rPr lang="en-AU" dirty="0" err="1"/>
              <a:t>gray</a:t>
            </a:r>
            <a:r>
              <a:rPr lang="en-AU" dirty="0"/>
              <a:t> section covers the range of FD values examined in Figure S1C.</a:t>
            </a:r>
          </a:p>
          <a:p>
            <a:r>
              <a:rPr lang="en-AU" dirty="0"/>
              <a:t>C: Balanced accuracy values from linear SVM performed with 10-repeat 10-fold CV using movement data only (red), univariate TS features from the top-performing brain region (right postcentral gyrus, green), and the full suite of combined univariate features and brain regions (blue). Shaded regions indicate +/- 1 SD across 10 repeats per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6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7DE-5BBF-AA15-F8DF-273786DD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2CF8-5568-CE59-63FC-968B4B494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D64-3469-95DE-E0F2-E74EF4C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B2D2-6B9A-214D-AD96-DE7F9C3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6FD7-1E33-6F89-2251-6340D5A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FCA-B305-69A1-6A79-E852D4B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19EA-E76F-FEFA-47A1-1D8EF7D6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9F67-DA4A-1CC2-B118-8C2010A3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650-9B8D-B013-287A-AE885E3F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2E30-945A-207A-298D-121D417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3C2E-A5A1-55B7-6027-CD64675A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C25A-8AE7-BADD-4E8F-D5173A7E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481-761C-0F7B-6A4F-018F77A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FFD-2BA1-BE96-F32D-6BA58DEE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2EE-8627-3EC7-EBEC-BB0D09E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7DBF-24FA-E5EA-A14B-C60B6EE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0368-B87C-E613-AE63-CDE199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1A9-2BF9-1FBE-B85B-918851B6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BBE9-94A7-11A9-30C8-127A60F2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0587-50D2-AE27-4708-BCE0AEB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433-5108-F43F-F93A-E251B4C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8841-4F9A-3042-FF1C-1CA716A4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A629-7096-0830-DE85-D7874E0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7D9-6C64-0857-A9FF-7405B19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004E-EBB2-9DBC-FEF9-05DE517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103-33A6-9DB4-308B-8885FAE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1E9C-8525-EBE4-D2C8-53F93D59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CFA1-9F79-5F62-C1A5-A10DCB0E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B7BE-95AF-CC53-F37F-835AD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9AFD-BF9B-C6CC-A667-72BD9C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81A7-5456-2468-6B17-B897CB1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EC5B-3D0C-83F4-8841-0FB6626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0115-341C-E47A-31EC-D01F9DCB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9065-153F-613B-F331-251CFAD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8859-CA75-E0CE-FA7F-BE05A02E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8EF-156F-B7D4-FF51-885E5DC2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98D8-71D4-9036-B895-2C38FD7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3BA9-5C56-AA3D-8548-FF7BD27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4180-D4B9-C34C-F400-D13DC93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4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09-4F47-DB0E-4FE1-3D6D8D1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DA6A-263D-8BF6-C53D-DC724F87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9B7B-102C-2971-0F36-93E15E0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64DE-9709-4EEE-5A4A-C3735E1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FB01-6F5D-4399-E088-BB537EF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732A-44E6-C7CB-A42D-F3E3F21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C95A-8509-C05E-07D9-2EF25E4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937-A63A-9240-E239-8CAE086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365-9A6B-21D4-8586-6AA1CEF7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8A0C-6DFA-DF2B-1EE0-7A9AD263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946A-B920-D78B-63A9-0F398B8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353-3D91-9FB5-4528-89E0B88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5F2-1971-0407-130B-C807A68B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C103-832D-0925-D53C-745B284C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C27D-73A6-5AA0-96A3-AAFF732A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5D5C-DF0D-720E-1D50-8455EF7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31CE-070D-CD43-7C69-4DAFB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8EEF-E5AE-C73D-CF51-B531F87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ED8-D163-10D5-3863-1C5166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F2BA4-AB09-55E1-1218-CB8D4D8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960-6163-1CB5-EA6E-4A2E0ED6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C7F-B292-C482-C1AD-50D5876C7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8F5-0AEF-0741-A85D-2D17A4BA191C}" type="datetimeFigureOut">
              <a:rPr lang="en-AU" smtClean="0"/>
              <a:t>3/4/2023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2AB-161F-0964-4185-BB7998CE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4E2C-A369-D7E3-D99C-FDD84105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5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A515DD-DF30-6ABB-C4ED-0387ABA45867}"/>
              </a:ext>
            </a:extLst>
          </p:cNvPr>
          <p:cNvGrpSpPr/>
          <p:nvPr/>
        </p:nvGrpSpPr>
        <p:grpSpPr>
          <a:xfrm>
            <a:off x="191575" y="2098418"/>
            <a:ext cx="3796952" cy="3608235"/>
            <a:chOff x="113201" y="2098418"/>
            <a:chExt cx="3986725" cy="3788576"/>
          </a:xfrm>
        </p:grpSpPr>
        <p:pic>
          <p:nvPicPr>
            <p:cNvPr id="13" name="Picture 1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DF10D36B-BCE7-933D-25C8-5D8445F32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28" r="52811"/>
            <a:stretch/>
          </p:blipFill>
          <p:spPr>
            <a:xfrm>
              <a:off x="113201" y="2098418"/>
              <a:ext cx="1705222" cy="3784214"/>
            </a:xfrm>
            <a:prstGeom prst="rect">
              <a:avLst/>
            </a:prstGeom>
          </p:spPr>
        </p:pic>
        <p:pic>
          <p:nvPicPr>
            <p:cNvPr id="18" name="Picture 17" descr="Background pattern&#10;&#10;Description automatically generated">
              <a:extLst>
                <a:ext uri="{FF2B5EF4-FFF2-40B4-BE49-F238E27FC236}">
                  <a16:creationId xmlns:a16="http://schemas.microsoft.com/office/drawing/2014/main" id="{98D04A4E-F261-D729-2D31-E5090AE9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64" r="90063"/>
            <a:stretch/>
          </p:blipFill>
          <p:spPr>
            <a:xfrm>
              <a:off x="1830930" y="2146878"/>
              <a:ext cx="236715" cy="3601059"/>
            </a:xfrm>
            <a:prstGeom prst="rect">
              <a:avLst/>
            </a:prstGeom>
          </p:spPr>
        </p:pic>
        <p:pic>
          <p:nvPicPr>
            <p:cNvPr id="21" name="Picture 20" descr="Background pattern&#10;&#10;Description automatically generated">
              <a:extLst>
                <a:ext uri="{FF2B5EF4-FFF2-40B4-BE49-F238E27FC236}">
                  <a16:creationId xmlns:a16="http://schemas.microsoft.com/office/drawing/2014/main" id="{869A6D77-7621-35C4-718B-1ABA325C6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05" t="94464" r="29517" b="-1417"/>
            <a:stretch/>
          </p:blipFill>
          <p:spPr>
            <a:xfrm>
              <a:off x="609815" y="5552951"/>
              <a:ext cx="1511993" cy="253406"/>
            </a:xfrm>
            <a:prstGeom prst="rect">
              <a:avLst/>
            </a:prstGeom>
          </p:spPr>
        </p:pic>
        <p:pic>
          <p:nvPicPr>
            <p:cNvPr id="11" name="Picture 1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3621EB45-FE5B-91E3-032B-4220E8807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89"/>
            <a:stretch/>
          </p:blipFill>
          <p:spPr>
            <a:xfrm>
              <a:off x="2101455" y="2102780"/>
              <a:ext cx="1998471" cy="37842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1705FB-3FE4-FCBF-C888-F3D601D78B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77992" y="70500"/>
            <a:ext cx="1920290" cy="192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5DF156-3424-0276-015D-2BC29F13E6E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" y="52259"/>
            <a:ext cx="7277988" cy="181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25C00-BD37-0165-7CE7-53250C2409A5}"/>
              </a:ext>
            </a:extLst>
          </p:cNvPr>
          <p:cNvSpPr txBox="1"/>
          <p:nvPr/>
        </p:nvSpPr>
        <p:spPr>
          <a:xfrm>
            <a:off x="34532" y="65869"/>
            <a:ext cx="52311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8CC366-9C69-A731-C9E5-2FCDA956BA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87865" y="2085274"/>
            <a:ext cx="2351394" cy="3605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6F16D7-BB20-A2D7-2AD9-45177C77CB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222289" y="2085274"/>
            <a:ext cx="2351394" cy="3605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9C859-E87F-F789-1526-53D9AB2758A9}"/>
              </a:ext>
            </a:extLst>
          </p:cNvPr>
          <p:cNvSpPr txBox="1"/>
          <p:nvPr/>
        </p:nvSpPr>
        <p:spPr>
          <a:xfrm>
            <a:off x="6862572" y="1906531"/>
            <a:ext cx="681087" cy="45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E9E41-F05D-1F37-E3D0-1C722D0A1FD3}"/>
              </a:ext>
            </a:extLst>
          </p:cNvPr>
          <p:cNvSpPr txBox="1"/>
          <p:nvPr/>
        </p:nvSpPr>
        <p:spPr>
          <a:xfrm>
            <a:off x="4200107" y="1906531"/>
            <a:ext cx="681087" cy="45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3B7A1-0194-BB21-214C-4925EF59E8C3}"/>
              </a:ext>
            </a:extLst>
          </p:cNvPr>
          <p:cNvSpPr txBox="1"/>
          <p:nvPr/>
        </p:nvSpPr>
        <p:spPr>
          <a:xfrm>
            <a:off x="7046301" y="33903"/>
            <a:ext cx="386591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C7BBB-0032-93B1-B4EC-C8BE9E6543F0}"/>
              </a:ext>
            </a:extLst>
          </p:cNvPr>
          <p:cNvSpPr txBox="1"/>
          <p:nvPr/>
        </p:nvSpPr>
        <p:spPr>
          <a:xfrm>
            <a:off x="60659" y="1906531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156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47</cp:revision>
  <dcterms:created xsi:type="dcterms:W3CDTF">2023-03-19T08:55:20Z</dcterms:created>
  <dcterms:modified xsi:type="dcterms:W3CDTF">2023-04-03T10:30:56Z</dcterms:modified>
</cp:coreProperties>
</file>