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5994"/>
  </p:normalViewPr>
  <p:slideViewPr>
    <p:cSldViewPr snapToGrid="0">
      <p:cViewPr varScale="1">
        <p:scale>
          <a:sx n="147" d="100"/>
          <a:sy n="147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515DD-DF30-6ABB-C4ED-0387ABA45867}"/>
              </a:ext>
            </a:extLst>
          </p:cNvPr>
          <p:cNvGrpSpPr/>
          <p:nvPr/>
        </p:nvGrpSpPr>
        <p:grpSpPr>
          <a:xfrm>
            <a:off x="191575" y="2098418"/>
            <a:ext cx="3796952" cy="3608235"/>
            <a:chOff x="113201" y="2098418"/>
            <a:chExt cx="3986725" cy="3788576"/>
          </a:xfrm>
        </p:grpSpPr>
        <p:pic>
          <p:nvPicPr>
            <p:cNvPr id="13" name="Picture 1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DF10D36B-BCE7-933D-25C8-5D8445F32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28" r="52811"/>
            <a:stretch/>
          </p:blipFill>
          <p:spPr>
            <a:xfrm>
              <a:off x="113201" y="2098418"/>
              <a:ext cx="1705222" cy="3784214"/>
            </a:xfrm>
            <a:prstGeom prst="rect">
              <a:avLst/>
            </a:prstGeom>
          </p:spPr>
        </p:pic>
        <p:pic>
          <p:nvPicPr>
            <p:cNvPr id="18" name="Picture 17" descr="Background pattern&#10;&#10;Description automatically generated">
              <a:extLst>
                <a:ext uri="{FF2B5EF4-FFF2-40B4-BE49-F238E27FC236}">
                  <a16:creationId xmlns:a16="http://schemas.microsoft.com/office/drawing/2014/main" id="{98D04A4E-F261-D729-2D31-E5090AE9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64" r="90063"/>
            <a:stretch/>
          </p:blipFill>
          <p:spPr>
            <a:xfrm>
              <a:off x="1830930" y="2146878"/>
              <a:ext cx="236715" cy="3601059"/>
            </a:xfrm>
            <a:prstGeom prst="rect">
              <a:avLst/>
            </a:prstGeom>
          </p:spPr>
        </p:pic>
        <p:pic>
          <p:nvPicPr>
            <p:cNvPr id="21" name="Picture 20" descr="Background pattern&#10;&#10;Description automatically generated">
              <a:extLst>
                <a:ext uri="{FF2B5EF4-FFF2-40B4-BE49-F238E27FC236}">
                  <a16:creationId xmlns:a16="http://schemas.microsoft.com/office/drawing/2014/main" id="{869A6D77-7621-35C4-718B-1ABA325C6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05" t="94464" r="29517" b="-1417"/>
            <a:stretch/>
          </p:blipFill>
          <p:spPr>
            <a:xfrm>
              <a:off x="609815" y="5552951"/>
              <a:ext cx="1511993" cy="253406"/>
            </a:xfrm>
            <a:prstGeom prst="rect">
              <a:avLst/>
            </a:prstGeom>
          </p:spPr>
        </p:pic>
        <p:pic>
          <p:nvPicPr>
            <p:cNvPr id="11" name="Picture 1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3621EB45-FE5B-91E3-032B-4220E8807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89"/>
            <a:stretch/>
          </p:blipFill>
          <p:spPr>
            <a:xfrm>
              <a:off x="2101455" y="2102780"/>
              <a:ext cx="1998471" cy="37842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705FB-3FE4-FCBF-C888-F3D601D78B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77992" y="70500"/>
            <a:ext cx="1920290" cy="192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5DF156-3424-0276-015D-2BC29F13E6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" y="52259"/>
            <a:ext cx="7277992" cy="181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5C00-BD37-0165-7CE7-53250C2409A5}"/>
              </a:ext>
            </a:extLst>
          </p:cNvPr>
          <p:cNvSpPr txBox="1"/>
          <p:nvPr/>
        </p:nvSpPr>
        <p:spPr>
          <a:xfrm>
            <a:off x="34532" y="65869"/>
            <a:ext cx="52311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8CC366-9C69-A731-C9E5-2FCDA956BA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87865" y="2085274"/>
            <a:ext cx="2351394" cy="3605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6F16D7-BB20-A2D7-2AD9-45177C77CB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222289" y="2085274"/>
            <a:ext cx="2351394" cy="3605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9C859-E87F-F789-1526-53D9AB2758A9}"/>
              </a:ext>
            </a:extLst>
          </p:cNvPr>
          <p:cNvSpPr txBox="1"/>
          <p:nvPr/>
        </p:nvSpPr>
        <p:spPr>
          <a:xfrm>
            <a:off x="6862572" y="1906531"/>
            <a:ext cx="681087" cy="45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E9E41-F05D-1F37-E3D0-1C722D0A1FD3}"/>
              </a:ext>
            </a:extLst>
          </p:cNvPr>
          <p:cNvSpPr txBox="1"/>
          <p:nvPr/>
        </p:nvSpPr>
        <p:spPr>
          <a:xfrm>
            <a:off x="4200107" y="1906531"/>
            <a:ext cx="681087" cy="45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3B7A1-0194-BB21-214C-4925EF59E8C3}"/>
              </a:ext>
            </a:extLst>
          </p:cNvPr>
          <p:cNvSpPr txBox="1"/>
          <p:nvPr/>
        </p:nvSpPr>
        <p:spPr>
          <a:xfrm>
            <a:off x="7046301" y="33903"/>
            <a:ext cx="386591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C7BBB-0032-93B1-B4EC-C8BE9E6543F0}"/>
              </a:ext>
            </a:extLst>
          </p:cNvPr>
          <p:cNvSpPr txBox="1"/>
          <p:nvPr/>
        </p:nvSpPr>
        <p:spPr>
          <a:xfrm>
            <a:off x="60659" y="1906531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156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45</cp:revision>
  <dcterms:created xsi:type="dcterms:W3CDTF">2023-03-19T08:55:20Z</dcterms:created>
  <dcterms:modified xsi:type="dcterms:W3CDTF">2023-03-28T11:28:48Z</dcterms:modified>
</cp:coreProperties>
</file>