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98" r:id="rId2"/>
    <p:sldId id="299" r:id="rId3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709"/>
    <a:srgbClr val="B27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4"/>
    <p:restoredTop sz="96327"/>
  </p:normalViewPr>
  <p:slideViewPr>
    <p:cSldViewPr snapToGrid="0">
      <p:cViewPr varScale="1">
        <p:scale>
          <a:sx n="109" d="100"/>
          <a:sy n="109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7"/>
    </inkml:context>
    <inkml:brush xml:id="br0">
      <inkml:brushProperty name="width" value="0.02646" units="cm"/>
      <inkml:brushProperty name="height" value="0.02646" units="cm"/>
      <inkml:brushProperty name="color" value="#C10800"/>
    </inkml:brush>
  </inkml:definitions>
  <inkml:trace contextRef="#ctx0" brushRef="#br0">0 184 24575,'0'-1'0,"2"0"0,0 0 0,-1 0 0,2-1 0,-3 1 0,1 0 0,0 0 0,0 0 0,0 0 0,1-1 0,-1 1 0,3-1 0,-4 1 0,2-1 0,-2 1 0,3-2 0,-2 2 0,3 0 0,-4 0 0,2 0 0,-2 0 0,2-1 0,0 1 0,-2 0 0,1 1 0,-1-1 0,0 0 0,1 0 0,0 0 0,2-1 0,-3 1 0,1-1 0,0 2 0,0-1 0,0 0 0,-1 0 0,0 0 0,2 1 0,-2-1 0,1 0 0,-1-1 0,1 1 0,0 1 0,0-2 0,-1 1 0,0 0 0,0 1 0,0-1 0,0-1 0,0 1 0,0 1 0,0-2 0,0 1 0,0 0 0,0 0 0,0 0 0,0 0 0,0 0 0,0 0 0,0 1 0,0-1 0,0-1 0,0 1 0,0 1 0,0 0 0,1 0 0,1 0 0,0 1 0,0 2 0,-2-3 0,2 3 0,-2-2 0,1 1 0,1-1 0,-1 1 0,1-1 0,-2 1 0,0-1 0,1 1 0,0-1 0,0 1 0,0-1 0,-1 0 0,4 0 0,-4 0 0,0 0 0,2 1 0,-2-1 0,4 0 0,-4 0 0,2 1 0,0-1 0,-1 1 0,1-1 0,-2 0 0,1 0 0,1 1 0,-1-1 0,2 2 0,-2-2 0,1-1 0,-2 1 0,3 0 0,-3 0 0,2 0 0,-2 1 0,1 0 0,-1-1 0,2 2 0,-2-2 0,0 1 0,0-1 0,0 1 0,0-1 0,0 0 0,0 3 0,0-1 0,0 2 0,0-3 0,0 1 0,0-2 0,0 0 0,0 0 0,0 0 0,0 0 0,0 0 0,0 0 0,0 0 0,0 2 0,0-1 0,0-1 0,0 0 0,0 0 0,0 0 0,0 0 0,0 0 0,0 0 0,0 0 0,0 0 0,0 0 0,0 0 0,0 1 0,0-1 0,0 1 0,0-1 0,-2 0 0,2 0 0,-1 0 0,1 0 0,0 0 0,0-1 0,0 2 0,0-1 0,0 1 0,0-1 0,0 1 0,0-1 0,0 1 0,0 0 0,0 0 0,0-2 0,0 1 0,0 0 0,0 0 0,0 0 0,0 0 0,0 0 0,0 0 0,0-1 0,0 2 0,0-2 0,0 1 0,0 0 0,0 0 0,0 0 0,0-1 0,1 1 0,-1 0 0,3 0 0,-3 0 0,1 0 0,-1 0 0,0-1 0,0-2 0,2 1 0,0-2 0,0 2 0,0-1 0,-2 1 0,3-1 0,-2 1 0,1-2 0,-1 2 0,1-1 0,0 2 0,0-3 0,0 2 0,0-1 0,0 1 0,-2-1 0,0 2 0,2-3 0,-2 2 0,3-3 0,-3 3 0,2 1 0,-2-1 0,0-1 0,0 1 0,0-1 0,0 1 0,1 0 0,-1 1 0,2-2 0,-2 1 0,0 0 0,0 0 0,0 0 0,0 0 0,0 0 0,0 1 0,0-1 0,0 0 0,0 0 0,0 0 0,0 0 0,0 0 0,0 0 0,0 0 0,0 0 0,0 0 0,0 0 0,0-1 0,0 1 0,0 1 0,0-2 0,0 1 0,0-1 0,0 1 0,0-1 0,1 1 0,-1-1 0,1 1 0,-1-1 0,0 2 0,0-3 0,0 2 0,2 0 0,-2-1 0,2 1 0,0 1 0,-2-1 0,0 0 0,0-1 0,2 1 0,-2-1 0,2 1 0,0-1 0,0 1 0,-1-1 0,1 1 0,-2 0 0,3 0 0,-3 0 0,1 0 0,1-1 0,-2 2 0,2-2 0,-2 2 0,1-1 0,-1 0 0,1 0 0,-1 1 0,2 0 0,-2 1 0,2 0 0,-2 0 0,0 0 0,0 0 0,0 0 0,1 1 0,0-1 0,1 3 0,-2-3 0,1 2 0,0-2 0,1 1 0,-2-1 0,3 0 0,-2 0 0,-1 0 0,0 1 0,2 0 0,-2-1 0,2 0 0,-2-1 0,1 3 0,-1-2 0,3 1 0,-1-1 0,-1 1 0,2-1 0,-2 0 0,0 1 0,0-1 0,1 0 0,-1 0 0,3 1 0,-4-1 0,1 0 0,-1 0 0,0 0 0,1-1 0,0 1 0,0 0 0,-1 0 0,0 1 0,1-1 0,-1-1 0,2 1 0,-2 1 0,0-2 0,0 1 0,1 0 0,0 1 0,1-1 0,0 1 0,-1-1 0,0 1 0,-1-1 0,2-1 0,-2 1 0,2 0 0,-1 0 0,-1 0 0,1 0 0,-1-1 0,0 1 0,0 0 0,0-1 0,0 0 0,0-1 0,0-1 0,0-1 0,0 0 0,3-2 0,-3 1 0,5-3 0,-4 4 0,2-1 0,-1 1 0,0 0 0,2-2 0,-2 2 0,1-2 0,0 1 0,0 1 0,0 0 0,-1 0 0,0 2 0,0-3 0,-1 3 0,1-2 0,-1 2 0,-1-1 0,2 1 0,-2-1 0,0 1 0,1 0 0,0 0 0,1-1 0,-2 1 0,2 0 0,-2 0 0,1 0 0,0 0 0,0 0 0,-1 1 0,0-2 0,0 1 0,0-1 0,0 1 0,0 0 0,0-1 0,0 2 0,0-2 0,0 1 0,0-1 0,0 0 0,0 0 0,0 0 0,0 0 0,0 1 0,0-1 0,0 1 0,0-1 0,0 1 0,0-1 0,0 1 0,0-1 0,-1 1 0,0-1 0,0 1 0,1-1 0,0 1 0,0 0 0,0 0 0,0-1 0,0 1 0,0 0 0,0 0 0,0-1 0,0 1 0,0-1 0,0 1 0,0-1 0,0 1 0,0-1 0,0 0 0,0 0 0,0 1 0,0 0 0,0 0 0,0-1 0,0 0 0,0 0 0,0 2 0,0-2 0,0 1 0,0-1 0,0 1 0,0-2 0,0 2 0,0 0 0,0 0 0,0 0 0,0 0 0,0 0 0,0 0 0,0 0 0,0 1 0,0-1 0,0 0 0,0 0 0,0 0 0,0 0 0,0 0 0,0 0 0,0 0 0,0-1 0,0 1 0,0 0 0,0 0 0,0 0 0,0 0 0,0 1 0,0-2 0,0 1 0,0 0 0,0 0 0,0 0 0,0 0 0,0 1 0,-2 0 0,2 1 0,-1-1 0,1 1 0,0 0 0,0 1 0,0 0 0,0 0 0,1-2 0,2 4 0,-1-3 0,1 1 0,-2 0 0,0-2 0,1 1 0,1 1 0,-3 0 0,1 0 0,1 0 0,-2-1 0,3 0 0,-3 0 0,2 0 0,-2 0 0,0 0 0,0 0 0,0-1 0,1 2 0,0-1 0,-1 0 0,2 0 0,-2 1 0,2 0 0,-1-1 0,0 0 0,1 0 0,-2 0 0,3 0 0,-3 0 0,1 1 0,1-1 0,-2 0 0,2 0 0,-1 1 0,0-2 0,1 2 0,0-1 0,0 2 0,2-1 0,-2 0 0,2-1 0,-3 0 0,2 0 0,-2 1 0,1-1 0,3 1 0,-4-2 0,2 3 0,0-2 0,-1 1 0,-1-1 0,2 1 0,-3-1 0,2 1 0,0-1 0,0-1 0,-2 1 0,3 0 0,-3 0 0,1 0 0,-1 0 0,2 0 0,-2 0 0,1 0 0,-1 0 0,0-1 0,1 1 0,0 1 0,0-1 0,-1 1 0,2-2 0,-2 2 0,1-1 0,-1 1 0,0-1 0,2 0 0,-2 1 0,2 0 0,-1-1 0,-1 1 0,2-1 0,-2 1 0,0-1 0,0 1 0,0-1 0,0-1 0,0 1 0,0 1 0,0-1 0,0 0 0,0 1 0,0-1 0,0 0 0,0 0 0,0 0 0,0 1 0,0-2 0,0 1 0,0 1 0,0-2 0,0 1 0,0 1 0,0-2 0,0 1 0,0 0 0,0 0 0,0 0 0,0 0 0,0 0 0,0 1 0,0-2 0,0 1 0,0 0 0,0 1 0,0-1 0,0 1 0,0-1 0,0 0 0,0 0 0,0 1 0,0-2 0,0 0 0,1 0 0,-1-1 0,3 1 0,-3-1 0,1 0 0,1 0 0,-2 0 0,2-1 0,-2 0 0,1 0 0,2 0 0,-3 1 0,2 0 0,-1-1 0,2 1 0,-1-1 0,-1 1 0,2-1 0,-3 2 0,2-2 0,-1 1 0,2-1 0,-2 1 0,1-1 0,-1 2 0,0-1 0,1-1 0,0 1 0,0-1 0,-2 1 0,1 0 0,-1 0 0,1 0 0,-1 0 0,2 0 0,-2 0 0,2 0 0,-1 0 0,2 0 0,-3 0 0,2 0 0,0 0 0,1-1 0,-1 1 0,1-1 0,-3 1 0,2-1 0,-1 2 0,3-2 0,-2 1 0,2-2 0,-1 2 0,0 0 0,-1-1 0,2 0 0,-4 1 0,6-2 0,-4 2 0,2 0 0,-1-1 0,0 1 0,-1 0 0,0 0 0,0 0 0,-1 0 0,1 0 0,-2 0 0,0 0 0,0 1 0,0 1 0,0 0 0,0 0 0,0 1 0,0-1 0,0 0 0,0 1 0,0-1 0,0 0 0,0 2 0,0-1 0,0 0 0,0 1 0,0-2 0,0 2 0,0-2 0,3 1 0,-3-2 0,3 4 0,-3-3 0,0 1 0,0-1 0,1 1 0,-1-1 0,2 0 0,-1 0 0,-1 1 0,4-1 0,-4 1 0,2-1 0,-1 0 0,0 0 0,1 1 0,-2-1 0,1 1 0,-1-1 0,0 0 0,0 1 0,0 0 0,0 0 0,0 0 0,0-1 0,0 1 0,0-1 0,0 1 0,0-1 0,0 1 0,0 0 0,0 2 0,0-4 0,0 4 0,0-3 0,0 1 0,0-1 0,0 0 0,0 0 0,0 1 0,0-1 0,0 1 0,0-1 0,0 1 0,0-1 0,0 1 0,0-1 0,0 1 0,0-1 0,0 0 0,0 1 0,0 0 0,0-1 0,0 0 0,0 0 0,0 1 0,0-1 0,0 0 0,0 0 0,0 0 0,0 1 0,0-1 0,0-1 0,0 1 0,0 0 0,0 0 0,0 0 0,0-1 0,0-1 0,1 0 0,1 0 0,-1 0 0,1 1 0,-1-1 0,0 0 0,3 0 0,-1 1 0,0 0 0,0 0 0,0 0 0,-2 0 0,2 0 0,-3 1 0,4 0 0,-3-1 0,1 1 0,0 0 0,-2 0 0,0 0 0,0-1 0,-1 1 0,1 0 0,0 1 0,-2-2 0,2 1 0,-2 1 0,2-1 0,-2-1 0,2 1 0,-2 0 0,2 0 0,-2 0 0,2 0 0,0 0 0,0 0 0,0 0 0,0-1 0,0 1 0,0 0 0,0 0 0,0-1 0,0 1 0,0 1 0,0-1 0,0 0 0,0-1 0,-1-1 0,1 0 0,-1-1 0,1 1 0,0-1 0,0 1 0,0 0 0,0 0 0,0-1 0,0 1 0,0-1 0,0 1 0,0-2 0,0 2 0,0-2 0,0 2 0,0-1 0,0 1 0,0-2 0,0 2 0,0-1 0,0 1 0,0-1 0,0 1 0,0 0 0,0 0 0,0 0 0,0 1 0,0-1 0,0 0 0,0 0 0,0 0 0,0 1 0,0-1 0,0-1 0,0 1 0,0 0 0,0 0 0,1 0 0,-1 0 0,1 0 0,-1 1 0,0-1 0,2-1 0,-2 1 0,2 0 0,-2 0 0,0 0 0,0 0 0,2 0 0,-2-1 0,0 1 0,0 0 0,0 0 0,2-1 0,0 1 0,-1-1 0,0 1 0,1-1 0,-2 1 0,2 1 0,-2-1 0,1-1 0,-1 1 0,1 0 0,-1 0 0,0 0 0,0 0 0,0-1 0,0 1 0,0 0 0,2-1 0,-2 1 0,3 0 0,-3 0 0,2 0 0,-2 0 0,0-1 0,0 2 0,0-1 0,0 0 0,0 0 0,0 0 0,1-1 0,-1 1 0,2-1 0,-2 1 0,0-1 0,0 1 0,0-2 0,1 3 0,-1-2 0,2 1 0,-2-1 0,0 0 0,0 0 0,0 2 0,0-3 0,0 2 0,1-1 0,-1 2 0,2-2 0,-1 1 0,-1 0 0,2-1 0,-2 0 0,0 1 0,1-2 0,-1 2 0,1-2 0,1 2 0,-2 0 0,2 0 0,-2-1 0,0 1 0,0-2 0,0 2 0,0-2 0,2 2 0,-2 0 0,0 0 0,0-1 0,2 1 0,-2-1 0,2 1 0,-2 0 0,0 0 0,1-2 0,0 2 0,-1-1 0,0 1 0,2 0 0,-2 0 0,3-1 0,-3 1 0,1 0 0,-1-1 0,0 0 0,0 2 0,0-2 0,0 1 0,0-1 0,2 1 0,-1-1 0,1 1 0,-1-1 0,-1 1 0,0-1 0,2 1 0,-2-1 0,2 1 0,-1-2 0,-1 2 0,2-1 0,-2 1 0,0-1 0,0 1 0,0-1 0,0 0 0,1 0 0,-1 1 0,1 0 0,-1 0 0,2-1 0,-2 1 0,2 0 0,-2 0 0,0 0 0,0 0 0,0 0 0,2 0 0,-2-1 0,2 1 0,-2 1 0,2-1 0,0 0 0,0 0 0,-2 1 0,2 2 0,-1 0 0,0 0 0,-1 2 0,0-3 0,0 2 0,0 0 0,0 0 0,0 0 0,0 0 0,0-2 0,2 1 0,-2 0 0,1-1 0,-1 1 0,0 0 0,0-1 0,2 1 0,-2-1 0,1 1 0,-1-1 0,0 0 0,0 0 0,0 0 0,0 0 0,0 1 0,0-1 0,0 1 0,0-1 0,0 1 0,0-1 0,0 1 0,0-1 0,0 0 0,0 0 0,0 1 0,0-1 0,0 1 0,0-1 0,0 1 0,0-1 0,0 0 0,0 0 0,0 1 0,0 0 0,0 0 0,0-1 0,0 1 0,0-1 0,0 1 0,0 0 0,0-1 0,0 0 0,0 1 0,2-1 0,-2 2 0,1-1 0,0-1 0,0 1 0,0-1 0,-1 0 0,2 0 0,-2 0 0,2 2 0,-2-2 0,0 1 0,0-1 0,1 1 0,-1-1 0,3 1 0,-3-2 0,1 2 0,-1-1 0,0 1 0,0 0 0,0 0 0,2-1 0,-2 1 0,2-1 0,-2 3 0,0-3 0,0 2 0,0-2 0,0 0 0,0 1 0,2-1 0,0 1 0,0-1 0,-1 0 0,0 0 0,-1 0 0,0 0 0,0 0 0,0-1 0,0 1 0,0 1 0,0-1 0,2 0 0,-2 0 0,1 0 0,-1 0 0,0 0 0,0 0 0,0 1 0,0-2 0,0 2 0,0-1 0,0 0 0,0-1 0,0 1 0,0 0 0,0 0 0,2-1 0,-2 0 0,1-1 0,1-1 0,-2 2 0,2-1 0,-1 0 0,2-1 0,-3 1 0,2 0 0,4-3 0,-2 2 0,1-4 0,-3 5 0,1-1 0,-3 1 0,1 0 0,-1 0 0,0 0 0,1 1 0,0-1 0,2 0 0,-3 0 0,2 0 0,-2 0 0,2 0 0,0-1 0,-1 1 0,0 1 0,1-1 0,-1 0 0,3 0 0,-3 0 0,0 0 0,1 0 0,0 0 0,-2 1 0,2-2 0,0 1 0,0 0 0,0-1 0,-1 1 0,2 1 0,-3-2 0,4 1 0,-4 0 0,4-1 0,-2 1 0,1-1 0,-1 1 0,-2-1 0,0 1 0,2 0 0,0 0 0,2-1 0,-2 1 0,1-1 0,-3 1 0,1 0 0,0 0 0,0 0 0,-1 0 0,0 0 0,2 0 0,-2 0 0,2 0 0,-1 0 0,0 0 0,1 0 0,-2 0 0,1 0 0,0 0 0,0 1 0,0 0 0,-1 1 0,0 0 0,0 0 0,0 0 0,0 0 0,0 0 0,0 1 0,0 0 0,0-1 0,1 0 0,-1 1 0,3 0 0,-2 1 0,1 0 0,0 0 0,-2 0 0,0 0 0,0-2 0,0 2 0,1-3 0,0 1 0,1 1 0,-2-1 0,2 0 0,-1 1 0,0-1 0,1 1 0,-2-1 0,2 2 0,-2-2 0,0 0 0,0 0 0,1 1 0,-1-1 0,2 1 0,-1-1 0,0 0 0,1 0 0,1 1 0,-2-1 0,0 1 0,-1 0 0,2-2 0,-2 1 0,4 1 0,-4 0 0,3 0 0,-2-1 0,0 0 0,0 0 0,0 0 0,-1 0 0,2-1 0,-2 2 0,0-1 0,1-1 0,0 1 0,-1 1 0,0-1 0,2-1 0,-2 2 0,2-1 0,-1 0 0,0 0 0,0 1 0,-1-1 0,1 0 0,-1 0 0,2 0 0,-2 0 0,0 0 0,1 0 0,-1 1 0,1-2 0,-1 1 0,0 0 0,2 0 0,-1 0 0,1 0 0,0 0 0,-1 1 0,-1-1 0,1 0 0,1 0 0,-2 0 0,2 0 0,-2 0 0,0 0 0,1 0 0,0 0 0,0 0 0,-1 0 0,0 0 0,0-1 0,0 3 0,0-2 0,1 0 0,-1 0 0,2 0 0,-2 0 0,0 0 0,1 0 0,0 0 0,-1 1 0,0-2 0,2 1 0,-2 0 0,2 1 0,-2-1 0,0 0 0,0-1 0,0 1 0,1 0 0,0 0 0,1 0 0,-2-1 0,2 0 0,-2-2 0,0 0 0,0 0 0,0 0 0,0 1 0,1 0 0,0-1 0,1 1 0,-2-1 0,2 2 0,-2-3 0,1 2 0,0-2 0,1 2 0,-1-3 0,-1 2 0,2-1 0,-1 1 0,1 0 0,-1 0 0,-1 0 0,0 2 0,0-3 0,2 2 0,-2-1 0,1 1 0,-1-2 0,0 2 0,2-1 0,-2 1 0,1-2 0,-1 2 0,0 0 0,0-1 0,0 1 0,0 0 0,0 0 0,2 0 0,-2 0 0,2 0 0,-2 0 0,0 1 0,0-1 0,0 0 0,0 0 0,0 0 0,0 0 0,0 0 0,0 0 0,0 0 0,0 0 0,0 0 0,0-1 0,0 0 0,0 1 0,0 0 0,0 1 0,0-1 0,0-1 0,0 2 0,0-2 0,0 1 0,1 0 0,0 0 0,-1 0 0,0 0 0,0 0 0,2 0 0,-2 0 0,2 0 0,-1 0 0,0 0 0,1 0 0,-2 0 0,2 0 0,-2 1 0,0-2 0,0 1 0,1 0 0,0-1 0,1 1 0,-2-1 0,1 2 0,-1-1 0,1 0 0,0-1 0,0 1 0,-1 0 0,0 1 0,2-2 0,-2 1 0,1 1 0,-1-1 0,0-1 0,0 1 0,0 0 0,0 0 0,1-1 0,0 0 0,2 1 0,-3 0 0,1-1 0,-1 1 0,0-1 0,0 0 0,0 1 0,0 0 0,2-2 0,-1 2 0,1-1 0,-1 1 0,-1-1 0,0 0 0,0 0 0,0 1 0,2 1 0,-2-1 0,2-1 0,-1 1 0,0 0 0,-1 0 0,2-2 0,-2 2 0,2-2 0,-2 2 0,1 0 0,0 0 0,-1-1 0,0 1 0,0-1 0,0 0 0,2 0 0,-2 1 0,2-1 0,-2 1 0,0-1 0,0 2 0,1-3 0,0 2 0,0-1 0,-1 1 0,2-1 0,-2 2 0,0-3 0,0 2 0,0 0 0,0 0 0,0-1 0,0 0 0,3-1 0,-2 2 0,1-1 0,-2 1 0,0 0 0,0 0 0,1-1 0,0 1 0,0-1 0,1 2 0,-2-2 0,3 1 0,-3-1 0,1 1 0,-1 0 0,2 0 0,-2-1 0,1 1 0,-1 1 0,0-1 0,0 0 0,2 0 0,-2 0 0,2 1 0,0-1 0,2-1 0,-3 1 0,2 0 0,-3 1 0,1-1 0,0 0 0,1 0 0,1 1 0,-1-1 0,-1 1 0,-1 0 0,0 1 0,0 0 0,0 0 0,0 0 0,0 1 0,0 0 0,0-1 0,0 0 0,0 0 0,2 0 0,-1-1 0,1 1 0,-1 0 0,-1 0 0,0 1 0,0-2 0,2 3 0,-2-3 0,2 2 0,0-1 0,0 2 0,-1-3 0,1 2 0,-2-1 0,2 1 0,0-1 0,0 1 0,0-1 0,-2 1 0,0-1 0,0 0 0,1 0 0,2 0 0,-3 0 0,1 0 0,0 0 0,0-1 0,0 1 0,-1 0 0,1 0 0,-1 0 0,3 0 0,-2 0 0,2 0 0,-3 0 0,2 0 0,0 0 0,1 1 0,-1-1 0,-1 1 0,-1-2 0,0 1 0,0 0 0,0 0 0,0 0 0,1 0 0,-1 0 0,2 0 0,-2 1 0,0-1 0,0 0 0,0 0 0,1 2 0,0-2 0,-1 0 0,0 0 0,0 0 0,0 0 0,0 2 0,0-2 0,0 1 0,2-1 0,-2 1 0,2-2 0,-2 2 0,0 0 0,0 0 0,2 0 0,-2-1 0,1 0 0,-1 0 0,0 0 0,0 0 0,1 0 0,-1 1 0,2 0 0,-2-1 0,1 0 0,-1 1 0,2-1 0,-2 1 0,0-1 0,0 1 0,1-1 0,0 0 0,0 0 0,0 1 0,-1-1 0,2 1 0,-2 0 0,0 0 0,0-1 0,0 0 0,0 0 0,0 0 0,1 1 0,0-1 0,0 2 0,-1-2 0,2-1 0,-2 2 0,1-2 0,-1 2 0,1-1 0,0 0 0,0-1 0,-1 1 0,0 0 0,2 0 0,-2 0 0,1 0 0,-1 1 0,0-1 0,0 0 0,0 0 0,0 0 0,0 0 0,0-1 0,0 2 0,0-1 0,0-1 0,0 1 0,0 0 0,0 0 0,0 0 0,0 1 0,0-2 0,0 1 0,0 1 0,0-2 0,0 1 0,0 0 0,0 0 0,0-1 0,0 1 0,0 0 0,-1 0 0,1 0 0,-2 0 0,2 0 0,0-1 0,0 2 0,0-2 0,2 0 0,-2-2 0,2 2 0,-1-1 0,1 0 0,0 0 0,0 0 0,-2 0 0,2-1 0,0 1 0,2-1 0,-1 0 0,2 0 0,-2 1 0,-1 0 0,1-1 0,-1 1 0,0-1 0,2-1 0,-3 2 0,3-1 0,-2 1 0,3-2 0,-2 2 0,0-1 0,-2 1 0,1-1 0,-2 2 0,4-2 0,-3 1 0,1-1 0,0 1 0,0 0 0,0 0 0,-1 0 0,0 0 0,-1 0 0,2 0 0,-1 0 0,0 0 0,1-1 0,-2 1 0,3-1 0,-2 1 0,1 0 0,0 0 0,2-1 0,-2 1 0,2-2 0,-4 2 0,3-1 0,-2 1 0,2-2 0,-1 2 0,0-1 0,-2 1 0,1-1 0,-1 1 0,1-1 0,-1 1 0,2 0 0,-2 0 0,2-1 0,-2 1 0,1 0 0,0 0 0,-1 0 0,0 0 0,0 0 0,0 0 0,0 0 0,2 0 0,-2 1 0,2-1 0,-1-1 0,0 1 0,-1 0 0,2 1 0,-2-1 0,2 1 0,-2 1 0,1 0 0,0 1 0,-1-1 0,0 0 0,0 0 0,0 1 0,0-1 0,0 0 0,0 1 0,0 1 0,0-1 0,0 0 0,0 0 0,0 0 0,0-1 0,0 0 0,0 0 0,2 1 0,-2-1 0,1 1 0,-1-1 0,0 0 0,0 0 0,0 0 0,0 0 0,0-1 0,1 2 0,0-1 0,2-1 0,-3 1 0,2 2 0,-2-2 0,0 1 0,0-1 0,0 0 0,0 0 0,0 0 0,0 0 0,0 0 0,0 1 0,0-1 0,0 0 0,0 2 0,0-2 0,0 1 0,0-1 0,0 1 0,0 0 0,0-1 0,0 1 0,0-1 0,0 0 0,0 2 0,0-2 0,0 2 0,1-3 0,0 3 0,-1-3 0,0 1 0,0 0 0,0 1 0,0 0 0,0-1 0,2 1 0,-2-1 0,1 0 0,-1 1 0,2-1 0,-2 1 0,1-1 0,-1 0 0,0 1 0,2 0 0,-2-1 0,1 1 0,-1-1 0,0 1 0,0-1 0,0 0 0,2 0 0,-2 1 0,2-1 0,-1 1 0,0-1 0,-1 1 0,0-1 0,0 0 0,0 0 0,0 1 0,2-2 0,-2 1 0,2 0 0,-2 0 0,0 0 0,0 1 0,0-2 0,1 3 0,-1-3 0,1 2 0,-1-1 0,0 0 0,0 0 0,0 0 0,0 0 0,0 0 0,2 1 0,-2-1 0,2 0 0,-2 0 0,0 0 0,1 0 0,0 0 0,-1-1 0,2 2 0,-2-1 0,1 0 0,-1 0 0,0 0 0,0-1 0,0 1 0,0 1 0,1-2 0,0 1 0,0 0 0,-1 0 0,1 0 0,-1 0 0,2 0 0,-2 0 0,1 0 0,0 0 0,0-1 0,1 2 0,-2-2 0,1 1 0,-1 0 0,0 0 0,0 0 0,0 0 0,0 0 0,0 0 0,0-1 0,0 2 0,0-1 0,0 0 0,1 1 0,0-1 0,0-1 0,-1 0 0,0 0 0,0-1 0,0-1 0,0 1 0,0 0 0,0 0 0,2 0 0,-2 0 0,3-1 0,-3 1 0,2-2 0,0 1 0,0 1 0,0-1 0,0 0 0,2 0 0,-2 0 0,0 0 0,-1 0 0,-1 1 0,0-2 0,0 2 0,1 0 0,0 1 0,1-2 0,-2 1 0,3-2 0,-2 2 0,0-1 0,-1 1 0,1-1 0,-1 1 0,2 0 0,-2 0 0,0 1 0,0-2 0,1 1 0,0 1 0,0-1 0,-1 0 0,0-1 0,0 1 0,0 0 0,2-2 0,-2 1 0,3 0 0,-3 0 0,0 0 0,0 0 0,0 1 0,0-1 0,0 1 0,0-1 0,0 2 0,0-3 0,0 2 0,0-2 0,0 2 0,0 0 0,0 0 0,0-1 0,0 1 0,0 0 0,0-1 0,0 1 0,0 0 0,0-1 0,0 1 0,0-1 0,0 1 0,0-1 0,0 0 0,0 1 0,0 0 0,0 0 0,0 0 0,0 0 0,0 0 0,0 0 0,0-1 0,0 1 0,0 0 0,0 0 0,0 0 0,0-1 0,0 1 0,0 0 0,0 0 0,0-1 0,0 0 0,0 1 0,0-1 0,0 1 0,0 0 0,0-1 0,0 1 0,0-1 0,0 0 0,0-1 0,0 2 0,0-1 0,0 1 0,0-2 0,0 1 0,0 0 0,0 1 0,0-2 0,0 2 0,0-2 0,0 2 0,0-1 0,0 2 0,0-2 0,0 1 0,0-2 0,0 2 0,0-1 0,0 2 0,0-1 0,0 0 0,0 0 0,0 0 0,0 0 0,0 0 0,0-1 0,0 1 0,0-1 0,0 1 0,0-1 0,0 2 0,0-2 0,0 2 0,0-2 0,0 1 0,0 0 0,0 1 0,0-1 0,0 0 0,0 0 0,0 0 0,0 0 0,0 0 0,0 0 0,0 1 0,0-1 0,0 0 0,0 0 0,0 0 0,0 0 0,0 0 0,0 0 0,0 0 0,0 0 0,0 1 0,1-1 0,-1 1 0,1 0 0,-1 1 0,0 1 0,0-1 0,0 3 0,0-1 0,0 2 0,0-3 0,0 3 0,0-2 0,0 2 0,0-2 0,2-1 0,-2-1 0,2 1 0,-2 1 0,2-1 0,-2 0 0,0 2 0,0-3 0,2 1 0,-2-1 0,2 1 0,-1-1 0,0 1 0,-1 0 0,0-1 0,0 1 0,2 0 0,-2-1 0,2 0 0,-2 0 0,1 1 0,-1-2 0,1 2 0,1-1 0,-1 1 0,2-1 0,-1 1 0,-1-1 0,-1 1 0,1-1 0,0 1 0,0-1 0,1 0 0,-2 1 0,3-1 0,-3 1 0,2 0 0,-2-1 0,1 0 0,-1 0 0,1 0 0,-1 0 0,0-1 0,0 1 0,2 1 0,-2 0 0,2 0 0,-1 0 0,0-1 0,-1 0 0,0 1 0,0 0 0,0-1 0,0 1 0,2 0 0,-2-1 0,1 1 0,-1-1 0,0 1 0,0-1 0,0 0 0,0 1 0,0-1 0,0 0 0,0 1 0,0 0 0,0 0 0,0-1 0,0 1 0,0-1 0,0 0 0,0 0 0,0 0 0,0 1 0,0 0 0,0-1 0,0 1 0,0-1 0,0 1 0,0-1 0,0 1 0,0-1 0,0-1 0,0 1 0,0 1 0,0-2 0,0 1 0,0 0 0,0 0 0,0 0 0,0-1 0,0 1 0,0 0 0,0 0 0,0 0 0,0-1 0,0 2 0,0-1 0,0 0 0,0-1 0,0 1 0,0 0 0,0 0 0,0 0 0,0-1 0,0 1 0,0-2 0,0 0 0,0-1 0,2-1 0,-1 1 0,1-1 0,-1 1 0,0 0 0,3-1 0,-3 1 0,3-1 0,-1 0 0,-1 1 0,-1 0 0,-1 1 0,0 0 0,1-1 0,1 1 0,-1-3 0,2 2 0,-2-1 0,2 2 0,-2-1 0,2 0 0,-1 0 0,-1 1 0,-1-2 0,0 2 0,3-3 0,-2 3 0,1-1 0,-2 0 0,2-1 0,-2 2 0,2-1 0,-2 1 0,0 0 0,1 0 0,0-2 0,-1 1 0,0 0 0,2 0 0,-2 0 0,2 1 0,-2 0 0,1 0 0,0 1 0,-1-2 0,2 1 0,-2 0 0,1-2 0,-1 2 0,0-1 0,0 1 0,1 0 0,0 0 0,1-1 0,-2 0 0,2 0 0,-2 1 0,0-2 0,1 2 0,0-1 0,0 0 0,-1 1 0,2 0 0,-2 0 0,1-1 0,0 1 0,1-1 0,0 0 0,-1 1 0,-1-1 0,0 1 0,2-1 0,-2 1 0,1 0 0,0 0 0,1-2 0,0 1 0,0 1 0,-1 0 0,0 0 0,-1 0 0,0-1 0,0 1 0,0-1 0,0 1 0,2-2 0,-2 2 0,2-1 0,-1 0 0,0 0 0,-1 2 0,0-1 0,0 0 0,1-2 0,-1 2 0,2-2 0,-2 2 0,0-1 0,0 1 0,1 0 0,0 0 0,0-1 0,-1 1 0,3-1 0,-3 1 0,3 0 0,-3 0 0,2 0 0,-2 0 0,1 1 0,-1-1 0,0 0 0,0 0 0,1 0 0,0 0 0,0 0 0,-1 0 0,0 1 0,0-2 0,2 2 0,-2-1 0,2 0 0,0 0 0,-1 0 0,1 0 0,0 1 0,-2 0 0,0 1 0,0 0 0,0 1 0,0-1 0,0 1 0,0 1 0,0-2 0,0 0 0,0 0 0,0 0 0,0 2 0,0-1 0,0 0 0,0-1 0,0 0 0,0 0 0,0 2 0,0-1 0,0 1 0,0-2 0,0 2 0,0-2 0,0 1 0,0-1 0,0 0 0,0 1 0,0-1 0,0 0 0,0 0 0,0 0 0,0 0 0,0 0 0,0 0 0,0 0 0,0 0 0,0 0 0,0 1 0,0-1 0,0-1 0,0 1 0,0 0 0,0 0 0,0 1 0,0-1 0,0 1 0,0-1 0,0 1 0,0-1 0,0 1 0,0-1 0,0 1 0,0-1 0,0 2 0,0-2 0,0 2 0,0-2 0,0 1 0,0-1 0,0 1 0,0-1 0,0 1 0,0-1 0,0 0 0,0 0 0,0 2 0,0-3 0,0 2 0,0 0 0,0 0 0,0 0 0,0-1 0,0 1 0,2 0 0,-2-2 0,2 2 0,-2-1 0,0 1 0,0 0 0,2 0 0,-2-1 0,4 1 0,-4-1 0,3 1 0,-3-1 0,0 0 0,0 0 0,1 2 0,1-2 0,0 1 0,-1-1 0,-1 1 0,0-2 0,0 1 0,0 1 0,1-2 0,0 1 0,0 0 0,-1 0 0,0 0 0,0 1 0,0-1 0,0 0 0,0 0 0,2 1 0,-2-1 0,1 0 0,0 1 0,0-1 0,0 1 0,-1-1 0,1 1 0,-1-1 0,2 0 0,-2 0 0,0 0 0,0 0 0,0 0 0,1 0 0,0 0 0,-1 0 0,0 1 0,2-1 0,-2 1 0,2-2 0,-2 3 0,0-2 0,0 0 0,0 0 0,0 0 0,0 0 0,0 0 0,0 0 0,1 0 0,0 0 0,-1 1 0,2-1 0,-2 0 0,2 0 0,-2 0 0,0 0 0,0 0 0,2 0 0,-2 0 0,1 0 0,-1 1 0,0-2 0,0 2 0,0-1 0,0 1 0,1-2 0,-1 1 0,2 0 0,-2 0 0,0 0 0,0 0 0,0 0 0,0 0 0,0 0 0,0 0 0,0 0 0,0 0 0,0 0 0,1 0 0,-1-1 0,2 2 0,-1-1 0,0 0 0,0 0 0,1 1 0,-2 0 0,1-1 0,-1 0 0,1 0 0,1 0 0,0 1 0,0-1 0,-1 0 0,0 0 0,0 0 0,-1-1 0,2 1 0,-2 0 0,0 0 0,1 0 0,0 0 0,1 0 0,-2 0 0,2-1 0,-2-1 0,1 0 0,0-1 0,1 0 0,0-1 0,-1 2 0,4-2 0,-5 2 0,5-2 0,-4 1 0,2-2 0,0 3 0,-1-2 0,-1 1 0,0-1 0,-1 2 0,2-1 0,-1 0 0,1 0 0,1-1 0,-1 0 0,0 1 0,-1-3 0,-1 4 0,2-1 0,-2 0 0,2 0 0,-2 1 0,1-1 0,-1 1 0,2-1 0,-1 0 0,-1 0 0,2 1 0,-1 0 0,-1-1 0,3 0 0,-3 1 0,2-1 0,-2 1 0,1 0 0,2 0 0,-2-1 0,3-1 0,-2 1 0,0 0 0,-2-1 0,2 1 0,-2-1 0,2 0 0,-2 2 0,1 0 0,0-1 0,0 1 0,1 0 0,-2-1 0,2 0 0,-1 1 0,0-1 0,0 1 0,-1 0 0,4-1 0,-3 0 0,1 0 0,-2 1 0,0 0 0,0-1 0,0 1 0,0 0 0,0 0 0,0 0 0,0 0 0,0 0 0,0 1 0,0-2 0,0 1 0,0 0 0,0-1 0,0 1 0,0 0 0,0-2 0,0 2 0,0-2 0,0 1 0,0 0 0,0 1 0,0-1 0,0 1 0,0 0 0,1 0 0,-1 0 0,2 0 0,-2 0 0,0 1 0,0-1 0,1 0 0,0-1 0,1 1 0,0-1 0,-1 2 0,0-2 0,-1 2 0,0-1 0,2 0 0,-2 1 0,2 0 0,-1 1 0,2 0 0,-3 0 0,2 1 0,-1-1 0,-1 1 0,3-1 0,-3 0 0,2 0 0,-2-1 0,1 2 0,2 0 0,-3-1 0,2 0 0,-1 0 0,0 1 0,1-1 0,-1 2 0,2-2 0,2 1 0,-3-1 0,0 1 0,-2-1 0,0 0 0,2 2 0,-1-1 0,1 0 0,-1-1 0,-1 0 0,1 0 0,-1 0 0,2 0 0,-2 0 0,1 0 0,0 0 0,2 1 0,-3-1 0,2 1 0,-2-1 0,0 0 0,1 0 0,2 1 0,-2-1 0,1 0 0,1 0 0,-3 0 0,2 0 0,-1 0 0,1 0 0,-2 0 0,4 0 0,-4 0 0,2 0 0,-2 0 0,0 0 0,0-1 0,0 1 0,0 0 0,0 0 0,0 0 0,0 0 0,0 0 0,0-1 0,0 2 0,0-2 0,4 1 0,-4 0 0,1 0 0,-1 0 0,1 0 0,0-1 0,0 2 0,-1-2 0,0 1 0,0 0 0,0 0 0,0 0 0,1 0 0,-1 0 0,2 0 0,-1 0 0,0 0 0,1 0 0,-2 0 0,2 0 0,-2-1 0,0 1 0,0 0 0,0 0 0,0 0 0,0 0 0,0-1 0,0 1 0,0 0 0,0 0 0,0 0 0,0 0 0,-2 0 0,2-1 0,-1-1 0,1-1 0,1 0 0,0 1 0,1-3 0,0 2 0,0-2 0,0 2 0,0-1 0,-2 2 0,2-2 0,-2 1 0,2-3 0,-1 4 0,-1-3 0,2 3 0,-2-1 0,2 1 0,-2 0 0,0 0 0,0 0 0,0 1 0,0-2 0,0 1 0,0 1 0,0-1 0,0 0 0,0 0 0,0 0 0,0 0 0,1-1 0,0 1 0,1-1 0,-1 1 0,3-3 0,-4 3 0,4-3 0,-2 3 0,1-1 0,-2 1 0,-1 0 0,0 0 0,1-2 0,-1 3 0,2-4 0,-1 3 0,0 0 0,1 0 0,2-1 0,-3 0 0,3-1 0,-2 1 0,0 0 0,1-1 0,-1 3 0,0-2 0,-1 1 0,2-1 0,-2 1 0,2 0 0,-2-1 0,1 1 0,-2 0 0,4-2 0,-3 1 0,0 0 0,-1-1 0,2 2 0,-2-1 0,1 1 0,1 0 0,-2 0 0,1 0 0,-1 0 0,0 1 0,0-1 0,0 0 0,0 0 0,0 0 0,0 0 0,0 0 0,0 0 0,0 0 0,0 0 0,0 1 0,0-2 0,0 2 0,0-2 0,0 1 0,0 0 0,0 0 0,0 0 0,0 0 0,0-1 0,0 1 0,0 0 0,0 0 0,0 0 0,0-3 0,0 2 0,0-2 0,0 2 0,0 0 0,0 1 0,0 0 0,0-1 0,2 1 0,-2-1 0,1 0 0,-1 1 0,0 0 0,0 0 0,0 0 0,2 0 0,-2-1 0,2 1 0,-2 0 0,1-1 0,-1 2 0,2-2 0,-2 1 0,1-2 0,-1 2 0,3-1 0,-3 1 0,0 0 0,0 0 0,0 0 0,1 0 0,0 0 0,-1-1 0,2 2 0,-2-1 0,2-1 0,-2 1 0,0 0 0,0 1 0,0-1 0,0 1 0,0 0 0,0 1 0,0 2 0,0-2 0,0 0 0,-2 0 0,2 1 0,-2 0 0,2-1 0,0 1 0,0-1 0,0 2 0,0-2 0,0 1 0,0-1 0,0 0 0,0 0 0,0 0 0,0 1 0,0-1 0,0-1 0,0 1 0,0 1 0,0-1 0,0-1 0,0 2 0,0-1 0,0 2 0,0-2 0,0 2 0,0-2 0,0 2 0,0-1 0,0-1 0,3 1 0,-3 0 0,2 0 0,-2-1 0,0 0 0,0-1 0,0 2 0,0-1 0,0 0 0,0 1 0,0-1 0,0 0 0,0 0 0,0 0 0,0 0 0,0 1 0,0-1 0,0 2 0,0-1 0,0 1 0,0-2 0,0 0 0,0 0 0,0 1 0,0-1 0,0 0 0,0 1 0,0-2 0,0 3 0,0-2 0,0 1 0,0 0 0,2 1 0,-2-1 0,3 1 0,-3-2 0,1 2 0,-1-2 0,1 3 0,-1-3 0,0 1 0,0 0 0,0 0 0,0-1 0,0 1 0,0-1 0,2 0 0,-2 1 0,2 0 0,-2 0 0,1-1 0,-1 1 0,1 0 0,2 0 0,-3 0 0,1 1 0,-1-2 0,0 0 0,2 1 0,-2-1 0,2 2 0,-2-2 0,0 1 0,0-2 0,1 2 0,0-1 0,-1 0 0,0 0 0,0 1 0,2-1 0,-2 1 0,2-1 0,-1 0 0,-1 0 0,2 0 0,-2 0 0,0 0 0,0 0 0,1 0 0,-1 0 0,1 1 0,1-1 0,-2 0 0,2 0 0,-2 0 0,0-1 0,0 2 0,0-2 0,0 1 0,0 0 0,1 0 0,0 0 0,0 0 0,-1 0 0,0 0 0,0 0 0,0 0 0,0 0 0,1 1 0,-1-1 0,2 1 0,-2-1 0,1 0 0,-1 0 0,2 0 0,-2 0 0,1 0 0,-1 0 0,3 0 0,-2 1 0,0-1 0,-1 0 0,1 1 0,-1-2 0,2 2 0,-2-1 0,1 1 0,0-1 0,-1 1 0,0-2 0,2 2 0,-2-1 0,2 0 0,-2 0 0,0 0 0,1 0 0,0 0 0,-1 0 0,2 0 0,-2 0 0,2 0 0,-2 0 0,0-1 0,0 1 0,0 1 0,0-1 0,0 0 0,0 0 0,0 0 0,1 0 0,-1 0 0,1 0 0,-1 0 0,0 0 0,0 0 0,2 0 0,-2 0 0,1 0 0,1 0 0,-2 0 0,2 0 0,-2 0 0,0-1 0,0 2 0,0-1 0,0 0 0,0 0 0,1 0 0,0 0 0,0 0 0,-1 0 0,0 0 0,0 0 0,0 0 0,0 0 0,0 0 0,0 0 0,0 0 0,0-1 0,0 1 0,1 0 0,-1-1 0,0-2 0,0 1 0,0-3 0,1 3 0,1-3 0,-2 3 0,0-1 0,2-1 0,1 1 0,2-3 0,-2 3 0,3-5 0,-6 5 0,4-3 0,-4 4 0,2-3 0,-1 2 0,1-2 0,-2 3 0,0 0 0,0 0 0,0-1 0,1 0 0,-1 1 0,2-1 0,-1 1 0,0-1 0,1 0 0,0 1 0,0-1 0,2-1 0,-2 1 0,0 0 0,-2 1 0,0-1 0,0 0 0,0 0 0,0 0 0,0 1 0,0-1 0,0 1 0,0 0 0,2 0 0,-1-1 0,0 0 0,1 0 0,-2 1 0,2-1 0,-2 0 0,2-1 0,0 1 0,0-1 0,-1 2 0,-1-2 0,0 2 0,1-1 0,0 1 0,0-2 0,-1 1 0,0-1 0,0 2 0,0-2 0,0 2 0,0 0 0,0 0 0,0 0 0,0-1 0,0 1 0,0 1 0,0-2 0,0 2 0,0-1 0,0 0 0,0 0 0,0-1 0,0 1 0,0-1 0,0 1 0,0 0 0,0 0 0,0-1 0,0 1 0,0 0 0,0 0 0,0-1 0,0 1 0,0-2 0,0 2 0,0-2 0,0 1 0,0 1 0,2 0 0,-2 0 0,1 0 0,-1-1 0,0 1 0,1-1 0,0 2 0,0-3 0,-1 2 0,0-1 0,0 1 0,0 0 0,0 0 0,1-1 0,-1 1 0,2-1 0,-2 1 0,1 0 0,0 1 0,0-1 0,-1 0 0,0 1 0,0 0 0,0 1 0,0 0 0,1 1 0,-1-1 0,2 0 0,-2 0 0,2 2 0,-1-2 0,0 3 0,-1-2 0,2 0 0,-2-1 0,2 2 0,-2-2 0,0 2 0,0-2 0,2 2 0,-2-1 0,0 1 0,0-3 0,0 3 0,0-2 0,0 1 0,0-1 0,0 1 0,2-1 0,-1 2 0,1-3 0,1 2 0,-3-1 0,2 0 0,-2 0 0,1 1 0,0-1 0,3 3 0,-4-3 0,4 3 0,-4-3 0,4 1 0,-4-1 0,2 1 0,-1-1 0,2 0 0,-3 0 0,2 0 0,-2 0 0,0 0 0,0 0 0,0 0 0,0 0 0,0 1 0,0-1 0,0 0 0,0 1 0,1 1 0,0-1 0,1 0 0,-2 0 0,0 0 0,2 0 0,-1 0 0,2 0 0,-3-1 0,0 1 0,0-1 0,1 1 0,-1-2 0,2 2 0,-2-1 0,0 1 0,1-1 0,0-1 0,-1 2 0,0-1 0,0 0 0,0 0 0,0 0 0,0 0 0,0 0 0,0-1 0,2 1 0,-2 0 0,2 0 0,-2-1 0,0 0 0,0-1 0,0-1 0,1 1 0,0 0 0,3-2 0,-3 2 0,2-3 0,-2 3 0,1-2 0,0 1 0,2-5 0,-4 6 0,3-4 0,-2 3 0,0 1 0,0-1 0,0 1 0,-1-1 0,3-1 0,-2 2 0,1-2 0,0 2 0,-1-2 0,0 1 0,-1 0 0,0 1 0,0 0 0,0-1 0,0 1 0,0 0 0,0 0 0,0 0 0,0-1 0,0 0 0,0 0 0,0 1 0,0 1 0,0-2 0,0 1 0,0-1 0,0 1 0,0-1 0,0 1 0,0-1 0,0 0 0,2 0 0,-2 1 0,1 0 0,-1 1 0,2-2 0,-2 0 0,4 0 0,-4 0 0,4-2 0,-4 3 0,4-3 0,-3 3 0,1-3 0,-2 4 0,1-3 0,-1 2 0,1-1 0,-1 1 0,2 0 0,-2 0 0,1 0 0,-1 0 0,2 0 0,-2 1 0,2-1 0,-2 0 0,1-1 0,0 1 0,0 0 0,0 0 0,1 0 0,1 0 0,-2 1 0,2-1 0,-3 0 0,3 0 0,-1 0 0,0 0 0,0 1 0,0-1 0,0 0 0,-2 1 0,0 0 0,0 2 0,0 0 0,2 1 0,0-2 0,-1 2 0,0-1 0,-1 1 0,0-2 0,2 2 0,-2-2 0,1 6 0,-1-6 0,2 3 0,-2-3 0,3 0 0,-3 0 0,3 1 0,-3-1 0,3 0 0,-2 0 0,1 0 0,0 1 0,0 0 0,0-1 0,0 2 0,-2-2 0,0 2 0,0-2 0,0 0 0,0 1 0,0-1 0,0 2 0,2-2 0,0 1 0,2 1 0,-4-1 0,4 2 0,-3-3 0,0 3 0,-1-3 0,2 3 0,-1-3 0,3 2 0,-4-1 0,2 1 0,-2-2 0,0 1 0,0 0 0,0-1 0,0 1 0,0-1 0,0-1 0,0 2 0,0 0 0,0 0 0,1 0 0,-1-1 0,2 0 0,-2 2 0,0-1 0,0 2 0,0-2 0,0 1 0,0-2 0,0 2 0,0-2 0,0 2 0,0-2 0,0 1 0,0-1 0,0 4 0,0-4 0,0 3 0,0-3 0,0 1 0,0-1 0,0 0 0,0 0 0,0 1 0,0-1 0,0 1 0,0-1 0,0 0 0,0 0 0,0-1 0,0 0 0,0-2 0,0 1 0,2-1 0,-2 1 0,2-2 0,-2 2 0,0-2 0,0 1 0,2 1 0,-2-2 0,3-1 0,-2 1 0,2-2 0,-3 3 0,2-3 0,-2 2 0,1 0 0,-1 0 0,0 3 0,0-2 0,0-2 0,0 3 0,0-3 0,0 3 0,0-2 0,0 2 0,0-1 0,0 0 0,0 0 0,0 1 0,2-2 0,-2 2 0,1-2 0,-1 2 0,0-2 0,0 2 0,2-2 0,-1 1 0,3-1 0,-4 2 0,6-3 0,-5 3 0,3-1 0,-4 1 0,0 0 0,1-1 0,0 0 0,0-1 0,-1 2 0,0-1 0,0 0 0,1 1 0,1-1 0,1 1 0,0-1 0,-1 0 0,1 1 0,-2 0 0,1-1 0,0 1 0,-2 1 0,3 0 0,-2-1 0,1 0 0,0 0 0,-1 0 0,0 0 0,1 0 0,1 1 0,-3-1 0,2 0 0,-1 0 0,-1 1 0,3-1 0,-1 0 0,1 0 0,-2 0 0,2 1 0,-2-2 0,1 1 0,-2 1 0,3-1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8"/>
    </inkml:context>
    <inkml:brush xml:id="br0">
      <inkml:brushProperty name="width" value="0.02646" units="cm"/>
      <inkml:brushProperty name="height" value="0.02646" units="cm"/>
      <inkml:brushProperty name="color" value="#4472C5"/>
    </inkml:brush>
  </inkml:definitions>
  <inkml:trace contextRef="#ctx0" brushRef="#br0">6 196 24575,'0'-1'0,"-2"-1"0,1 1 0,-2-2 0,3 2 0,0 0 0,0-1 0,0-1 0,0 2 0,0-2 0,0 3 0,2-2 0,0 0 0,-1 0 0,0 0 0,-1 1 0,0-1 0,2 1 0,-2 0 0,1-1 0,-1 1 0,0 0 0,0 0 0,0-1 0,0 1 0,0 0 0,2 0 0,-2 0 0,2 0 0,-1-1 0,0 1 0,-1 0 0,0 0 0,2-1 0,-2 1 0,2 0 0,-2 0 0,0 0 0,1 0 0,0 0 0,1 0 0,-2-1 0,3 0 0,-3 1 0,1 1 0,1-2 0,-2 2 0,3-2 0,-3 1 0,4-1 0,-3 1 0,3-1 0,-4 1 0,3 0 0,-3 0 0,6-1 0,-5 0 0,4-1 0,-5 1 0,3 0 0,-3 1 0,2-1 0,0-1 0,-1 2 0,2-2 0,0 1 0,-3-1 0,3 0 0,-2 2 0,3-3 0,0 2 0,0-1 0,-3 1 0,-1 1 0,3-2 0,-3 1 0,1-1 0,-1 2 0,2-1 0,2-1 0,-1 1 0,2-1 0,-4 2 0,1-1 0,-2 0 0,4-1 0,-3 2 0,3-4 0,0 3 0,-1-1 0,-1 1 0,0 0 0,0 0 0,-2 0 0,2 0 0,-2 1 0,2 0 0,-1 0 0,-1 0 0,3 0 0,-2 1 0,1-2 0,-2 2 0,3-1 0,-2-1 0,1 1 0,-2 1 0,3-1 0,-3-1 0,3 2 0,-1-1 0,1 0 0,-1 0 0,1 1 0,-3 0 0,1 1 0,-1 0 0,0 0 0,0 1 0,0-1 0,0 0 0,0 1 0,0-1 0,0 1 0,0-1 0,0 1 0,0 0 0,0 0 0,0 0 0,0-2 0,0 2 0,0-1 0,0 0 0,0 0 0,0 0 0,0 0 0,0 0 0,0 0 0,0-1 0,0 1 0,0 0 0,0 1 0,0-1 0,0 1 0,0-1 0,0 1 0,0-1 0,0 1 0,0-1 0,0 0 0,0 1 0,0-1 0,0 1 0,0-1 0,0 0 0,0 0 0,0 2 0,0 0 0,0 0 0,0-2 0,0 0 0,0 0 0,0 0 0,0 1 0,0-1 0,0 1 0,0-1 0,0 0 0,0 0 0,0 0 0,0 1 0,0-1 0,0 1 0,0 0 0,0 0 0,0 1 0,0 0 0,0-1 0,0 1 0,0-1 0,0 4 0,0 0 0,0 2 0,0-3 0,1-2 0,0-1 0,1 0 0,-2-1 0,2 2 0,-2-2 0,0 1 0,0 0 0,0 0 0,0 0 0,0-1 0,0 0 0,0 1 0,2-1 0,-2 1 0,1-1 0,-1 1 0,0 0 0,0 0 0,1-1 0,0 1 0,0-1 0,-1 1 0,0-1 0,0 0 0,0-1 0,0 2 0,0-1 0,0 0 0,0-1 0,0 2 0,0-1 0,2 0 0,-2 0 0,1 0 0,-1 0 0,0 0 0,0 0 0,0 0 0,0 0 0,0 0 0,0 0 0,0 0 0,0 0 0,0 0 0,0 0 0,0 0 0,0 0 0,0 0 0,0 0 0,0 0 0,1 0 0,1 0 0,-1 0 0,1 0 0,-2 0 0,0 0 0,1 0 0,1 1 0,-1-1 0,3 0 0,-4 0 0,1 0 0,0 0 0,0 0 0,0 0 0,1 0 0,-2-1 0,1 1 0,-1 0 0,0-1 0,0 0 0,2-2 0,-1 0 0,1 0 0,0 0 0,0 1 0,0 0 0,1-1 0,-1 0 0,3-2 0,1 0 0,-1 0 0,1 1 0,-5 2 0,5-3 0,-6 2 0,7-2 0,-6 2 0,2 0 0,2 0 0,0-2 0,0 1 0,2-2 0,-6 4 0,3-2 0,-4 2 0,5-2 0,-5 2 0,2-1 0,-1 1 0,2-1 0,-2 0 0,1-1 0,0 1 0,-2 1 0,1 0 0,0 0 0,-1 1 0,2-2 0,0 2 0,-1-1 0,0 0 0,1-1 0,-2 1 0,2 0 0,-2 0 0,1 0 0,0-1 0,1 1 0,-2 0 0,2 0 0,-2-1 0,0 1 0,0 0 0,0 0 0,0 0 0,0 0 0,0 0 0,0 0 0,0 0 0,0 0 0,0 0 0,0 0 0,0 0 0,0 0 0,0 0 0,0 0 0,0-1 0,1 1 0,-1-1 0,2 2 0,-2 0 0,0 0 0,0 1 0,0 1 0,0-1 0,0 0 0,0 0 0,0 1 0,0-1 0,0 2 0,0-1 0,0 1 0,1-2 0,2 3 0,-1-3 0,0 2 0,-2-1 0,4 1 0,-4-1 0,2 0 0,0 0 0,-2-1 0,3 1 0,-3 0 0,2 1 0,-2 1 0,0-3 0,0 2 0,0-2 0,0 1 0,1 0 0,0 0 0,-1 0 0,0-1 0,0 1 0,0 2 0,0-3 0,2 2 0,-2-2 0,2 0 0,-2 1 0,1-1 0,-1 1 0,3-1 0,-3-1 0,4 2 0,-3-1 0,1 0 0,-1 0 0,-1 0 0,0 0 0,0 0 0,0 0 0,1 1 0,-1-1 0,3 1 0,-2-1 0,-1 1 0,0-1 0,0 0 0,0-1 0,2 2 0,-2-1 0,3 1 0,-2-1 0,-1 0 0,0 1 0,0-2 0,2 1 0,-2 1 0,2 0 0,-2 1 0,0-1 0,2 1 0,-2-1 0,1-1 0,0 0 0,0 1 0,0-2 0,-1 2 0,0-1 0,0 0 0,1 1 0,-1-2 0,3 1 0,-2 0 0,0-1 0,-1 0 0,1 0 0,1-2 0,0 1 0,-1 0 0,-1 0 0,0 0 0,2 0 0,-2 0 0,1 0 0,-1 0 0,2 0 0,-2 0 0,2 0 0,-1 0 0,2 0 0,-3 0 0,1 0 0,-1-1 0,0 2 0,1-1 0,1-1 0,-1 1 0,3-1 0,-4 1 0,1 0 0,1-1 0,-2 1 0,1 1 0,1-1 0,-2-1 0,2 1 0,-1 0 0,0 0 0,1 1 0,-2-2 0,2 1 0,-1 0 0,2-1 0,-3 1 0,3 0 0,-3 0 0,2 0 0,-1 0 0,0 0 0,-1 0 0,2 0 0,-2-1 0,2 1 0,-1 0 0,-1 0 0,1 0 0,1 0 0,-2 0 0,2 0 0,-1-2 0,0 0 0,2-1 0,-3 2 0,2 0 0,-2 1 0,1-1 0,0 0 0,0 0 0,-1 1 0,2-2 0,-2 2 0,1-1 0,-1 1 0,0-1 0,0 1 0,0-1 0,0 0 0,0-1 0,1 2 0,0-1 0,0 1 0,0-2 0,-1 2 0,2 0 0,-2 0 0,0 0 0,0-2 0,0 1 0,0-1 0,3 1 0,-3 0 0,5 0 0,-5 2 0,1-2 0,1 0 0,0-1 0,0 0 0,1 2 0,-1-1 0,-1 2 0,1-1 0,-2-1 0,0 1 0,0 0 0,0 0 0,0-1 0,0 1 0,0 0 0,0-1 0,1 1 0,0-1 0,-1 0 0,2 1 0,-2 0 0,2-1 0,-1 1 0,-1 0 0,1 0 0,1-2 0,0 2 0,0-1 0,0 1 0,-1 1 0,1-2 0,-2 0 0,3 2 0,-2-1 0,0 1 0,-1 1 0,0-1 0,0 2 0,0-1 0,0 0 0,0 0 0,0 1 0,0-1 0,0 0 0,0 1 0,3 4 0,-2-4 0,2 4 0,-3-5 0,0-1 0,0 2 0,0-1 0,0 1 0,0-1 0,0 2 0,0-3 0,0 3 0,0-2 0,0 1 0,0-1 0,0 1 0,0 0 0,1 0 0,1-1 0,-1 1 0,1-1 0,-1 1 0,0-1 0,0 0 0,0 1 0,-1-1 0,4 1 0,-4 0 0,2 0 0,-2-1 0,2 2 0,-1-2 0,-1 0 0,3 0 0,-2 0 0,2 1 0,-3 0 0,1-1 0,0 1 0,0-1 0,2 2 0,-3-2 0,1 0 0,1 0 0,-2 0 0,1 1 0,0-1 0,0 1 0,0 0 0,1 2 0,-2-2 0,2 0 0,-2-1 0,0 0 0,0 0 0,0 0 0,0 0 0,0 0 0,0 1 0,1-1 0,0 0 0,-1 1 0,0-1 0,0 1 0,0-1 0,2 0 0,-2 0 0,1 0 0,-1 1 0,0 0 0,0-1 0,0 1 0,0-1 0,0 0 0,0 1 0,0-1 0,0 0 0,0 0 0,0 1 0,0 0 0,0-1 0,0 0 0,0 1 0,0 0 0,0 0 0,0-1 0,0 0 0,0 0 0,0 0 0,0 0 0,0 1 0,0-1 0,0 0 0,0 0 0,1 0 0,0 0 0,0 1 0,-1-1 0,0 1 0,0-1 0,2 0 0,-2 0 0,1 0 0,-1 0 0,2 0 0,-2 0 0,2 0 0,-2 0 0,0 0 0,0 0 0,0 0 0,2 0 0,-2 0 0,0 0 0,2 0 0,-2 0 0,1 0 0,1 0 0,-2 0 0,1 0 0,1 0 0,-2 0 0,1 0 0,-1 0 0,0 0 0,0 0 0,0-1 0,0-1 0,0-1 0,0 0 0,0 0 0,0 0 0,0 0 0,0 0 0,2 0 0,0-1 0,2-2 0,-1 1 0,0 0 0,-1 2 0,-2 0 0,1 0 0,-1 0 0,1 0 0,1-1 0,-2 1 0,2-1 0,-2 1 0,2 1 0,-2-1 0,0 1 0,0 0 0,2 0 0,0-2 0,1 1 0,2-1 0,-2 1 0,0 0 0,-1 1 0,1-2 0,0 2 0,-1-1 0,1 1 0,-3 0 0,1 0 0,0 0 0,0 0 0,0-1 0,1 1 0,0-2 0,0 2 0,1-2 0,1 2 0,-2 0 0,0 0 0,0 0 0,0 0 0,0-1 0,1 0 0,-2 1 0,2 1 0,-1-1 0,1-1 0,-1 2 0,1-1 0,-2 0 0,2 0 0,-1 0 0,0 0 0,2 0 0,-1-1 0,0 1 0,-2 0 0,2 0 0,-2 0 0,1 0 0,2 0 0,-3-1 0,5 0 0,-6 1 0,5-2 0,-2 2 0,1-1 0,-2 2 0,-1-2 0,-1 2 0,0 1 0,0 0 0,0 1 0,0 0 0,0-1 0,0 3 0,0-2 0,0 1 0,2 1 0,-2-1 0,3 0 0,-3 0 0,0-2 0,0 1 0,0 0 0,0 1 0,0 0 0,0-1 0,0 1 0,0-1 0,0 1 0,0-1 0,0 1 0,0 0 0,0-1 0,0 4 0,2-5 0,0 2 0,0-2 0,-2 0 0,0 1 0,0-1 0,0 0 0,1 2 0,-1-2 0,2 1 0,-2-1 0,1 1 0,-1 0 0,1 0 0,-1-1 0,0 1 0,0 0 0,0 0 0,0-1 0,0 0 0,0 0 0,0 0 0,0 0 0,0 0 0,0 1 0,0-2 0,2 2 0,-2 0 0,2-1 0,-2 0 0,0 0 0,0 1 0,0-1 0,0 0 0,0 0 0,0 2 0,0-2 0,0 1 0,0-1 0,0 0 0,0 1 0,0-1 0,0 0 0,0 1 0,0-1 0,0 1 0,0-1 0,0 0 0,0 0 0,0 0 0,0 0 0,0 0 0,0 0 0,0 1 0,0-1 0,0 0 0,0 0 0,0-1 0,0-1 0,0 1 0,1-4 0,0 2 0,7-4 0,-5 2 0,4-1 0,-3 1 0,2-4 0,9-7 0,-6 5 0,-1 0 0,1 2 0,-5 1 0,12-9 0,-11 8 0,7-4 0,-12 9 0,2-1 0,-2 2 0,3-1 0,-2 1 0,2-2 0,-2 2 0,0 1 0,-1-1 0,2 0 0,-2 1 0,3-2 0,-2 1 0,0-1 0,-1 2 0,0 0 0,2-1 0,-2 2 0,2-2 0,-2 0 0,0 2 0,2-2 0,0 1 0,2-1 0,-4 0 0,2 0 0,-1 1 0,1-1 0,-2 1 0,3-2 0,-1 2 0,-1 0 0,2-1 0,-1 0 0,-1 0 0,1 1 0,-2-1 0,0 1 0,0-1 0,0 1 0,0-1 0,0 1 0,0 0 0,0 0 0,0 0 0,0-1 0,0 1 0,0 1 0,0-2 0,0 1 0,0 0 0,2 0 0,0 0 0,-1 0 0,0 0 0,-1 0 0,2 0 0,-2 0 0,1 0 0,-1 0 0,0 0 0,0 0 0,0 0 0,1 0 0,1 0 0,0 0 0,-1 0 0,-1 0 0,0-1 0,2 0 0,-2 0 0,2 1 0,-2 0 0,0 0 0,0 0 0,2 1 0,-2 1 0,0 0 0,0 0 0,2 1 0,-2-1 0,2 1 0,-2-1 0,0 0 0,0 0 0,0 0 0,0 0 0,1 1 0,0 0 0,-1 0 0,0 1 0,0-1 0,0-1 0,0 1 0,0 1 0,0-1 0,0 1 0,0-1 0,0-1 0,0 2 0,0-2 0,0 2 0,0-2 0,0 1 0,0-1 0,0 3 0,0-3 0,0 4 0,0-3 0,0 1 0,0-1 0,0-1 0,0 1 0,0 0 0,0 0 0,0 0 0,0 0 0,0-1 0,0 2 0,0-1 0,0 2 0,0-3 0,0 3 0,0-3 0,0 1 0,0 0 0,0 0 0,0 0 0,0 0 0,0 0 0,0 0 0,0-1 0,0 1 0,0-1 0,0 6 0,0-5 0,0 3 0,0-3 0,0-1 0,0 1 0,0 0 0,0-1 0,0 2 0,0-2 0,0 2 0,0-1 0,0 0 0,0 0 0,0 0 0,0-1 0,0 2 0,0-1 0,0 1 0,0-2 0,0 0 0,0 0 0,0 0 0,0 1 0,0 1 0,0-1 0,0 1 0,0-2 0,0 1 0,2-1 0,-2 1 0,1-1 0,-1 0 0,1 1 0,0-1 0,0 0 0,-1 0 0,3 1 0,-3-1 0,4 0 0,-3 1 0,-1-1 0,3 0 0,-3 0 0,2 0 0,-2 1 0,0-1 0,0 0 0,0 0 0,0 0 0,0 0 0,0 0 0,1 0 0,0 0 0,1 2 0,1-3 0,-3 3 0,1-1 0,-1-2 0,0 2 0,0-1 0,0 0 0,0 0 0,2 0 0,-2 0 0,3 0 0,-3 0 0,2 0 0,-2 0 0,1 0 0,-1 0 0,2 0 0,-2 0 0,1 0 0,-1 0 0,2 0 0,-2 1 0,0-1 0,0 0 0,0 0 0,0 0 0,0 0 0,1 0 0,0 0 0,-1 0 0,0 0 0,2 0 0,-2 0 0,2 0 0,-2 0 0,0 0 0,0 0 0,2 0 0,-2 0 0,0-1 0,0-1 0,0 0 0,3-4 0,-1 3 0,1-3 0,0 1 0,2-4 0,5-6 0,-5 3 0,4-5 0,-7 11 0,1-2 0,-1 4 0,1-3 0,-3 4 0,3-2 0,-2 3 0,1-3 0,-2 3 0,2-2 0,-2 2 0,0-1 0,0 0 0,0 0 0,0 1 0,3-3 0,-2 3 0,3-3 0,-3 3 0,2-1 0,-3 1 0,2-2 0,-1 2 0,2-1 0,-2 1 0,1-1 0,0 1 0,-2 0 0,2-1 0,-2 1 0,2 0 0,0-2 0,0 2 0,0-1 0,0 1 0,0-1 0,0 1 0,1-1 0,-3 1 0,5-1 0,-4 0 0,2-1 0,0 3 0,-1-3 0,-1 2 0,2 0 0,-3 0 0,4-1 0,-3 1 0,2-1 0,-2 1 0,1 0 0,0 0 0,0 0 0,0-2 0,0 2 0,0-1 0,1 1 0,-3 0 0,3 0 0,-2 0 0,0 0 0,0 1 0,-1 0 0,2 1 0,-2 0 0,0 1 0,0 1 0,0-2 0,0 4 0,0-2 0,0 2 0,0-2 0,0 1 0,0-3 0,0 2 0,0-2 0,0 3 0,0-2 0,0 1 0,0-1 0,0 1 0,0-1 0,0 1 0,0-1 0,0-1 0,0 0 0,0 1 0,0 0 0,0 0 0,0-1 0,0 1 0,0-1 0,0 2 0,0-2 0,0 1 0,0-1 0,0 1 0,0-1 0,0 2 0,0-1 0,0 0 0,0 1 0,0-1 0,0-1 0,0 1 0,0-1 0,0 0 0,0 1 0,0 0 0,1-1 0,0 1 0,0 0 0,-1 0 0,0-1 0,0 1 0,0-1 0,0 0 0,0 0 0,0 1 0,0-1 0,0 0 0,0 0 0,0 0 0,0 1 0,0-1 0,0 1 0,0 0 0,0-2 0,0 2 0,0 0 0,0-1 0,0 3 0,0-4 0,0 2 0,0-1 0,0 0 0,0 0 0,1 1 0,-1-1 0,2 1 0,-2-1 0,0 2 0,0-2 0,0 0 0,0 1 0,0-1 0,0 0 0,0 0 0,0 0 0,0 0 0,0 0 0,0 0 0,0 0 0,0 1 0,0-2 0,1-1 0,0 0 0,-1-1 0,0-1 0,0 1 0,3-7 0,1 3 0,5-9 0,-2 4 0,4-2 0,-4 3 0,8-5-2184,-5 2 2184,3-1 0,-9 6-6061,2 0 6061,-5 6 0,7-6 0,-7 6 0,2-4 0,-1 3 0,-1-1 0,2 0 1461,-2 2-1461,-1 0 6784,0-1-6784,0 2 0,0-3 0,0 2 0,1-1 0,-1 1 0,2-1 0,-2 1 0,0 1 0,0-1 0,0 0 0,2-1 0,-1 0 0,1 1 0,-1 0 0,-1 1 0,3-1 0,-2 1 0,3-1 0,-3 1 0,1-1 0,-2 1 0,1 0 0,0 0 0,1 0 0,0 0 0,-1 0 0,0 0 0,2-2 0,-2 2 0,3-2 0,-4 3 0,3-2 0,-3 1 0,3 0 0,-1 0 0,0 0 0,-1 0 0,0-1 0,0 1 0,0 0 0,-1 0 0,2 1 0,-1-1 0,1 1 0,-1 0 0,-1 1 0,0 0 0,0 0 0,0 0 0,0 1 0,0 0 0,0-1 0,0 1 0,0-1 0,1 4 0,-1-4 0,2 4 0,-2-3 0,0 1 0,0 0 0,0 0 0,0 1 0,0 0 0,0-3 0,0 2 0,0-1 0,0 1 0,0-1 0,0 1 0,0-2 0,0 2 0,0-1 0,0 0 0,0 1 0,0 0 0,0 0 0,0-2 0,0 1 0,0 0 0,0 0 0,2 0 0,-2 0 0,1 0 0,-1-1 0,0 3 0,0-3 0,0 2 0,0-1 0,0 0 0,0-1 0,0 2 0,0-2 0,0 3 0,0-4 0,0 4 0,0-3 0,0 2 0,0-2 0,0 1 0,0-1 0,0 1 0,0-1 0,0 2 0,0-1 0,0 0 0,0 0 0,0 0 0,0-1 0,0 2 0,0-3 0,0 3 0,0-2 0,0 1 0,0-1 0,0 1 0,0 0 0,0-1 0,0 0 0,2 2 0,-1-1 0,0 2 0,-1-3 0,0 2 0,0-2 0,0 2 0,0-2 0,0 2 0,0-2 0,0 2 0,0-2 0,0 1 0,0-1 0,0 1 0,0 0 0,0 0 0,0 1 0,0-1 0,0 0 0,1-1 0,1 1 0,0 0 0,0-1 0,-1 1 0,-1 0 0,3 0 0,-2 0 0,-1 0 0,2-1 0,-2 0 0,2 0 0,-1 1 0,1-1 0,-1 1 0,1-1 0,-2 0 0,0 1 0,0 0 0,0-1 0,0 0 0,0 1 0,0-1 0,0 0 0,0 1 0,0-1 0,0 2 0,1-2 0,0 0 0,-1 0 0,0 0 0,2 1 0,-2-1 0,2 0 0,0 0 0,-2 0 0,1 1 0,-1-2 0,0 1 0,0 1 0,0-1 0,0 0 0,1 0 0,0 0 0,0-1 0,-1 1 0,0 0 0,0 1 0,1-1 0,-1 0 0,2 0 0,-2 0 0,0-1 0,0 2 0,0-2 0,0-2 0,0 1 0,1-2 0,0 1 0,-1 1 0,2-1 0,-2 1 0,4-3 0,-2 1 0,2-2 0,-1 1 0,1-1 0,-3 3 0,4-4 0,-4 5 0,2-5 0,-2 5 0,0-3 0,0 3 0,-1-2 0,0 2 0,0-1 0,2 1 0,0-2 0,0 1 0,2-2 0,-3 3 0,3-3 0,-3 2 0,2-1 0,1 1 0,-2-1 0,0 0 0,1 1 0,-1 1 0,1-2 0,0 1 0,-1-1 0,0 1 0,2 0 0,-3 0 0,2 0 0,-2 1 0,-1-1 0,3 1 0,-2-1 0,1 0 0,0-1 0,0 2 0,-1-1 0,-1 0 0,1 1 0,-1 0 0,2 0 0,0 0 0,-2 0 0,1 0 0,-1 0 0,1 0 0,0 0 0,0 0 0,1-1 0,-2 1 0,2-1 0,-1 2 0,0-2 0,-1 1 0,2 0 0,-2 0 0,1 0 0,-1 0 0,1-1 0,0 1 0,0-1 0,-1 0 0,0 1 0,0 0 0,0 0 0,0 0 0,2-1 0,-1 1 0,1-1 0,0 0 0,-1 0 0,0 0 0,1-1 0,0 1 0,-1-1 0,0 2 0,-1 0 0,2 0 0,-1-1 0,1 1 0,-1-1 0,-1 0 0,1 1 0,-1 0 0,2 0 0,-2 0 0,2-1 0,-2 2 0,2 0 0,-2 0 0,0 1 0,0 1 0,0-1 0,1 1 0,0 0 0,1-1 0,1 2 0,-3-1 0,1 1 0,-1-1 0,2 1 0,-2-3 0,2 5 0,-2-4 0,0 5 0,0-5 0,0 3 0,0-2 0,0 0 0,0 0 0,0 0 0,1-1 0,-1 1 0,2 0 0,-2 1 0,0-2 0,0 3 0,0-3 0,1 1 0,1 0 0,1-1 0,-1 1 0,0-1 0,-2 1 0,2 0 0,-2-1 0,2 2 0,-2-2 0,2 1 0,-2-1 0,2 1 0,-2-1 0,0 1 0,0-1 0,1 2 0,-1-2 0,2 2 0,-2-2 0,0 1 0,0-1 0,1 1 0,0-1 0,1 2 0,-1-1 0,1 0 0,1 0 0,-3 1 0,2-1 0,-2 1 0,2 0 0,-1 0 0,3 1 0,-2-2 0,1 0 0,-1 1 0,-2-2 0,2 2 0,-2-2 0,1 2 0,0-1 0,-1 1 0,2 1 0,-2-3 0,2 0 0,-2 0 0,0 0 0,0 0 0,0 0 0,0 0 0,2 0 0,-2 0 0,1 1 0,-1-1 0,0 0 0,0 0 0,0-3 0,0 1 0,0-3 0,2 1 0,-1-3 0,4-1 0,4-9 0,-2 3 0,1-1-1678,-1 3 1,0 0 1677,1-2 0,0 0 0,-1 3 0,2-4 0,-5 6 0,3-2 0,-6 5 0,4-1 0,-1-3 0,1 3-5672,-2-4 5672,-1 7 0,-2-1 0,0 3 2243,2-1-2243,1-2 0,-1 1 0,2 0 6784,-4 1-6784,2 0 0,-1 1 0,2-4 0,-3 3 0,3-2 0,-3 2 0,0-2 0,0 2 0,0 0 0,0 0 0,0 0 0,0 0 0,0 0 0,0-1 0,0 1 0,0-1 0,0 0 0,1 2 0,-1 0 0,1 0 0,-1 0 0,2 1 0,-1-1 0,2 1 0,-1-1 0,1 0 0,-2 0 0,3 0 0,-1 1 0,-1-2 0,2 1 0,-2 0 0,0 1 0,-2 0 0,2 1 0,-2 0 0,0 0 0,0 1 0,0-1 0,0 2 0,2-1 0,-2 0 0,1 1 0,-1 0 0,0 0 0,0-1 0,0 0 0,0 0 0,0 0 0,0 1 0,0-2 0,0 1 0,0-1 0,0 1 0,0 0 0,0 1 0,0-1 0,0 0 0,0 0 0,0 0 0,0-2 0,0 1 0,0 0 0,0 1 0,0-1 0,0 1 0,0 0 0,0 1 0,0-3 0,0 3 0,0-2 0,0 1 0,0 0 0,0 0 0,0-1 0,0 2 0,0-2 0,0 3 0,0-3 0,0 3 0,0-2 0,0 2 0,0-3 0,0 3 0,0-2 0,0 1 0,0 0 0,0-1 0,0 0 0,0 0 0,0-1 0,0 2 0,0-2 0,0 3 0,0-2 0,0 1 0,0 0 0,0-2 0,0 2 0,0-2 0,2 2 0,-2-1 0,2 1 0,-1-1 0,0-1 0,0 1 0,-1-1 0,0 0 0,1 0 0,-1 1 0,2-1 0,-2 1 0,1-1 0,0 1 0,0-1 0,-1 1 0,0-1 0,2 2 0,-2-1 0,3 0 0,-1 1 0,-1-1 0,2 1 0,-2 0 0,2 1 0,-3-2 0,2-1 0,-2 0 0,0 0 0,0 0 0,0 1 0,0-1 0,0 0 0,0 0 0,0 0 0,0 0 0,0 0 0,2 1 0,-2-1 0,0 1 0,0-1 0,0 0 0,0 0 0,0 1 0,0-1 0,0 0 0,0 1 0,0-2 0,0 1 0,0 0 0,0 0 0,2 1 0,-2 0 0,2-1 0,-2 1 0,1 0 0,0-1 0,-1 0 0,0 0 0,0 1 0,0 0 0,2 1 0,-2-2 0,2 1 0,-2-1 0,0 1 0,0-1 0,1 1 0,-1-1 0,2 1 0,-2-1 0,1 1 0,0 0 0,-1 0 0,2 0 0,-2 0 0,2 0 0,-2 0 0,0-1 0,0 1 0,1 0 0,-1 0 0,1-1 0,1 0 0,-2 0 0,2 1 0,-2-1 0,1 0 0,1 0 0,-1 0 0,1-1 0,-1 1 0,-1 1 0,3-1 0,-2-1 0,2 1 0,-3 0 0,1 0 0,-1 0 0,1 0 0,1 1 0,1 0 0,1 0 0,-3-2 0,0 2 0,-1-2 0,0-2 0,0 1 0,0-2 0,0 1 0,0-1 0,0 1 0,0 1 0,0-2 0,0 1 0,0 0 0,0 1 0,0-1 0,0 0 0,0-3 0,0 3 0,0-3 0,0 4 0,0-2 0,0 1 0,0 0 0,0 0 0,0 1 0,2-1 0,-1 1 0,1-1 0,-1-1 0,-1 2 0,0-3 0,0 2 0,0 0 0,1 0 0,-1 1 0,2-1 0,-1-1 0,0 2 0,0-2 0,-1 1 0,0 0 0,2-2 0,-2 1 0,3 0 0,-3 2 0,0-1 0,1 0 0,-1 0 0,1 0 0,1 0 0,0-2 0,-1 3 0,1-1 0,-2 1 0,1-2 0,-1 2 0,4-3 0,-3 3 0,4-2 0,-5 1 0,2 1 0,0-1 0,-1 1 0,1 0 0,-2-1 0,0 1 0,2-1 0,0 1 0,0-1 0,0-1 0,-2 2 0,2-1 0,0 1 0,-1 0 0,2-1 0,-1 1 0,-1-1 0,2 1 0,-2-1 0,1 2 0,0-2 0,0 1 0,0 0 0,-1-1 0,2 1 0,-2-1 0,2 1 0,-1 0 0,0-1 0,-1 1 0,-1 0 0,2 1 0,0-2 0,2 1 0,-2 0 0,2-1 0,-3 1 0,1 0 0,0 0 0,0 0 0,1 0 0,-2 0 0,1 0 0,1 0 0,-2 1 0,3-1 0,-3 2 0,0 0 0,1 2 0,-2-2 0,2 2 0,-2-1 0,0 0 0,0 1 0,0 0 0,0-1 0,0 3 0,0-4 0,1 1 0,-1-1 0,3 2 0,-3-2 0,3 2 0,-3-1 0,2 1 0,-2-1 0,0 1 0,0-2 0,0 1 0,0-1 0,0 3 0,0-3 0,0 2 0,0-2 0,0 0 0,0 1 0,0 0 0,0 0 0,0 0 0,0-1 0,0 1 0,0 0 0,0-2 0,0 2 0,0 0 0,0 0 0,0 2 0,0-3 0,0 1 0,0-1 0,0 2 0,0-1 0,0 0 0,0 0 0,0 0 0,0-1 0,-2 3 0,2-2 0,-1 1 0,1-2 0,0 2 0,0-2 0,0 1 0,0-1 0,0 0 0,0 1 0,0-1 0,0 1 0,0-1 0,0 0 0,0 1 0,0-2 0,0 2 0,0-1 0,0 1 0,0-1 0,0 0 0,0 0 0,0 0 0,0 0 0,0 0 0,0 0 0,0 0 0,0 0 0,0 1 0,0-2 0,0 0 0,1 0 0,-1-2 0,3 0 0,-2 0 0,2 0 0,-3 0 0,8-6 0,-4 2-520,5-5 520,-3 4 0,-1-1 0,1 2 0,0-4 0,-2 4-33,5-4 33,-8 7 0,6-6 0,-4 5 0,-1-1 0,0 2 0,-2-1 0,1 1 0,0-3 0,2 3 520,-3-3-520,3 3 33,-3 0-33,0 2 0,0-1 0,0 1 0,0-2 0,0 2 0,0-2 0,0 2 0,0-2 0,0 2 0,0-1 0,1 1 0,-1-1 0,1 1 0,-1 0 0,0 0 0,2 0 0,-2 1 0,2-2 0,0 1 0,-1 0 0,1 1 0,-2-2 0,0 1 0,2 0 0,-1 0 0,1 0 0,1-1 0,-3 1 0,2 0 0,-2 0 0,0-1 0,1 1 0,2-1 0,-3 0 0,2-1 0,0 2 0,3-2 0,-3 1 0,2 0 0,-2 0 0,0 0 0,0 1 0,1-2 0,-3 2 0,3-1 0,-3 0 0,3 1 0,-3-1 0,2 1 0,-1 0 0,-1 0 0,1 0 0,-1 0 0,0 0 0,2-1 0,-2 1 0,2 0 0,-2 1 0,0 1 0,2 2 0,-1-2 0,0 2 0,-1-2 0,0 2 0,0 0 0,2 1 0,-1-1 0,0-1 0,-1 4 0,0-4 0,0 3 0,2-3 0,-2 2 0,2-2 0,-2 0 0,0 0 0,1 1 0,2 0 0,0 2 0,0-2 0,-1 1 0,-2-1 0,0 0 0,0 0 0,0-2 0,0 1 0,0 0 0,0 1 0,0-1 0,0 0 0,0 0 0,0-2 0,0 2 0,0 0 0,0 0 0,0 0 0,0-2 0,0 2 0,0 0 0,0-1 0,0 1 0,0-1 0,0 1 0,0 0 0,0-1 0,0 0 0,0 2 0,0-2 0,0 2 0,0-2 0,0 1 0,0-1 0,0 1 0,0 0 0,0-1 0,0 1 0,0-1 0,0 1 0,0 0 0,0 0 0,0 0 0,0 0 0,0 2 0,0-3 0,0 2 0,0-1 0,2 1 0,0-1 0,-1 3 0,1-3 0,-2 2 0,2-3 0,-1 1 0,-1 0 0,1 0 0,1 0 0,-2-1 0,3 1 0,-3 0 0,3-1 0,-1 1 0,-1-1 0,2 2 0,-1-2 0,-1 1 0,1-1 0,-1 0 0,-1 0 0,1 1 0,-1-1 0,0 1 0,0-1 0,0 1 0,0-1 0,0 1 0,2-1 0,-2 0 0,2 1 0,-2 0 0,0 0 0,0-1 0,0 1 0,0-1 0,0 0 0,0 0 0,2 0 0,-2 0 0,0 1 0,0-1 0,0 2 0,2-2 0,-2 1 0,2-2 0,-2 0 0,0-1 0,0 0 0,0 0 0,0 0 0,2-2 0,-2 1 0,2-1 0,1-1 0,0-2 0,0 2 0,1-5 0,-4 7 0,5-7 0,-4 6 0,1-3 0,0 5 0,-2-4 0,2 3 0,-2-3 0,0 4 0,0-3 0,0 2 0,0 0 0,0 1 0,0 0 0,1 1 0,0-2 0,-1 1 0,0 0 0,0 0 0,0 0 0,0 0 0,0 0 0,0 0 0,0 0 0,0 0 0,0 0 0,0 0 0,2 0 0,-2 0 0,2 0 0,-2 0 0,0 0 0,1 0 0,2 0 0,-2 0 0,2-1 0,-1 1 0,1 0 0,-1-1 0,-1 2 0,3-2 0,-4 1 0,5 0 0,-2-1 0,0 1 0,0 0 0,0 0 0,-1 0 0,1-1 0,1 1 0,0 0 0,0 1 0,-3-1 0,2 0 0,-2 0 0,1 0 0,0 0 0,0 1 0,0-2 0,1 2 0,-3-1 0,3 1 0,-1-2 0,1 1 0,-1 0 0,1 0 0,-2 0 0,1 0 0,0 0 0,0-1 0,1 1 0,-1 0 0,1-1 0,-1 1 0,0-1 0,0 1 0,0 0 0,-1 0 0,1 0 0,0 0 0,2-1 0,-3 1 0,0 0 0,-1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7"/>
    </inkml:context>
    <inkml:brush xml:id="br0">
      <inkml:brushProperty name="width" value="0.02646" units="cm"/>
      <inkml:brushProperty name="height" value="0.02646" units="cm"/>
      <inkml:brushProperty name="color" value="#C10800"/>
    </inkml:brush>
  </inkml:definitions>
  <inkml:trace contextRef="#ctx0" brushRef="#br0">0 184 24575,'0'-1'0,"2"0"0,0 0 0,-1 0 0,2-1 0,-3 1 0,1 0 0,0 0 0,0 0 0,0 0 0,1-1 0,-1 1 0,3-1 0,-4 1 0,2-1 0,-2 1 0,3-2 0,-2 2 0,3 0 0,-4 0 0,2 0 0,-2 0 0,2-1 0,0 1 0,-2 0 0,1 1 0,-1-1 0,0 0 0,1 0 0,0 0 0,2-1 0,-3 1 0,1-1 0,0 2 0,0-1 0,0 0 0,-1 0 0,0 0 0,2 1 0,-2-1 0,1 0 0,-1-1 0,1 1 0,0 1 0,0-2 0,-1 1 0,0 0 0,0 1 0,0-1 0,0-1 0,0 1 0,0 1 0,0-2 0,0 1 0,0 0 0,0 0 0,0 0 0,0 0 0,0 0 0,0 0 0,0 1 0,0-1 0,0-1 0,0 1 0,0 1 0,0 0 0,1 0 0,1 0 0,0 1 0,0 2 0,-2-3 0,2 3 0,-2-2 0,1 1 0,1-1 0,-1 1 0,1-1 0,-2 1 0,0-1 0,1 1 0,0-1 0,0 1 0,0-1 0,-1 0 0,4 0 0,-4 0 0,0 0 0,2 1 0,-2-1 0,4 0 0,-4 0 0,2 1 0,0-1 0,-1 1 0,1-1 0,-2 0 0,1 0 0,1 1 0,-1-1 0,2 2 0,-2-2 0,1-1 0,-2 1 0,3 0 0,-3 0 0,2 0 0,-2 1 0,1 0 0,-1-1 0,2 2 0,-2-2 0,0 1 0,0-1 0,0 1 0,0-1 0,0 0 0,0 3 0,0-1 0,0 2 0,0-3 0,0 1 0,0-2 0,0 0 0,0 0 0,0 0 0,0 0 0,0 0 0,0 0 0,0 0 0,0 2 0,0-1 0,0-1 0,0 0 0,0 0 0,0 0 0,0 0 0,0 0 0,0 0 0,0 0 0,0 0 0,0 0 0,0 0 0,0 1 0,0-1 0,0 1 0,0-1 0,-2 0 0,2 0 0,-1 0 0,1 0 0,0 0 0,0-1 0,0 2 0,0-1 0,0 1 0,0-1 0,0 1 0,0-1 0,0 1 0,0 0 0,0 0 0,0-2 0,0 1 0,0 0 0,0 0 0,0 0 0,0 0 0,0 0 0,0 0 0,0-1 0,0 2 0,0-2 0,0 1 0,0 0 0,0 0 0,0 0 0,0-1 0,1 1 0,-1 0 0,3 0 0,-3 0 0,1 0 0,-1 0 0,0-1 0,0-2 0,2 1 0,0-2 0,0 2 0,0-1 0,-2 1 0,3-1 0,-2 1 0,1-2 0,-1 2 0,1-1 0,0 2 0,0-3 0,0 2 0,0-1 0,0 1 0,-2-1 0,0 2 0,2-3 0,-2 2 0,3-3 0,-3 3 0,2 1 0,-2-1 0,0-1 0,0 1 0,0-1 0,0 1 0,1 0 0,-1 1 0,2-2 0,-2 1 0,0 0 0,0 0 0,0 0 0,0 0 0,0 0 0,0 1 0,0-1 0,0 0 0,0 0 0,0 0 0,0 0 0,0 0 0,0 0 0,0 0 0,0 0 0,0 0 0,0 0 0,0-1 0,0 1 0,0 1 0,0-2 0,0 1 0,0-1 0,0 1 0,0-1 0,1 1 0,-1-1 0,1 1 0,-1-1 0,0 2 0,0-3 0,0 2 0,2 0 0,-2-1 0,2 1 0,0 1 0,-2-1 0,0 0 0,0-1 0,2 1 0,-2-1 0,2 1 0,0-1 0,0 1 0,-1-1 0,1 1 0,-2 0 0,3 0 0,-3 0 0,1 0 0,1-1 0,-2 2 0,2-2 0,-2 2 0,1-1 0,-1 0 0,1 0 0,-1 1 0,2 0 0,-2 1 0,2 0 0,-2 0 0,0 0 0,0 0 0,0 0 0,1 1 0,0-1 0,1 3 0,-2-3 0,1 2 0,0-2 0,1 1 0,-2-1 0,3 0 0,-2 0 0,-1 0 0,0 1 0,2 0 0,-2-1 0,2 0 0,-2-1 0,1 3 0,-1-2 0,3 1 0,-1-1 0,-1 1 0,2-1 0,-2 0 0,0 1 0,0-1 0,1 0 0,-1 0 0,3 1 0,-4-1 0,1 0 0,-1 0 0,0 0 0,1-1 0,0 1 0,0 0 0,-1 0 0,0 1 0,1-1 0,-1-1 0,2 1 0,-2 1 0,0-2 0,0 1 0,1 0 0,0 1 0,1-1 0,0 1 0,-1-1 0,0 1 0,-1-1 0,2-1 0,-2 1 0,2 0 0,-1 0 0,-1 0 0,1 0 0,-1-1 0,0 1 0,0 0 0,0-1 0,0 0 0,0-1 0,0-1 0,0-1 0,0 0 0,3-2 0,-3 1 0,5-3 0,-4 4 0,2-1 0,-1 1 0,0 0 0,2-2 0,-2 2 0,1-2 0,0 1 0,0 1 0,0 0 0,-1 0 0,0 2 0,0-3 0,-1 3 0,1-2 0,-1 2 0,-1-1 0,2 1 0,-2-1 0,0 1 0,1 0 0,0 0 0,1-1 0,-2 1 0,2 0 0,-2 0 0,1 0 0,0 0 0,0 0 0,-1 1 0,0-2 0,0 1 0,0-1 0,0 1 0,0 0 0,0-1 0,0 2 0,0-2 0,0 1 0,0-1 0,0 0 0,0 0 0,0 0 0,0 0 0,0 1 0,0-1 0,0 1 0,0-1 0,0 1 0,0-1 0,0 1 0,0-1 0,-1 1 0,0-1 0,0 1 0,1-1 0,0 1 0,0 0 0,0 0 0,0-1 0,0 1 0,0 0 0,0 0 0,0-1 0,0 1 0,0-1 0,0 1 0,0-1 0,0 1 0,0-1 0,0 0 0,0 0 0,0 1 0,0 0 0,0 0 0,0-1 0,0 0 0,0 0 0,0 2 0,0-2 0,0 1 0,0-1 0,0 1 0,0-2 0,0 2 0,0 0 0,0 0 0,0 0 0,0 0 0,0 0 0,0 0 0,0 0 0,0 1 0,0-1 0,0 0 0,0 0 0,0 0 0,0 0 0,0 0 0,0 0 0,0 0 0,0-1 0,0 1 0,0 0 0,0 0 0,0 0 0,0 0 0,0 1 0,0-2 0,0 1 0,0 0 0,0 0 0,0 0 0,0 0 0,0 1 0,-2 0 0,2 1 0,-1-1 0,1 1 0,0 0 0,0 1 0,0 0 0,0 0 0,1-2 0,2 4 0,-1-3 0,1 1 0,-2 0 0,0-2 0,1 1 0,1 1 0,-3 0 0,1 0 0,1 0 0,-2-1 0,3 0 0,-3 0 0,2 0 0,-2 0 0,0 0 0,0 0 0,0-1 0,1 2 0,0-1 0,-1 0 0,2 0 0,-2 1 0,2 0 0,-1-1 0,0 0 0,1 0 0,-2 0 0,3 0 0,-3 0 0,1 1 0,1-1 0,-2 0 0,2 0 0,-1 1 0,0-2 0,1 2 0,0-1 0,0 2 0,2-1 0,-2 0 0,2-1 0,-3 0 0,2 0 0,-2 1 0,1-1 0,3 1 0,-4-2 0,2 3 0,0-2 0,-1 1 0,-1-1 0,2 1 0,-3-1 0,2 1 0,0-1 0,0-1 0,-2 1 0,3 0 0,-3 0 0,1 0 0,-1 0 0,2 0 0,-2 0 0,1 0 0,-1 0 0,0-1 0,1 1 0,0 1 0,0-1 0,-1 1 0,2-2 0,-2 2 0,1-1 0,-1 1 0,0-1 0,2 0 0,-2 1 0,2 0 0,-1-1 0,-1 1 0,2-1 0,-2 1 0,0-1 0,0 1 0,0-1 0,0-1 0,0 1 0,0 1 0,0-1 0,0 0 0,0 1 0,0-1 0,0 0 0,0 0 0,0 0 0,0 1 0,0-2 0,0 1 0,0 1 0,0-2 0,0 1 0,0 1 0,0-2 0,0 1 0,0 0 0,0 0 0,0 0 0,0 0 0,0 0 0,0 1 0,0-2 0,0 1 0,0 0 0,0 1 0,0-1 0,0 1 0,0-1 0,0 0 0,0 0 0,0 1 0,0-2 0,0 0 0,1 0 0,-1-1 0,3 1 0,-3-1 0,1 0 0,1 0 0,-2 0 0,2-1 0,-2 0 0,1 0 0,2 0 0,-3 1 0,2 0 0,-1-1 0,2 1 0,-1-1 0,-1 1 0,2-1 0,-3 2 0,2-2 0,-1 1 0,2-1 0,-2 1 0,1-1 0,-1 2 0,0-1 0,1-1 0,0 1 0,0-1 0,-2 1 0,1 0 0,-1 0 0,1 0 0,-1 0 0,2 0 0,-2 0 0,2 0 0,-1 0 0,2 0 0,-3 0 0,2 0 0,0 0 0,1-1 0,-1 1 0,1-1 0,-3 1 0,2-1 0,-1 2 0,3-2 0,-2 1 0,2-2 0,-1 2 0,0 0 0,-1-1 0,2 0 0,-4 1 0,6-2 0,-4 2 0,2 0 0,-1-1 0,0 1 0,-1 0 0,0 0 0,0 0 0,-1 0 0,1 0 0,-2 0 0,0 0 0,0 1 0,0 1 0,0 0 0,0 0 0,0 1 0,0-1 0,0 0 0,0 1 0,0-1 0,0 0 0,0 2 0,0-1 0,0 0 0,0 1 0,0-2 0,0 2 0,0-2 0,3 1 0,-3-2 0,3 4 0,-3-3 0,0 1 0,0-1 0,1 1 0,-1-1 0,2 0 0,-1 0 0,-1 1 0,4-1 0,-4 1 0,2-1 0,-1 0 0,0 0 0,1 1 0,-2-1 0,1 1 0,-1-1 0,0 0 0,0 1 0,0 0 0,0 0 0,0 0 0,0-1 0,0 1 0,0-1 0,0 1 0,0-1 0,0 1 0,0 0 0,0 2 0,0-4 0,0 4 0,0-3 0,0 1 0,0-1 0,0 0 0,0 0 0,0 1 0,0-1 0,0 1 0,0-1 0,0 1 0,0-1 0,0 1 0,0-1 0,0 1 0,0-1 0,0 0 0,0 1 0,0 0 0,0-1 0,0 0 0,0 0 0,0 1 0,0-1 0,0 0 0,0 0 0,0 0 0,0 1 0,0-1 0,0-1 0,0 1 0,0 0 0,0 0 0,0 0 0,0-1 0,0-1 0,1 0 0,1 0 0,-1 0 0,1 1 0,-1-1 0,0 0 0,3 0 0,-1 1 0,0 0 0,0 0 0,0 0 0,-2 0 0,2 0 0,-3 1 0,4 0 0,-3-1 0,1 1 0,0 0 0,-2 0 0,0 0 0,0-1 0,-1 1 0,1 0 0,0 1 0,-2-2 0,2 1 0,-2 1 0,2-1 0,-2-1 0,2 1 0,-2 0 0,2 0 0,-2 0 0,2 0 0,0 0 0,0 0 0,0 0 0,0-1 0,0 1 0,0 0 0,0 0 0,0-1 0,0 1 0,0 1 0,0-1 0,0 0 0,0-1 0,-1-1 0,1 0 0,-1-1 0,1 1 0,0-1 0,0 1 0,0 0 0,0 0 0,0-1 0,0 1 0,0-1 0,0 1 0,0-2 0,0 2 0,0-2 0,0 2 0,0-1 0,0 1 0,0-2 0,0 2 0,0-1 0,0 1 0,0-1 0,0 1 0,0 0 0,0 0 0,0 0 0,0 1 0,0-1 0,0 0 0,0 0 0,0 0 0,0 1 0,0-1 0,0-1 0,0 1 0,0 0 0,0 0 0,1 0 0,-1 0 0,1 0 0,-1 1 0,0-1 0,2-1 0,-2 1 0,2 0 0,-2 0 0,0 0 0,0 0 0,2 0 0,-2-1 0,0 1 0,0 0 0,0 0 0,2-1 0,0 1 0,-1-1 0,0 1 0,1-1 0,-2 1 0,2 1 0,-2-1 0,1-1 0,-1 1 0,1 0 0,-1 0 0,0 0 0,0 0 0,0-1 0,0 1 0,0 0 0,2-1 0,-2 1 0,3 0 0,-3 0 0,2 0 0,-2 0 0,0-1 0,0 2 0,0-1 0,0 0 0,0 0 0,0 0 0,1-1 0,-1 1 0,2-1 0,-2 1 0,0-1 0,0 1 0,0-2 0,1 3 0,-1-2 0,2 1 0,-2-1 0,0 0 0,0 0 0,0 2 0,0-3 0,0 2 0,1-1 0,-1 2 0,2-2 0,-1 1 0,-1 0 0,2-1 0,-2 0 0,0 1 0,1-2 0,-1 2 0,1-2 0,1 2 0,-2 0 0,2 0 0,-2-1 0,0 1 0,0-2 0,0 2 0,0-2 0,2 2 0,-2 0 0,0 0 0,0-1 0,2 1 0,-2-1 0,2 1 0,-2 0 0,0 0 0,1-2 0,0 2 0,-1-1 0,0 1 0,2 0 0,-2 0 0,3-1 0,-3 1 0,1 0 0,-1-1 0,0 0 0,0 2 0,0-2 0,0 1 0,0-1 0,2 1 0,-1-1 0,1 1 0,-1-1 0,-1 1 0,0-1 0,2 1 0,-2-1 0,2 1 0,-1-2 0,-1 2 0,2-1 0,-2 1 0,0-1 0,0 1 0,0-1 0,0 0 0,1 0 0,-1 1 0,1 0 0,-1 0 0,2-1 0,-2 1 0,2 0 0,-2 0 0,0 0 0,0 0 0,0 0 0,2 0 0,-2-1 0,2 1 0,-2 1 0,2-1 0,0 0 0,0 0 0,-2 1 0,2 2 0,-1 0 0,0 0 0,-1 2 0,0-3 0,0 2 0,0 0 0,0 0 0,0 0 0,0 0 0,0-2 0,2 1 0,-2 0 0,1-1 0,-1 1 0,0 0 0,0-1 0,2 1 0,-2-1 0,1 1 0,-1-1 0,0 0 0,0 0 0,0 0 0,0 0 0,0 1 0,0-1 0,0 1 0,0-1 0,0 1 0,0-1 0,0 1 0,0-1 0,0 0 0,0 0 0,0 1 0,0-1 0,0 1 0,0-1 0,0 1 0,0-1 0,0 0 0,0 0 0,0 1 0,0 0 0,0 0 0,0-1 0,0 1 0,0-1 0,0 1 0,0 0 0,0-1 0,0 0 0,0 1 0,2-1 0,-2 2 0,1-1 0,0-1 0,0 1 0,0-1 0,-1 0 0,2 0 0,-2 0 0,2 2 0,-2-2 0,0 1 0,0-1 0,1 1 0,-1-1 0,3 1 0,-3-2 0,1 2 0,-1-1 0,0 1 0,0 0 0,0 0 0,2-1 0,-2 1 0,2-1 0,-2 3 0,0-3 0,0 2 0,0-2 0,0 0 0,0 1 0,2-1 0,0 1 0,0-1 0,-1 0 0,0 0 0,-1 0 0,0 0 0,0 0 0,0-1 0,0 1 0,0 1 0,0-1 0,2 0 0,-2 0 0,1 0 0,-1 0 0,0 0 0,0 0 0,0 1 0,0-2 0,0 2 0,0-1 0,0 0 0,0-1 0,0 1 0,0 0 0,0 0 0,2-1 0,-2 0 0,1-1 0,1-1 0,-2 2 0,2-1 0,-1 0 0,2-1 0,-3 1 0,2 0 0,4-3 0,-2 2 0,1-4 0,-3 5 0,1-1 0,-3 1 0,1 0 0,-1 0 0,0 0 0,1 1 0,0-1 0,2 0 0,-3 0 0,2 0 0,-2 0 0,2 0 0,0-1 0,-1 1 0,0 1 0,1-1 0,-1 0 0,3 0 0,-3 0 0,0 0 0,1 0 0,0 0 0,-2 1 0,2-2 0,0 1 0,0 0 0,0-1 0,-1 1 0,2 1 0,-3-2 0,4 1 0,-4 0 0,4-1 0,-2 1 0,1-1 0,-1 1 0,-2-1 0,0 1 0,2 0 0,0 0 0,2-1 0,-2 1 0,1-1 0,-3 1 0,1 0 0,0 0 0,0 0 0,-1 0 0,0 0 0,2 0 0,-2 0 0,2 0 0,-1 0 0,0 0 0,1 0 0,-2 0 0,1 0 0,0 0 0,0 1 0,0 0 0,-1 1 0,0 0 0,0 0 0,0 0 0,0 0 0,0 0 0,0 1 0,0 0 0,0-1 0,1 0 0,-1 1 0,3 0 0,-2 1 0,1 0 0,0 0 0,-2 0 0,0 0 0,0-2 0,0 2 0,1-3 0,0 1 0,1 1 0,-2-1 0,2 0 0,-1 1 0,0-1 0,1 1 0,-2-1 0,2 2 0,-2-2 0,0 0 0,0 0 0,1 1 0,-1-1 0,2 1 0,-1-1 0,0 0 0,1 0 0,1 1 0,-2-1 0,0 1 0,-1 0 0,2-2 0,-2 1 0,4 1 0,-4 0 0,3 0 0,-2-1 0,0 0 0,0 0 0,0 0 0,-1 0 0,2-1 0,-2 2 0,0-1 0,1-1 0,0 1 0,-1 1 0,0-1 0,2-1 0,-2 2 0,2-1 0,-1 0 0,0 0 0,0 1 0,-1-1 0,1 0 0,-1 0 0,2 0 0,-2 0 0,0 0 0,1 0 0,-1 1 0,1-2 0,-1 1 0,0 0 0,2 0 0,-1 0 0,1 0 0,0 0 0,-1 1 0,-1-1 0,1 0 0,1 0 0,-2 0 0,2 0 0,-2 0 0,0 0 0,1 0 0,0 0 0,0 0 0,-1 0 0,0 0 0,0-1 0,0 3 0,0-2 0,1 0 0,-1 0 0,2 0 0,-2 0 0,0 0 0,1 0 0,0 0 0,-1 1 0,0-2 0,2 1 0,-2 0 0,2 1 0,-2-1 0,0 0 0,0-1 0,0 1 0,1 0 0,0 0 0,1 0 0,-2-1 0,2 0 0,-2-2 0,0 0 0,0 0 0,0 0 0,0 1 0,1 0 0,0-1 0,1 1 0,-2-1 0,2 2 0,-2-3 0,1 2 0,0-2 0,1 2 0,-1-3 0,-1 2 0,2-1 0,-1 1 0,1 0 0,-1 0 0,-1 0 0,0 2 0,0-3 0,2 2 0,-2-1 0,1 1 0,-1-2 0,0 2 0,2-1 0,-2 1 0,1-2 0,-1 2 0,0 0 0,0-1 0,0 1 0,0 0 0,0 0 0,2 0 0,-2 0 0,2 0 0,-2 0 0,0 1 0,0-1 0,0 0 0,0 0 0,0 0 0,0 0 0,0 0 0,0 0 0,0 0 0,0 0 0,0 0 0,0-1 0,0 0 0,0 1 0,0 0 0,0 1 0,0-1 0,0-1 0,0 2 0,0-2 0,0 1 0,1 0 0,0 0 0,-1 0 0,0 0 0,0 0 0,2 0 0,-2 0 0,2 0 0,-1 0 0,0 0 0,1 0 0,-2 0 0,2 0 0,-2 1 0,0-2 0,0 1 0,1 0 0,0-1 0,1 1 0,-2-1 0,1 2 0,-1-1 0,1 0 0,0-1 0,0 1 0,-1 0 0,0 1 0,2-2 0,-2 1 0,1 1 0,-1-1 0,0-1 0,0 1 0,0 0 0,0 0 0,1-1 0,0 0 0,2 1 0,-3 0 0,1-1 0,-1 1 0,0-1 0,0 0 0,0 1 0,0 0 0,2-2 0,-1 2 0,1-1 0,-1 1 0,-1-1 0,0 0 0,0 0 0,0 1 0,2 1 0,-2-1 0,2-1 0,-1 1 0,0 0 0,-1 0 0,2-2 0,-2 2 0,2-2 0,-2 2 0,1 0 0,0 0 0,-1-1 0,0 1 0,0-1 0,0 0 0,2 0 0,-2 1 0,2-1 0,-2 1 0,0-1 0,0 2 0,1-3 0,0 2 0,0-1 0,-1 1 0,2-1 0,-2 2 0,0-3 0,0 2 0,0 0 0,0 0 0,0-1 0,0 0 0,3-1 0,-2 2 0,1-1 0,-2 1 0,0 0 0,0 0 0,1-1 0,0 1 0,0-1 0,1 2 0,-2-2 0,3 1 0,-3-1 0,1 1 0,-1 0 0,2 0 0,-2-1 0,1 1 0,-1 1 0,0-1 0,0 0 0,2 0 0,-2 0 0,2 1 0,0-1 0,2-1 0,-3 1 0,2 0 0,-3 1 0,1-1 0,0 0 0,1 0 0,1 1 0,-1-1 0,-1 1 0,-1 0 0,0 1 0,0 0 0,0 0 0,0 0 0,0 1 0,0 0 0,0-1 0,0 0 0,0 0 0,2 0 0,-1-1 0,1 1 0,-1 0 0,-1 0 0,0 1 0,0-2 0,2 3 0,-2-3 0,2 2 0,0-1 0,0 2 0,-1-3 0,1 2 0,-2-1 0,2 1 0,0-1 0,0 1 0,0-1 0,-2 1 0,0-1 0,0 0 0,1 0 0,2 0 0,-3 0 0,1 0 0,0 0 0,0-1 0,0 1 0,-1 0 0,1 0 0,-1 0 0,3 0 0,-2 0 0,2 0 0,-3 0 0,2 0 0,0 0 0,1 1 0,-1-1 0,-1 1 0,-1-2 0,0 1 0,0 0 0,0 0 0,0 0 0,1 0 0,-1 0 0,2 0 0,-2 1 0,0-1 0,0 0 0,0 0 0,1 2 0,0-2 0,-1 0 0,0 0 0,0 0 0,0 0 0,0 2 0,0-2 0,0 1 0,2-1 0,-2 1 0,2-2 0,-2 2 0,0 0 0,0 0 0,2 0 0,-2-1 0,1 0 0,-1 0 0,0 0 0,0 0 0,1 0 0,-1 1 0,2 0 0,-2-1 0,1 0 0,-1 1 0,2-1 0,-2 1 0,0-1 0,0 1 0,1-1 0,0 0 0,0 0 0,0 1 0,-1-1 0,2 1 0,-2 0 0,0 0 0,0-1 0,0 0 0,0 0 0,0 0 0,1 1 0,0-1 0,0 2 0,-1-2 0,2-1 0,-2 2 0,1-2 0,-1 2 0,1-1 0,0 0 0,0-1 0,-1 1 0,0 0 0,2 0 0,-2 0 0,1 0 0,-1 1 0,0-1 0,0 0 0,0 0 0,0 0 0,0 0 0,0-1 0,0 2 0,0-1 0,0-1 0,0 1 0,0 0 0,0 0 0,0 0 0,0 1 0,0-2 0,0 1 0,0 1 0,0-2 0,0 1 0,0 0 0,0 0 0,0-1 0,0 1 0,0 0 0,-1 0 0,1 0 0,-2 0 0,2 0 0,0-1 0,0 2 0,0-2 0,2 0 0,-2-2 0,2 2 0,-1-1 0,1 0 0,0 0 0,0 0 0,-2 0 0,2-1 0,0 1 0,2-1 0,-1 0 0,2 0 0,-2 1 0,-1 0 0,1-1 0,-1 1 0,0-1 0,2-1 0,-3 2 0,3-1 0,-2 1 0,3-2 0,-2 2 0,0-1 0,-2 1 0,1-1 0,-2 2 0,4-2 0,-3 1 0,1-1 0,0 1 0,0 0 0,0 0 0,-1 0 0,0 0 0,-1 0 0,2 0 0,-1 0 0,0 0 0,1-1 0,-2 1 0,3-1 0,-2 1 0,1 0 0,0 0 0,2-1 0,-2 1 0,2-2 0,-4 2 0,3-1 0,-2 1 0,2-2 0,-1 2 0,0-1 0,-2 1 0,1-1 0,-1 1 0,1-1 0,-1 1 0,2 0 0,-2 0 0,2-1 0,-2 1 0,1 0 0,0 0 0,-1 0 0,0 0 0,0 0 0,0 0 0,0 0 0,2 0 0,-2 1 0,2-1 0,-1-1 0,0 1 0,-1 0 0,2 1 0,-2-1 0,2 1 0,-2 1 0,1 0 0,0 1 0,-1-1 0,0 0 0,0 0 0,0 1 0,0-1 0,0 0 0,0 1 0,0 1 0,0-1 0,0 0 0,0 0 0,0 0 0,0-1 0,0 0 0,0 0 0,2 1 0,-2-1 0,1 1 0,-1-1 0,0 0 0,0 0 0,0 0 0,0 0 0,0-1 0,1 2 0,0-1 0,2-1 0,-3 1 0,2 2 0,-2-2 0,0 1 0,0-1 0,0 0 0,0 0 0,0 0 0,0 0 0,0 0 0,0 1 0,0-1 0,0 0 0,0 2 0,0-2 0,0 1 0,0-1 0,0 1 0,0 0 0,0-1 0,0 1 0,0-1 0,0 0 0,0 2 0,0-2 0,0 2 0,1-3 0,0 3 0,-1-3 0,0 1 0,0 0 0,0 1 0,0 0 0,0-1 0,2 1 0,-2-1 0,1 0 0,-1 1 0,2-1 0,-2 1 0,1-1 0,-1 0 0,0 1 0,2 0 0,-2-1 0,1 1 0,-1-1 0,0 1 0,0-1 0,0 0 0,2 0 0,-2 1 0,2-1 0,-1 1 0,0-1 0,-1 1 0,0-1 0,0 0 0,0 0 0,0 1 0,2-2 0,-2 1 0,2 0 0,-2 0 0,0 0 0,0 1 0,0-2 0,1 3 0,-1-3 0,1 2 0,-1-1 0,0 0 0,0 0 0,0 0 0,0 0 0,0 0 0,2 1 0,-2-1 0,2 0 0,-2 0 0,0 0 0,1 0 0,0 0 0,-1-1 0,2 2 0,-2-1 0,1 0 0,-1 0 0,0 0 0,0-1 0,0 1 0,0 1 0,1-2 0,0 1 0,0 0 0,-1 0 0,1 0 0,-1 0 0,2 0 0,-2 0 0,1 0 0,0 0 0,0-1 0,1 2 0,-2-2 0,1 1 0,-1 0 0,0 0 0,0 0 0,0 0 0,0 0 0,0 0 0,0-1 0,0 2 0,0-1 0,0 0 0,1 1 0,0-1 0,0-1 0,-1 0 0,0 0 0,0-1 0,0-1 0,0 1 0,0 0 0,0 0 0,2 0 0,-2 0 0,3-1 0,-3 1 0,2-2 0,0 1 0,0 1 0,0-1 0,0 0 0,2 0 0,-2 0 0,0 0 0,-1 0 0,-1 1 0,0-2 0,0 2 0,1 0 0,0 1 0,1-2 0,-2 1 0,3-2 0,-2 2 0,0-1 0,-1 1 0,1-1 0,-1 1 0,2 0 0,-2 0 0,0 1 0,0-2 0,1 1 0,0 1 0,0-1 0,-1 0 0,0-1 0,0 1 0,0 0 0,2-2 0,-2 1 0,3 0 0,-3 0 0,0 0 0,0 0 0,0 1 0,0-1 0,0 1 0,0-1 0,0 2 0,0-3 0,0 2 0,0-2 0,0 2 0,0 0 0,0 0 0,0-1 0,0 1 0,0 0 0,0-1 0,0 1 0,0 0 0,0-1 0,0 1 0,0-1 0,0 1 0,0-1 0,0 0 0,0 1 0,0 0 0,0 0 0,0 0 0,0 0 0,0 0 0,0 0 0,0-1 0,0 1 0,0 0 0,0 0 0,0 0 0,0-1 0,0 1 0,0 0 0,0 0 0,0-1 0,0 0 0,0 1 0,0-1 0,0 1 0,0 0 0,0-1 0,0 1 0,0-1 0,0 0 0,0-1 0,0 2 0,0-1 0,0 1 0,0-2 0,0 1 0,0 0 0,0 1 0,0-2 0,0 2 0,0-2 0,0 2 0,0-1 0,0 2 0,0-2 0,0 1 0,0-2 0,0 2 0,0-1 0,0 2 0,0-1 0,0 0 0,0 0 0,0 0 0,0 0 0,0 0 0,0-1 0,0 1 0,0-1 0,0 1 0,0-1 0,0 2 0,0-2 0,0 2 0,0-2 0,0 1 0,0 0 0,0 1 0,0-1 0,0 0 0,0 0 0,0 0 0,0 0 0,0 0 0,0 0 0,0 1 0,0-1 0,0 0 0,0 0 0,0 0 0,0 0 0,0 0 0,0 0 0,0 0 0,0 0 0,0 1 0,1-1 0,-1 1 0,1 0 0,-1 1 0,0 1 0,0-1 0,0 3 0,0-1 0,0 2 0,0-3 0,0 3 0,0-2 0,0 2 0,0-2 0,2-1 0,-2-1 0,2 1 0,-2 1 0,2-1 0,-2 0 0,0 2 0,0-3 0,2 1 0,-2-1 0,2 1 0,-1-1 0,0 1 0,-1 0 0,0-1 0,0 1 0,2 0 0,-2-1 0,2 0 0,-2 0 0,1 1 0,-1-2 0,1 2 0,1-1 0,-1 1 0,2-1 0,-1 1 0,-1-1 0,-1 1 0,1-1 0,0 1 0,0-1 0,1 0 0,-2 1 0,3-1 0,-3 1 0,2 0 0,-2-1 0,1 0 0,-1 0 0,1 0 0,-1 0 0,0-1 0,0 1 0,2 1 0,-2 0 0,2 0 0,-1 0 0,0-1 0,-1 0 0,0 1 0,0 0 0,0-1 0,0 1 0,2 0 0,-2-1 0,1 1 0,-1-1 0,0 1 0,0-1 0,0 0 0,0 1 0,0-1 0,0 0 0,0 1 0,0 0 0,0 0 0,0-1 0,0 1 0,0-1 0,0 0 0,0 0 0,0 0 0,0 1 0,0 0 0,0-1 0,0 1 0,0-1 0,0 1 0,0-1 0,0 1 0,0-1 0,0-1 0,0 1 0,0 1 0,0-2 0,0 1 0,0 0 0,0 0 0,0 0 0,0-1 0,0 1 0,0 0 0,0 0 0,0 0 0,0-1 0,0 2 0,0-1 0,0 0 0,0-1 0,0 1 0,0 0 0,0 0 0,0 0 0,0-1 0,0 1 0,0-2 0,0 0 0,0-1 0,2-1 0,-1 1 0,1-1 0,-1 1 0,0 0 0,3-1 0,-3 1 0,3-1 0,-1 0 0,-1 1 0,-1 0 0,-1 1 0,0 0 0,1-1 0,1 1 0,-1-3 0,2 2 0,-2-1 0,2 2 0,-2-1 0,2 0 0,-1 0 0,-1 1 0,-1-2 0,0 2 0,3-3 0,-2 3 0,1-1 0,-2 0 0,2-1 0,-2 2 0,2-1 0,-2 1 0,0 0 0,1 0 0,0-2 0,-1 1 0,0 0 0,2 0 0,-2 0 0,2 1 0,-2 0 0,1 0 0,0 1 0,-1-2 0,2 1 0,-2 0 0,1-2 0,-1 2 0,0-1 0,0 1 0,1 0 0,0 0 0,1-1 0,-2 0 0,2 0 0,-2 1 0,0-2 0,1 2 0,0-1 0,0 0 0,-1 1 0,2 0 0,-2 0 0,1-1 0,0 1 0,1-1 0,0 0 0,-1 1 0,-1-1 0,0 1 0,2-1 0,-2 1 0,1 0 0,0 0 0,1-2 0,0 1 0,0 1 0,-1 0 0,0 0 0,-1 0 0,0-1 0,0 1 0,0-1 0,0 1 0,2-2 0,-2 2 0,2-1 0,-1 0 0,0 0 0,-1 2 0,0-1 0,0 0 0,1-2 0,-1 2 0,2-2 0,-2 2 0,0-1 0,0 1 0,1 0 0,0 0 0,0-1 0,-1 1 0,3-1 0,-3 1 0,3 0 0,-3 0 0,2 0 0,-2 0 0,1 1 0,-1-1 0,0 0 0,0 0 0,1 0 0,0 0 0,0 0 0,-1 0 0,0 1 0,0-2 0,2 2 0,-2-1 0,2 0 0,0 0 0,-1 0 0,1 0 0,0 1 0,-2 0 0,0 1 0,0 0 0,0 1 0,0-1 0,0 1 0,0 1 0,0-2 0,0 0 0,0 0 0,0 0 0,0 2 0,0-1 0,0 0 0,0-1 0,0 0 0,0 0 0,0 2 0,0-1 0,0 1 0,0-2 0,0 2 0,0-2 0,0 1 0,0-1 0,0 0 0,0 1 0,0-1 0,0 0 0,0 0 0,0 0 0,0 0 0,0 0 0,0 0 0,0 0 0,0 0 0,0 0 0,0 1 0,0-1 0,0-1 0,0 1 0,0 0 0,0 0 0,0 1 0,0-1 0,0 1 0,0-1 0,0 1 0,0-1 0,0 1 0,0-1 0,0 1 0,0-1 0,0 2 0,0-2 0,0 2 0,0-2 0,0 1 0,0-1 0,0 1 0,0-1 0,0 1 0,0-1 0,0 0 0,0 0 0,0 2 0,0-3 0,0 2 0,0 0 0,0 0 0,0 0 0,0-1 0,0 1 0,2 0 0,-2-2 0,2 2 0,-2-1 0,0 1 0,0 0 0,2 0 0,-2-1 0,4 1 0,-4-1 0,3 1 0,-3-1 0,0 0 0,0 0 0,1 2 0,1-2 0,0 1 0,-1-1 0,-1 1 0,0-2 0,0 1 0,0 1 0,1-2 0,0 1 0,0 0 0,-1 0 0,0 0 0,0 1 0,0-1 0,0 0 0,0 0 0,2 1 0,-2-1 0,1 0 0,0 1 0,0-1 0,0 1 0,-1-1 0,1 1 0,-1-1 0,2 0 0,-2 0 0,0 0 0,0 0 0,0 0 0,1 0 0,0 0 0,-1 0 0,0 1 0,2-1 0,-2 1 0,2-2 0,-2 3 0,0-2 0,0 0 0,0 0 0,0 0 0,0 0 0,0 0 0,0 0 0,1 0 0,0 0 0,-1 1 0,2-1 0,-2 0 0,2 0 0,-2 0 0,0 0 0,0 0 0,2 0 0,-2 0 0,1 0 0,-1 1 0,0-2 0,0 2 0,0-1 0,0 1 0,1-2 0,-1 1 0,2 0 0,-2 0 0,0 0 0,0 0 0,0 0 0,0 0 0,0 0 0,0 0 0,0 0 0,0 0 0,0 0 0,1 0 0,-1-1 0,2 2 0,-1-1 0,0 0 0,0 0 0,1 1 0,-2 0 0,1-1 0,-1 0 0,1 0 0,1 0 0,0 1 0,0-1 0,-1 0 0,0 0 0,0 0 0,-1-1 0,2 1 0,-2 0 0,0 0 0,1 0 0,0 0 0,1 0 0,-2 0 0,2-1 0,-2-1 0,1 0 0,0-1 0,1 0 0,0-1 0,-1 2 0,4-2 0,-5 2 0,5-2 0,-4 1 0,2-2 0,0 3 0,-1-2 0,-1 1 0,0-1 0,-1 2 0,2-1 0,-1 0 0,1 0 0,1-1 0,-1 0 0,0 1 0,-1-3 0,-1 4 0,2-1 0,-2 0 0,2 0 0,-2 1 0,1-1 0,-1 1 0,2-1 0,-1 0 0,-1 0 0,2 1 0,-1 0 0,-1-1 0,3 0 0,-3 1 0,2-1 0,-2 1 0,1 0 0,2 0 0,-2-1 0,3-1 0,-2 1 0,0 0 0,-2-1 0,2 1 0,-2-1 0,2 0 0,-2 2 0,1 0 0,0-1 0,0 1 0,1 0 0,-2-1 0,2 0 0,-1 1 0,0-1 0,0 1 0,-1 0 0,4-1 0,-3 0 0,1 0 0,-2 1 0,0 0 0,0-1 0,0 1 0,0 0 0,0 0 0,0 0 0,0 0 0,0 0 0,0 1 0,0-2 0,0 1 0,0 0 0,0-1 0,0 1 0,0 0 0,0-2 0,0 2 0,0-2 0,0 1 0,0 0 0,0 1 0,0-1 0,0 1 0,0 0 0,1 0 0,-1 0 0,2 0 0,-2 0 0,0 1 0,0-1 0,1 0 0,0-1 0,1 1 0,0-1 0,-1 2 0,0-2 0,-1 2 0,0-1 0,2 0 0,-2 1 0,2 0 0,-1 1 0,2 0 0,-3 0 0,2 1 0,-1-1 0,-1 1 0,3-1 0,-3 0 0,2 0 0,-2-1 0,1 2 0,2 0 0,-3-1 0,2 0 0,-1 0 0,0 1 0,1-1 0,-1 2 0,2-2 0,2 1 0,-3-1 0,0 1 0,-2-1 0,0 0 0,2 2 0,-1-1 0,1 0 0,-1-1 0,-1 0 0,1 0 0,-1 0 0,2 0 0,-2 0 0,1 0 0,0 0 0,2 1 0,-3-1 0,2 1 0,-2-1 0,0 0 0,1 0 0,2 1 0,-2-1 0,1 0 0,1 0 0,-3 0 0,2 0 0,-1 0 0,1 0 0,-2 0 0,4 0 0,-4 0 0,2 0 0,-2 0 0,0 0 0,0-1 0,0 1 0,0 0 0,0 0 0,0 0 0,0 0 0,0 0 0,0-1 0,0 2 0,0-2 0,4 1 0,-4 0 0,1 0 0,-1 0 0,1 0 0,0-1 0,0 2 0,-1-2 0,0 1 0,0 0 0,0 0 0,0 0 0,1 0 0,-1 0 0,2 0 0,-1 0 0,0 0 0,1 0 0,-2 0 0,2 0 0,-2-1 0,0 1 0,0 0 0,0 0 0,0 0 0,0 0 0,0-1 0,0 1 0,0 0 0,0 0 0,0 0 0,0 0 0,-2 0 0,2-1 0,-1-1 0,1-1 0,1 0 0,0 1 0,1-3 0,0 2 0,0-2 0,0 2 0,0-1 0,-2 2 0,2-2 0,-2 1 0,2-3 0,-1 4 0,-1-3 0,2 3 0,-2-1 0,2 1 0,-2 0 0,0 0 0,0 0 0,0 1 0,0-2 0,0 1 0,0 1 0,0-1 0,0 0 0,0 0 0,0 0 0,0 0 0,1-1 0,0 1 0,1-1 0,-1 1 0,3-3 0,-4 3 0,4-3 0,-2 3 0,1-1 0,-2 1 0,-1 0 0,0 0 0,1-2 0,-1 3 0,2-4 0,-1 3 0,0 0 0,1 0 0,2-1 0,-3 0 0,3-1 0,-2 1 0,0 0 0,1-1 0,-1 3 0,0-2 0,-1 1 0,2-1 0,-2 1 0,2 0 0,-2-1 0,1 1 0,-2 0 0,4-2 0,-3 1 0,0 0 0,-1-1 0,2 2 0,-2-1 0,1 1 0,1 0 0,-2 0 0,1 0 0,-1 0 0,0 1 0,0-1 0,0 0 0,0 0 0,0 0 0,0 0 0,0 0 0,0 0 0,0 0 0,0 0 0,0 1 0,0-2 0,0 2 0,0-2 0,0 1 0,0 0 0,0 0 0,0 0 0,0 0 0,0-1 0,0 1 0,0 0 0,0 0 0,0 0 0,0-3 0,0 2 0,0-2 0,0 2 0,0 0 0,0 1 0,0 0 0,0-1 0,2 1 0,-2-1 0,1 0 0,-1 1 0,0 0 0,0 0 0,0 0 0,2 0 0,-2-1 0,2 1 0,-2 0 0,1-1 0,-1 2 0,2-2 0,-2 1 0,1-2 0,-1 2 0,3-1 0,-3 1 0,0 0 0,0 0 0,0 0 0,1 0 0,0 0 0,-1-1 0,2 2 0,-2-1 0,2-1 0,-2 1 0,0 0 0,0 1 0,0-1 0,0 1 0,0 0 0,0 1 0,0 2 0,0-2 0,0 0 0,-2 0 0,2 1 0,-2 0 0,2-1 0,0 1 0,0-1 0,0 2 0,0-2 0,0 1 0,0-1 0,0 0 0,0 0 0,0 0 0,0 1 0,0-1 0,0-1 0,0 1 0,0 1 0,0-1 0,0-1 0,0 2 0,0-1 0,0 2 0,0-2 0,0 2 0,0-2 0,0 2 0,0-1 0,0-1 0,3 1 0,-3 0 0,2 0 0,-2-1 0,0 0 0,0-1 0,0 2 0,0-1 0,0 0 0,0 1 0,0-1 0,0 0 0,0 0 0,0 0 0,0 0 0,0 1 0,0-1 0,0 2 0,0-1 0,0 1 0,0-2 0,0 0 0,0 0 0,0 1 0,0-1 0,0 0 0,0 1 0,0-2 0,0 3 0,0-2 0,0 1 0,0 0 0,2 1 0,-2-1 0,3 1 0,-3-2 0,1 2 0,-1-2 0,1 3 0,-1-3 0,0 1 0,0 0 0,0 0 0,0-1 0,0 1 0,0-1 0,2 0 0,-2 1 0,2 0 0,-2 0 0,1-1 0,-1 1 0,1 0 0,2 0 0,-3 0 0,1 1 0,-1-2 0,0 0 0,2 1 0,-2-1 0,2 2 0,-2-2 0,0 1 0,0-2 0,1 2 0,0-1 0,-1 0 0,0 0 0,0 1 0,2-1 0,-2 1 0,2-1 0,-1 0 0,-1 0 0,2 0 0,-2 0 0,0 0 0,0 0 0,1 0 0,-1 0 0,1 1 0,1-1 0,-2 0 0,2 0 0,-2 0 0,0-1 0,0 2 0,0-2 0,0 1 0,0 0 0,1 0 0,0 0 0,0 0 0,-1 0 0,0 0 0,0 0 0,0 0 0,0 0 0,1 1 0,-1-1 0,2 1 0,-2-1 0,1 0 0,-1 0 0,2 0 0,-2 0 0,1 0 0,-1 0 0,3 0 0,-2 1 0,0-1 0,-1 0 0,1 1 0,-1-2 0,2 2 0,-2-1 0,1 1 0,0-1 0,-1 1 0,0-2 0,2 2 0,-2-1 0,2 0 0,-2 0 0,0 0 0,1 0 0,0 0 0,-1 0 0,2 0 0,-2 0 0,2 0 0,-2 0 0,0-1 0,0 1 0,0 1 0,0-1 0,0 0 0,0 0 0,0 0 0,1 0 0,-1 0 0,1 0 0,-1 0 0,0 0 0,0 0 0,2 0 0,-2 0 0,1 0 0,1 0 0,-2 0 0,2 0 0,-2 0 0,0-1 0,0 2 0,0-1 0,0 0 0,0 0 0,1 0 0,0 0 0,0 0 0,-1 0 0,0 0 0,0 0 0,0 0 0,0 0 0,0 0 0,0 0 0,0 0 0,0-1 0,0 1 0,1 0 0,-1-1 0,0-2 0,0 1 0,0-3 0,1 3 0,1-3 0,-2 3 0,0-1 0,2-1 0,1 1 0,2-3 0,-2 3 0,3-5 0,-6 5 0,4-3 0,-4 4 0,2-3 0,-1 2 0,1-2 0,-2 3 0,0 0 0,0 0 0,0-1 0,1 0 0,-1 1 0,2-1 0,-1 1 0,0-1 0,1 0 0,0 1 0,0-1 0,2-1 0,-2 1 0,0 0 0,-2 1 0,0-1 0,0 0 0,0 0 0,0 0 0,0 1 0,0-1 0,0 1 0,0 0 0,2 0 0,-1-1 0,0 0 0,1 0 0,-2 1 0,2-1 0,-2 0 0,2-1 0,0 1 0,0-1 0,-1 2 0,-1-2 0,0 2 0,1-1 0,0 1 0,0-2 0,-1 1 0,0-1 0,0 2 0,0-2 0,0 2 0,0 0 0,0 0 0,0 0 0,0-1 0,0 1 0,0 1 0,0-2 0,0 2 0,0-1 0,0 0 0,0 0 0,0-1 0,0 1 0,0-1 0,0 1 0,0 0 0,0 0 0,0-1 0,0 1 0,0 0 0,0 0 0,0-1 0,0 1 0,0-2 0,0 2 0,0-2 0,0 1 0,0 1 0,2 0 0,-2 0 0,1 0 0,-1-1 0,0 1 0,1-1 0,0 2 0,0-3 0,-1 2 0,0-1 0,0 1 0,0 0 0,0 0 0,1-1 0,-1 1 0,2-1 0,-2 1 0,1 0 0,0 1 0,0-1 0,-1 0 0,0 1 0,0 0 0,0 1 0,0 0 0,1 1 0,-1-1 0,2 0 0,-2 0 0,2 2 0,-1-2 0,0 3 0,-1-2 0,2 0 0,-2-1 0,2 2 0,-2-2 0,0 2 0,0-2 0,2 2 0,-2-1 0,0 1 0,0-3 0,0 3 0,0-2 0,0 1 0,0-1 0,0 1 0,2-1 0,-1 2 0,1-3 0,1 2 0,-3-1 0,2 0 0,-2 0 0,1 1 0,0-1 0,3 3 0,-4-3 0,4 3 0,-4-3 0,4 1 0,-4-1 0,2 1 0,-1-1 0,2 0 0,-3 0 0,2 0 0,-2 0 0,0 0 0,0 0 0,0 0 0,0 0 0,0 1 0,0-1 0,0 0 0,0 1 0,1 1 0,0-1 0,1 0 0,-2 0 0,0 0 0,2 0 0,-1 0 0,2 0 0,-3-1 0,0 1 0,0-1 0,1 1 0,-1-2 0,2 2 0,-2-1 0,0 1 0,1-1 0,0-1 0,-1 2 0,0-1 0,0 0 0,0 0 0,0 0 0,0 0 0,0 0 0,0-1 0,2 1 0,-2 0 0,2 0 0,-2-1 0,0 0 0,0-1 0,0-1 0,1 1 0,0 0 0,3-2 0,-3 2 0,2-3 0,-2 3 0,1-2 0,0 1 0,2-5 0,-4 6 0,3-4 0,-2 3 0,0 1 0,0-1 0,0 1 0,-1-1 0,3-1 0,-2 2 0,1-2 0,0 2 0,-1-2 0,0 1 0,-1 0 0,0 1 0,0 0 0,0-1 0,0 1 0,0 0 0,0 0 0,0 0 0,0-1 0,0 0 0,0 0 0,0 1 0,0 1 0,0-2 0,0 1 0,0-1 0,0 1 0,0-1 0,0 1 0,0-1 0,0 0 0,2 0 0,-2 1 0,1 0 0,-1 1 0,2-2 0,-2 0 0,4 0 0,-4 0 0,4-2 0,-4 3 0,4-3 0,-3 3 0,1-3 0,-2 4 0,1-3 0,-1 2 0,1-1 0,-1 1 0,2 0 0,-2 0 0,1 0 0,-1 0 0,2 0 0,-2 1 0,2-1 0,-2 0 0,1-1 0,0 1 0,0 0 0,0 0 0,1 0 0,1 0 0,-2 1 0,2-1 0,-3 0 0,3 0 0,-1 0 0,0 0 0,0 1 0,0-1 0,0 0 0,-2 1 0,0 0 0,0 2 0,0 0 0,2 1 0,0-2 0,-1 2 0,0-1 0,-1 1 0,0-2 0,2 2 0,-2-2 0,1 6 0,-1-6 0,2 3 0,-2-3 0,3 0 0,-3 0 0,3 1 0,-3-1 0,3 0 0,-2 0 0,1 0 0,0 1 0,0 0 0,0-1 0,0 2 0,-2-2 0,0 2 0,0-2 0,0 0 0,0 1 0,0-1 0,0 2 0,2-2 0,0 1 0,2 1 0,-4-1 0,4 2 0,-3-3 0,0 3 0,-1-3 0,2 3 0,-1-3 0,3 2 0,-4-1 0,2 1 0,-2-2 0,0 1 0,0 0 0,0-1 0,0 1 0,0-1 0,0-1 0,0 2 0,0 0 0,0 0 0,1 0 0,-1-1 0,2 0 0,-2 2 0,0-1 0,0 2 0,0-2 0,0 1 0,0-2 0,0 2 0,0-2 0,0 2 0,0-2 0,0 1 0,0-1 0,0 4 0,0-4 0,0 3 0,0-3 0,0 1 0,0-1 0,0 0 0,0 0 0,0 1 0,0-1 0,0 1 0,0-1 0,0 0 0,0 0 0,0-1 0,0 0 0,0-2 0,0 1 0,2-1 0,-2 1 0,2-2 0,-2 2 0,0-2 0,0 1 0,2 1 0,-2-2 0,3-1 0,-2 1 0,2-2 0,-3 3 0,2-3 0,-2 2 0,1 0 0,-1 0 0,0 3 0,0-2 0,0-2 0,0 3 0,0-3 0,0 3 0,0-2 0,0 2 0,0-1 0,0 0 0,0 0 0,0 1 0,2-2 0,-2 2 0,1-2 0,-1 2 0,0-2 0,0 2 0,2-2 0,-1 1 0,3-1 0,-4 2 0,6-3 0,-5 3 0,3-1 0,-4 1 0,0 0 0,1-1 0,0 0 0,0-1 0,-1 2 0,0-1 0,0 0 0,1 1 0,1-1 0,1 1 0,0-1 0,-1 0 0,1 1 0,-2 0 0,1-1 0,0 1 0,-2 1 0,3 0 0,-2-1 0,1 0 0,0 0 0,-1 0 0,0 0 0,1 0 0,1 1 0,-3-1 0,2 0 0,-1 0 0,-1 1 0,3-1 0,-1 0 0,1 0 0,-2 0 0,2 1 0,-2-2 0,1 1 0,-2 1 0,3-1 0,-2 0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5:42:04.068"/>
    </inkml:context>
    <inkml:brush xml:id="br0">
      <inkml:brushProperty name="width" value="0.02646" units="cm"/>
      <inkml:brushProperty name="height" value="0.02646" units="cm"/>
      <inkml:brushProperty name="color" value="#4472C5"/>
    </inkml:brush>
  </inkml:definitions>
  <inkml:trace contextRef="#ctx0" brushRef="#br0">6 196 24575,'0'-1'0,"-2"-1"0,1 1 0,-2-2 0,3 2 0,0 0 0,0-1 0,0-1 0,0 2 0,0-2 0,0 3 0,2-2 0,0 0 0,-1 0 0,0 0 0,-1 1 0,0-1 0,2 1 0,-2 0 0,1-1 0,-1 1 0,0 0 0,0 0 0,0-1 0,0 1 0,0 0 0,2 0 0,-2 0 0,2 0 0,-1-1 0,0 1 0,-1 0 0,0 0 0,2-1 0,-2 1 0,2 0 0,-2 0 0,0 0 0,1 0 0,0 0 0,1 0 0,-2-1 0,3 0 0,-3 1 0,1 1 0,1-2 0,-2 2 0,3-2 0,-3 1 0,4-1 0,-3 1 0,3-1 0,-4 1 0,3 0 0,-3 0 0,6-1 0,-5 0 0,4-1 0,-5 1 0,3 0 0,-3 1 0,2-1 0,0-1 0,-1 2 0,2-2 0,0 1 0,-3-1 0,3 0 0,-2 2 0,3-3 0,0 2 0,0-1 0,-3 1 0,-1 1 0,3-2 0,-3 1 0,1-1 0,-1 2 0,2-1 0,2-1 0,-1 1 0,2-1 0,-4 2 0,1-1 0,-2 0 0,4-1 0,-3 2 0,3-4 0,0 3 0,-1-1 0,-1 1 0,0 0 0,0 0 0,-2 0 0,2 0 0,-2 1 0,2 0 0,-1 0 0,-1 0 0,3 0 0,-2 1 0,1-2 0,-2 2 0,3-1 0,-2-1 0,1 1 0,-2 1 0,3-1 0,-3-1 0,3 2 0,-1-1 0,1 0 0,-1 0 0,1 1 0,-3 0 0,1 1 0,-1 0 0,0 0 0,0 1 0,0-1 0,0 0 0,0 1 0,0-1 0,0 1 0,0-1 0,0 1 0,0 0 0,0 0 0,0 0 0,0-2 0,0 2 0,0-1 0,0 0 0,0 0 0,0 0 0,0 0 0,0 0 0,0 0 0,0-1 0,0 1 0,0 0 0,0 1 0,0-1 0,0 1 0,0-1 0,0 1 0,0-1 0,0 1 0,0-1 0,0 0 0,0 1 0,0-1 0,0 1 0,0-1 0,0 0 0,0 0 0,0 2 0,0 0 0,0 0 0,0-2 0,0 0 0,0 0 0,0 0 0,0 1 0,0-1 0,0 1 0,0-1 0,0 0 0,0 0 0,0 0 0,0 1 0,0-1 0,0 1 0,0 0 0,0 0 0,0 1 0,0 0 0,0-1 0,0 1 0,0-1 0,0 4 0,0 0 0,0 2 0,0-3 0,1-2 0,0-1 0,1 0 0,-2-1 0,2 2 0,-2-2 0,0 1 0,0 0 0,0 0 0,0 0 0,0-1 0,0 0 0,0 1 0,2-1 0,-2 1 0,1-1 0,-1 1 0,0 0 0,0 0 0,1-1 0,0 1 0,0-1 0,-1 1 0,0-1 0,0 0 0,0-1 0,0 2 0,0-1 0,0 0 0,0-1 0,0 2 0,0-1 0,2 0 0,-2 0 0,1 0 0,-1 0 0,0 0 0,0 0 0,0 0 0,0 0 0,0 0 0,0 0 0,0 0 0,0 0 0,0 0 0,0 0 0,0 0 0,0 0 0,0 0 0,0 0 0,0 0 0,1 0 0,1 0 0,-1 0 0,1 0 0,-2 0 0,0 0 0,1 0 0,1 1 0,-1-1 0,3 0 0,-4 0 0,1 0 0,0 0 0,0 0 0,0 0 0,1 0 0,-2-1 0,1 1 0,-1 0 0,0-1 0,0 0 0,2-2 0,-1 0 0,1 0 0,0 0 0,0 1 0,0 0 0,1-1 0,-1 0 0,3-2 0,1 0 0,-1 0 0,1 1 0,-5 2 0,5-3 0,-6 2 0,7-2 0,-6 2 0,2 0 0,2 0 0,0-2 0,0 1 0,2-2 0,-6 4 0,3-2 0,-4 2 0,5-2 0,-5 2 0,2-1 0,-1 1 0,2-1 0,-2 0 0,1-1 0,0 1 0,-2 1 0,1 0 0,0 0 0,-1 1 0,2-2 0,0 2 0,-1-1 0,0 0 0,1-1 0,-2 1 0,2 0 0,-2 0 0,1 0 0,0-1 0,1 1 0,-2 0 0,2 0 0,-2-1 0,0 1 0,0 0 0,0 0 0,0 0 0,0 0 0,0 0 0,0 0 0,0 0 0,0 0 0,0 0 0,0 0 0,0 0 0,0 0 0,0 0 0,0 0 0,0-1 0,1 1 0,-1-1 0,2 2 0,-2 0 0,0 0 0,0 1 0,0 1 0,0-1 0,0 0 0,0 0 0,0 1 0,0-1 0,0 2 0,0-1 0,0 1 0,1-2 0,2 3 0,-1-3 0,0 2 0,-2-1 0,4 1 0,-4-1 0,2 0 0,0 0 0,-2-1 0,3 1 0,-3 0 0,2 1 0,-2 1 0,0-3 0,0 2 0,0-2 0,0 1 0,1 0 0,0 0 0,-1 0 0,0-1 0,0 1 0,0 2 0,0-3 0,2 2 0,-2-2 0,2 0 0,-2 1 0,1-1 0,-1 1 0,3-1 0,-3-1 0,4 2 0,-3-1 0,1 0 0,-1 0 0,-1 0 0,0 0 0,0 0 0,0 0 0,1 1 0,-1-1 0,3 1 0,-2-1 0,-1 1 0,0-1 0,0 0 0,0-1 0,2 2 0,-2-1 0,3 1 0,-2-1 0,-1 0 0,0 1 0,0-2 0,2 1 0,-2 1 0,2 0 0,-2 1 0,0-1 0,2 1 0,-2-1 0,1-1 0,0 0 0,0 1 0,0-2 0,-1 2 0,0-1 0,0 0 0,1 1 0,-1-2 0,3 1 0,-2 0 0,0-1 0,-1 0 0,1 0 0,1-2 0,0 1 0,-1 0 0,-1 0 0,0 0 0,2 0 0,-2 0 0,1 0 0,-1 0 0,2 0 0,-2 0 0,2 0 0,-1 0 0,2 0 0,-3 0 0,1 0 0,-1-1 0,0 2 0,1-1 0,1-1 0,-1 1 0,3-1 0,-4 1 0,1 0 0,1-1 0,-2 1 0,1 1 0,1-1 0,-2-1 0,2 1 0,-1 0 0,0 0 0,1 1 0,-2-2 0,2 1 0,-1 0 0,2-1 0,-3 1 0,3 0 0,-3 0 0,2 0 0,-1 0 0,0 0 0,-1 0 0,2 0 0,-2-1 0,2 1 0,-1 0 0,-1 0 0,1 0 0,1 0 0,-2 0 0,2 0 0,-1-2 0,0 0 0,2-1 0,-3 2 0,2 0 0,-2 1 0,1-1 0,0 0 0,0 0 0,-1 1 0,2-2 0,-2 2 0,1-1 0,-1 1 0,0-1 0,0 1 0,0-1 0,0 0 0,0-1 0,1 2 0,0-1 0,0 1 0,0-2 0,-1 2 0,2 0 0,-2 0 0,0 0 0,0-2 0,0 1 0,0-1 0,3 1 0,-3 0 0,5 0 0,-5 2 0,1-2 0,1 0 0,0-1 0,0 0 0,1 2 0,-1-1 0,-1 2 0,1-1 0,-2-1 0,0 1 0,0 0 0,0 0 0,0-1 0,0 1 0,0 0 0,0-1 0,1 1 0,0-1 0,-1 0 0,2 1 0,-2 0 0,2-1 0,-1 1 0,-1 0 0,1 0 0,1-2 0,0 2 0,0-1 0,0 1 0,-1 1 0,1-2 0,-2 0 0,3 2 0,-2-1 0,0 1 0,-1 1 0,0-1 0,0 2 0,0-1 0,0 0 0,0 0 0,0 1 0,0-1 0,0 0 0,0 1 0,3 4 0,-2-4 0,2 4 0,-3-5 0,0-1 0,0 2 0,0-1 0,0 1 0,0-1 0,0 2 0,0-3 0,0 3 0,0-2 0,0 1 0,0-1 0,0 1 0,0 0 0,1 0 0,1-1 0,-1 1 0,1-1 0,-1 1 0,0-1 0,0 0 0,0 1 0,-1-1 0,4 1 0,-4 0 0,2 0 0,-2-1 0,2 2 0,-1-2 0,-1 0 0,3 0 0,-2 0 0,2 1 0,-3 0 0,1-1 0,0 1 0,0-1 0,2 2 0,-3-2 0,1 0 0,1 0 0,-2 0 0,1 1 0,0-1 0,0 1 0,0 0 0,1 2 0,-2-2 0,2 0 0,-2-1 0,0 0 0,0 0 0,0 0 0,0 0 0,0 0 0,0 1 0,1-1 0,0 0 0,-1 1 0,0-1 0,0 1 0,0-1 0,2 0 0,-2 0 0,1 0 0,-1 1 0,0 0 0,0-1 0,0 1 0,0-1 0,0 0 0,0 1 0,0-1 0,0 0 0,0 0 0,0 1 0,0 0 0,0-1 0,0 0 0,0 1 0,0 0 0,0 0 0,0-1 0,0 0 0,0 0 0,0 0 0,0 0 0,0 1 0,0-1 0,0 0 0,0 0 0,1 0 0,0 0 0,0 1 0,-1-1 0,0 1 0,0-1 0,2 0 0,-2 0 0,1 0 0,-1 0 0,2 0 0,-2 0 0,2 0 0,-2 0 0,0 0 0,0 0 0,0 0 0,2 0 0,-2 0 0,0 0 0,2 0 0,-2 0 0,1 0 0,1 0 0,-2 0 0,1 0 0,1 0 0,-2 0 0,1 0 0,-1 0 0,0 0 0,0 0 0,0-1 0,0-1 0,0-1 0,0 0 0,0 0 0,0 0 0,0 0 0,0 0 0,2 0 0,0-1 0,2-2 0,-1 1 0,0 0 0,-1 2 0,-2 0 0,1 0 0,-1 0 0,1 0 0,1-1 0,-2 1 0,2-1 0,-2 1 0,2 1 0,-2-1 0,0 1 0,0 0 0,2 0 0,0-2 0,1 1 0,2-1 0,-2 1 0,0 0 0,-1 1 0,1-2 0,0 2 0,-1-1 0,1 1 0,-3 0 0,1 0 0,0 0 0,0 0 0,0-1 0,1 1 0,0-2 0,0 2 0,1-2 0,1 2 0,-2 0 0,0 0 0,0 0 0,0 0 0,0-1 0,1 0 0,-2 1 0,2 1 0,-1-1 0,1-1 0,-1 2 0,1-1 0,-2 0 0,2 0 0,-1 0 0,0 0 0,2 0 0,-1-1 0,0 1 0,-2 0 0,2 0 0,-2 0 0,1 0 0,2 0 0,-3-1 0,5 0 0,-6 1 0,5-2 0,-2 2 0,1-1 0,-2 2 0,-1-2 0,-1 2 0,0 1 0,0 0 0,0 1 0,0 0 0,0-1 0,0 3 0,0-2 0,0 1 0,2 1 0,-2-1 0,3 0 0,-3 0 0,0-2 0,0 1 0,0 0 0,0 1 0,0 0 0,0-1 0,0 1 0,0-1 0,0 1 0,0-1 0,0 1 0,0 0 0,0-1 0,0 4 0,2-5 0,0 2 0,0-2 0,-2 0 0,0 1 0,0-1 0,0 0 0,1 2 0,-1-2 0,2 1 0,-2-1 0,1 1 0,-1 0 0,1 0 0,-1-1 0,0 1 0,0 0 0,0 0 0,0-1 0,0 0 0,0 0 0,0 0 0,0 0 0,0 0 0,0 1 0,0-2 0,2 2 0,-2 0 0,2-1 0,-2 0 0,0 0 0,0 1 0,0-1 0,0 0 0,0 0 0,0 2 0,0-2 0,0 1 0,0-1 0,0 0 0,0 1 0,0-1 0,0 0 0,0 1 0,0-1 0,0 1 0,0-1 0,0 0 0,0 0 0,0 0 0,0 0 0,0 0 0,0 0 0,0 1 0,0-1 0,0 0 0,0 0 0,0-1 0,0-1 0,0 1 0,1-4 0,0 2 0,7-4 0,-5 2 0,4-1 0,-3 1 0,2-4 0,9-7 0,-6 5 0,-1 0 0,1 2 0,-5 1 0,12-9 0,-11 8 0,7-4 0,-12 9 0,2-1 0,-2 2 0,3-1 0,-2 1 0,2-2 0,-2 2 0,0 1 0,-1-1 0,2 0 0,-2 1 0,3-2 0,-2 1 0,0-1 0,-1 2 0,0 0 0,2-1 0,-2 2 0,2-2 0,-2 0 0,0 2 0,2-2 0,0 1 0,2-1 0,-4 0 0,2 0 0,-1 1 0,1-1 0,-2 1 0,3-2 0,-1 2 0,-1 0 0,2-1 0,-1 0 0,-1 0 0,1 1 0,-2-1 0,0 1 0,0-1 0,0 1 0,0-1 0,0 1 0,0 0 0,0 0 0,0 0 0,0-1 0,0 1 0,0 1 0,0-2 0,0 1 0,0 0 0,2 0 0,0 0 0,-1 0 0,0 0 0,-1 0 0,2 0 0,-2 0 0,1 0 0,-1 0 0,0 0 0,0 0 0,0 0 0,1 0 0,1 0 0,0 0 0,-1 0 0,-1 0 0,0-1 0,2 0 0,-2 0 0,2 1 0,-2 0 0,0 0 0,0 0 0,2 1 0,-2 1 0,0 0 0,0 0 0,2 1 0,-2-1 0,2 1 0,-2-1 0,0 0 0,0 0 0,0 0 0,0 0 0,1 1 0,0 0 0,-1 0 0,0 1 0,0-1 0,0-1 0,0 1 0,0 1 0,0-1 0,0 1 0,0-1 0,0-1 0,0 2 0,0-2 0,0 2 0,0-2 0,0 1 0,0-1 0,0 3 0,0-3 0,0 4 0,0-3 0,0 1 0,0-1 0,0-1 0,0 1 0,0 0 0,0 0 0,0 0 0,0 0 0,0-1 0,0 2 0,0-1 0,0 2 0,0-3 0,0 3 0,0-3 0,0 1 0,0 0 0,0 0 0,0 0 0,0 0 0,0 0 0,0 0 0,0-1 0,0 1 0,0-1 0,0 6 0,0-5 0,0 3 0,0-3 0,0-1 0,0 1 0,0 0 0,0-1 0,0 2 0,0-2 0,0 2 0,0-1 0,0 0 0,0 0 0,0 0 0,0-1 0,0 2 0,0-1 0,0 1 0,0-2 0,0 0 0,0 0 0,0 0 0,0 1 0,0 1 0,0-1 0,0 1 0,0-2 0,0 1 0,2-1 0,-2 1 0,1-1 0,-1 0 0,1 1 0,0-1 0,0 0 0,-1 0 0,3 1 0,-3-1 0,4 0 0,-3 1 0,-1-1 0,3 0 0,-3 0 0,2 0 0,-2 1 0,0-1 0,0 0 0,0 0 0,0 0 0,0 0 0,0 0 0,1 0 0,0 0 0,1 2 0,1-3 0,-3 3 0,1-1 0,-1-2 0,0 2 0,0-1 0,0 0 0,0 0 0,2 0 0,-2 0 0,3 0 0,-3 0 0,2 0 0,-2 0 0,1 0 0,-1 0 0,2 0 0,-2 0 0,1 0 0,-1 0 0,2 0 0,-2 1 0,0-1 0,0 0 0,0 0 0,0 0 0,0 0 0,1 0 0,0 0 0,-1 0 0,0 0 0,2 0 0,-2 0 0,2 0 0,-2 0 0,0 0 0,0 0 0,2 0 0,-2 0 0,0-1 0,0-1 0,0 0 0,3-4 0,-1 3 0,1-3 0,0 1 0,2-4 0,5-6 0,-5 3 0,4-5 0,-7 11 0,1-2 0,-1 4 0,1-3 0,-3 4 0,3-2 0,-2 3 0,1-3 0,-2 3 0,2-2 0,-2 2 0,0-1 0,0 0 0,0 0 0,0 1 0,3-3 0,-2 3 0,3-3 0,-3 3 0,2-1 0,-3 1 0,2-2 0,-1 2 0,2-1 0,-2 1 0,1-1 0,0 1 0,-2 0 0,2-1 0,-2 1 0,2 0 0,0-2 0,0 2 0,0-1 0,0 1 0,0-1 0,0 1 0,1-1 0,-3 1 0,5-1 0,-4 0 0,2-1 0,0 3 0,-1-3 0,-1 2 0,2 0 0,-3 0 0,4-1 0,-3 1 0,2-1 0,-2 1 0,1 0 0,0 0 0,0 0 0,0-2 0,0 2 0,0-1 0,1 1 0,-3 0 0,3 0 0,-2 0 0,0 0 0,0 1 0,-1 0 0,2 1 0,-2 0 0,0 1 0,0 1 0,0-2 0,0 4 0,0-2 0,0 2 0,0-2 0,0 1 0,0-3 0,0 2 0,0-2 0,0 3 0,0-2 0,0 1 0,0-1 0,0 1 0,0-1 0,0 1 0,0-1 0,0-1 0,0 0 0,0 1 0,0 0 0,0 0 0,0-1 0,0 1 0,0-1 0,0 2 0,0-2 0,0 1 0,0-1 0,0 1 0,0-1 0,0 2 0,0-1 0,0 0 0,0 1 0,0-1 0,0-1 0,0 1 0,0-1 0,0 0 0,0 1 0,0 0 0,1-1 0,0 1 0,0 0 0,-1 0 0,0-1 0,0 1 0,0-1 0,0 0 0,0 0 0,0 1 0,0-1 0,0 0 0,0 0 0,0 0 0,0 1 0,0-1 0,0 1 0,0 0 0,0-2 0,0 2 0,0 0 0,0-1 0,0 3 0,0-4 0,0 2 0,0-1 0,0 0 0,0 0 0,1 1 0,-1-1 0,2 1 0,-2-1 0,0 2 0,0-2 0,0 0 0,0 1 0,0-1 0,0 0 0,0 0 0,0 0 0,0 0 0,0 0 0,0 0 0,0 0 0,0 1 0,0-2 0,1-1 0,0 0 0,-1-1 0,0-1 0,0 1 0,3-7 0,1 3 0,5-9 0,-2 4 0,4-2 0,-4 3 0,8-5-2184,-5 2 2184,3-1 0,-9 6-6061,2 0 6061,-5 6 0,7-6 0,-7 6 0,2-4 0,-1 3 0,-1-1 0,2 0 1461,-2 2-1461,-1 0 6784,0-1-6784,0 2 0,0-3 0,0 2 0,1-1 0,-1 1 0,2-1 0,-2 1 0,0 1 0,0-1 0,0 0 0,2-1 0,-1 0 0,1 1 0,-1 0 0,-1 1 0,3-1 0,-2 1 0,3-1 0,-3 1 0,1-1 0,-2 1 0,1 0 0,0 0 0,1 0 0,0 0 0,-1 0 0,0 0 0,2-2 0,-2 2 0,3-2 0,-4 3 0,3-2 0,-3 1 0,3 0 0,-1 0 0,0 0 0,-1 0 0,0-1 0,0 1 0,0 0 0,-1 0 0,2 1 0,-1-1 0,1 1 0,-1 0 0,-1 1 0,0 0 0,0 0 0,0 0 0,0 1 0,0 0 0,0-1 0,0 1 0,0-1 0,1 4 0,-1-4 0,2 4 0,-2-3 0,0 1 0,0 0 0,0 0 0,0 1 0,0 0 0,0-3 0,0 2 0,0-1 0,0 1 0,0-1 0,0 1 0,0-2 0,0 2 0,0-1 0,0 0 0,0 1 0,0 0 0,0 0 0,0-2 0,0 1 0,0 0 0,0 0 0,2 0 0,-2 0 0,1 0 0,-1-1 0,0 3 0,0-3 0,0 2 0,0-1 0,0 0 0,0-1 0,0 2 0,0-2 0,0 3 0,0-4 0,0 4 0,0-3 0,0 2 0,0-2 0,0 1 0,0-1 0,0 1 0,0-1 0,0 2 0,0-1 0,0 0 0,0 0 0,0 0 0,0-1 0,0 2 0,0-3 0,0 3 0,0-2 0,0 1 0,0-1 0,0 1 0,0 0 0,0-1 0,0 0 0,2 2 0,-1-1 0,0 2 0,-1-3 0,0 2 0,0-2 0,0 2 0,0-2 0,0 2 0,0-2 0,0 2 0,0-2 0,0 1 0,0-1 0,0 1 0,0 0 0,0 0 0,0 1 0,0-1 0,0 0 0,1-1 0,1 1 0,0 0 0,0-1 0,-1 1 0,-1 0 0,3 0 0,-2 0 0,-1 0 0,2-1 0,-2 0 0,2 0 0,-1 1 0,1-1 0,-1 1 0,1-1 0,-2 0 0,0 1 0,0 0 0,0-1 0,0 0 0,0 1 0,0-1 0,0 0 0,0 1 0,0-1 0,0 2 0,1-2 0,0 0 0,-1 0 0,0 0 0,2 1 0,-2-1 0,2 0 0,0 0 0,-2 0 0,1 1 0,-1-2 0,0 1 0,0 1 0,0-1 0,0 0 0,1 0 0,0 0 0,0-1 0,-1 1 0,0 0 0,0 1 0,1-1 0,-1 0 0,2 0 0,-2 0 0,0-1 0,0 2 0,0-2 0,0-2 0,0 1 0,1-2 0,0 1 0,-1 1 0,2-1 0,-2 1 0,4-3 0,-2 1 0,2-2 0,-1 1 0,1-1 0,-3 3 0,4-4 0,-4 5 0,2-5 0,-2 5 0,0-3 0,0 3 0,-1-2 0,0 2 0,0-1 0,2 1 0,0-2 0,0 1 0,2-2 0,-3 3 0,3-3 0,-3 2 0,2-1 0,1 1 0,-2-1 0,0 0 0,1 1 0,-1 1 0,1-2 0,0 1 0,-1-1 0,0 1 0,2 0 0,-3 0 0,2 0 0,-2 1 0,-1-1 0,3 1 0,-2-1 0,1 0 0,0-1 0,0 2 0,-1-1 0,-1 0 0,1 1 0,-1 0 0,2 0 0,0 0 0,-2 0 0,1 0 0,-1 0 0,1 0 0,0 0 0,0 0 0,1-1 0,-2 1 0,2-1 0,-1 2 0,0-2 0,-1 1 0,2 0 0,-2 0 0,1 0 0,-1 0 0,1-1 0,0 1 0,0-1 0,-1 0 0,0 1 0,0 0 0,0 0 0,0 0 0,2-1 0,-1 1 0,1-1 0,0 0 0,-1 0 0,0 0 0,1-1 0,0 1 0,-1-1 0,0 2 0,-1 0 0,2 0 0,-1-1 0,1 1 0,-1-1 0,-1 0 0,1 1 0,-1 0 0,2 0 0,-2 0 0,2-1 0,-2 2 0,2 0 0,-2 0 0,0 1 0,0 1 0,0-1 0,1 1 0,0 0 0,1-1 0,1 2 0,-3-1 0,1 1 0,-1-1 0,2 1 0,-2-3 0,2 5 0,-2-4 0,0 5 0,0-5 0,0 3 0,0-2 0,0 0 0,0 0 0,0 0 0,1-1 0,-1 1 0,2 0 0,-2 1 0,0-2 0,0 3 0,0-3 0,1 1 0,1 0 0,1-1 0,-1 1 0,0-1 0,-2 1 0,2 0 0,-2-1 0,2 2 0,-2-2 0,2 1 0,-2-1 0,2 1 0,-2-1 0,0 1 0,0-1 0,1 2 0,-1-2 0,2 2 0,-2-2 0,0 1 0,0-1 0,1 1 0,0-1 0,1 2 0,-1-1 0,1 0 0,1 0 0,-3 1 0,2-1 0,-2 1 0,2 0 0,-1 0 0,3 1 0,-2-2 0,1 0 0,-1 1 0,-2-2 0,2 2 0,-2-2 0,1 2 0,0-1 0,-1 1 0,2 1 0,-2-3 0,2 0 0,-2 0 0,0 0 0,0 0 0,0 0 0,0 0 0,2 0 0,-2 0 0,1 1 0,-1-1 0,0 0 0,0 0 0,0-3 0,0 1 0,0-3 0,2 1 0,-1-3 0,4-1 0,4-9 0,-2 3 0,1-1-1678,-1 3 1,0 0 1677,1-2 0,0 0 0,-1 3 0,2-4 0,-5 6 0,3-2 0,-6 5 0,4-1 0,-1-3 0,1 3-5672,-2-4 5672,-1 7 0,-2-1 0,0 3 2243,2-1-2243,1-2 0,-1 1 0,2 0 6784,-4 1-6784,2 0 0,-1 1 0,2-4 0,-3 3 0,3-2 0,-3 2 0,0-2 0,0 2 0,0 0 0,0 0 0,0 0 0,0 0 0,0 0 0,0-1 0,0 1 0,0-1 0,0 0 0,1 2 0,-1 0 0,1 0 0,-1 0 0,2 1 0,-1-1 0,2 1 0,-1-1 0,1 0 0,-2 0 0,3 0 0,-1 1 0,-1-2 0,2 1 0,-2 0 0,0 1 0,-2 0 0,2 1 0,-2 0 0,0 0 0,0 1 0,0-1 0,0 2 0,2-1 0,-2 0 0,1 1 0,-1 0 0,0 0 0,0-1 0,0 0 0,0 0 0,0 0 0,0 1 0,0-2 0,0 1 0,0-1 0,0 1 0,0 0 0,0 1 0,0-1 0,0 0 0,0 0 0,0 0 0,0-2 0,0 1 0,0 0 0,0 1 0,0-1 0,0 1 0,0 0 0,0 1 0,0-3 0,0 3 0,0-2 0,0 1 0,0 0 0,0 0 0,0-1 0,0 2 0,0-2 0,0 3 0,0-3 0,0 3 0,0-2 0,0 2 0,0-3 0,0 3 0,0-2 0,0 1 0,0 0 0,0-1 0,0 0 0,0 0 0,0-1 0,0 2 0,0-2 0,0 3 0,0-2 0,0 1 0,0 0 0,0-2 0,0 2 0,0-2 0,2 2 0,-2-1 0,2 1 0,-1-1 0,0-1 0,0 1 0,-1-1 0,0 0 0,1 0 0,-1 1 0,2-1 0,-2 1 0,1-1 0,0 1 0,0-1 0,-1 1 0,0-1 0,2 2 0,-2-1 0,3 0 0,-1 1 0,-1-1 0,2 1 0,-2 0 0,2 1 0,-3-2 0,2-1 0,-2 0 0,0 0 0,0 0 0,0 1 0,0-1 0,0 0 0,0 0 0,0 0 0,0 0 0,0 0 0,2 1 0,-2-1 0,0 1 0,0-1 0,0 0 0,0 0 0,0 1 0,0-1 0,0 0 0,0 1 0,0-2 0,0 1 0,0 0 0,0 0 0,2 1 0,-2 0 0,2-1 0,-2 1 0,1 0 0,0-1 0,-1 0 0,0 0 0,0 1 0,0 0 0,2 1 0,-2-2 0,2 1 0,-2-1 0,0 1 0,0-1 0,1 1 0,-1-1 0,2 1 0,-2-1 0,1 1 0,0 0 0,-1 0 0,2 0 0,-2 0 0,2 0 0,-2 0 0,0-1 0,0 1 0,1 0 0,-1 0 0,1-1 0,1 0 0,-2 0 0,2 1 0,-2-1 0,1 0 0,1 0 0,-1 0 0,1-1 0,-1 1 0,-1 1 0,3-1 0,-2-1 0,2 1 0,-3 0 0,1 0 0,-1 0 0,1 0 0,1 1 0,1 0 0,1 0 0,-3-2 0,0 2 0,-1-2 0,0-2 0,0 1 0,0-2 0,0 1 0,0-1 0,0 1 0,0 1 0,0-2 0,0 1 0,0 0 0,0 1 0,0-1 0,0 0 0,0-3 0,0 3 0,0-3 0,0 4 0,0-2 0,0 1 0,0 0 0,0 0 0,0 1 0,2-1 0,-1 1 0,1-1 0,-1-1 0,-1 2 0,0-3 0,0 2 0,0 0 0,1 0 0,-1 1 0,2-1 0,-1-1 0,0 2 0,0-2 0,-1 1 0,0 0 0,2-2 0,-2 1 0,3 0 0,-3 2 0,0-1 0,1 0 0,-1 0 0,1 0 0,1 0 0,0-2 0,-1 3 0,1-1 0,-2 1 0,1-2 0,-1 2 0,4-3 0,-3 3 0,4-2 0,-5 1 0,2 1 0,0-1 0,-1 1 0,1 0 0,-2-1 0,0 1 0,2-1 0,0 1 0,0-1 0,0-1 0,-2 2 0,2-1 0,0 1 0,-1 0 0,2-1 0,-1 1 0,-1-1 0,2 1 0,-2-1 0,1 2 0,0-2 0,0 1 0,0 0 0,-1-1 0,2 1 0,-2-1 0,2 1 0,-1 0 0,0-1 0,-1 1 0,-1 0 0,2 1 0,0-2 0,2 1 0,-2 0 0,2-1 0,-3 1 0,1 0 0,0 0 0,0 0 0,1 0 0,-2 0 0,1 0 0,1 0 0,-2 1 0,3-1 0,-3 2 0,0 0 0,1 2 0,-2-2 0,2 2 0,-2-1 0,0 0 0,0 1 0,0 0 0,0-1 0,0 3 0,0-4 0,1 1 0,-1-1 0,3 2 0,-3-2 0,3 2 0,-3-1 0,2 1 0,-2-1 0,0 1 0,0-2 0,0 1 0,0-1 0,0 3 0,0-3 0,0 2 0,0-2 0,0 0 0,0 1 0,0 0 0,0 0 0,0 0 0,0-1 0,0 1 0,0 0 0,0-2 0,0 2 0,0 0 0,0 0 0,0 2 0,0-3 0,0 1 0,0-1 0,0 2 0,0-1 0,0 0 0,0 0 0,0 0 0,0-1 0,-2 3 0,2-2 0,-1 1 0,1-2 0,0 2 0,0-2 0,0 1 0,0-1 0,0 0 0,0 1 0,0-1 0,0 1 0,0-1 0,0 0 0,0 1 0,0-2 0,0 2 0,0-1 0,0 1 0,0-1 0,0 0 0,0 0 0,0 0 0,0 0 0,0 0 0,0 0 0,0 0 0,0 0 0,0 1 0,0-2 0,0 0 0,1 0 0,-1-2 0,3 0 0,-2 0 0,2 0 0,-3 0 0,8-6 0,-4 2-520,5-5 520,-3 4 0,-1-1 0,1 2 0,0-4 0,-2 4-33,5-4 33,-8 7 0,6-6 0,-4 5 0,-1-1 0,0 2 0,-2-1 0,1 1 0,0-3 0,2 3 520,-3-3-520,3 3 33,-3 0-33,0 2 0,0-1 0,0 1 0,0-2 0,0 2 0,0-2 0,0 2 0,0-2 0,0 2 0,0-1 0,1 1 0,-1-1 0,1 1 0,-1 0 0,0 0 0,2 0 0,-2 1 0,2-2 0,0 1 0,-1 0 0,1 1 0,-2-2 0,0 1 0,2 0 0,-1 0 0,1 0 0,1-1 0,-3 1 0,2 0 0,-2 0 0,0-1 0,1 1 0,2-1 0,-3 0 0,2-1 0,0 2 0,3-2 0,-3 1 0,2 0 0,-2 0 0,0 0 0,0 1 0,1-2 0,-3 2 0,3-1 0,-3 0 0,3 1 0,-3-1 0,2 1 0,-1 0 0,-1 0 0,1 0 0,-1 0 0,0 0 0,2-1 0,-2 1 0,2 0 0,-2 1 0,0 1 0,2 2 0,-1-2 0,0 2 0,-1-2 0,0 2 0,0 0 0,2 1 0,-1-1 0,0-1 0,-1 4 0,0-4 0,0 3 0,2-3 0,-2 2 0,2-2 0,-2 0 0,0 0 0,1 1 0,2 0 0,0 2 0,0-2 0,-1 1 0,-2-1 0,0 0 0,0 0 0,0-2 0,0 1 0,0 0 0,0 1 0,0-1 0,0 0 0,0 0 0,0-2 0,0 2 0,0 0 0,0 0 0,0 0 0,0-2 0,0 2 0,0 0 0,0-1 0,0 1 0,0-1 0,0 1 0,0 0 0,0-1 0,0 0 0,0 2 0,0-2 0,0 2 0,0-2 0,0 1 0,0-1 0,0 1 0,0 0 0,0-1 0,0 1 0,0-1 0,0 1 0,0 0 0,0 0 0,0 0 0,0 0 0,0 2 0,0-3 0,0 2 0,0-1 0,2 1 0,0-1 0,-1 3 0,1-3 0,-2 2 0,2-3 0,-1 1 0,-1 0 0,1 0 0,1 0 0,-2-1 0,3 1 0,-3 0 0,3-1 0,-1 1 0,-1-1 0,2 2 0,-1-2 0,-1 1 0,1-1 0,-1 0 0,-1 0 0,1 1 0,-1-1 0,0 1 0,0-1 0,0 1 0,0-1 0,0 1 0,2-1 0,-2 0 0,2 1 0,-2 0 0,0 0 0,0-1 0,0 1 0,0-1 0,0 0 0,0 0 0,2 0 0,-2 0 0,0 1 0,0-1 0,0 2 0,2-2 0,-2 1 0,2-2 0,-2 0 0,0-1 0,0 0 0,0 0 0,0 0 0,2-2 0,-2 1 0,2-1 0,1-1 0,0-2 0,0 2 0,1-5 0,-4 7 0,5-7 0,-4 6 0,1-3 0,0 5 0,-2-4 0,2 3 0,-2-3 0,0 4 0,0-3 0,0 2 0,0 0 0,0 1 0,0 0 0,1 1 0,0-2 0,-1 1 0,0 0 0,0 0 0,0 0 0,0 0 0,0 0 0,0 0 0,0 0 0,0 0 0,0 0 0,0 0 0,2 0 0,-2 0 0,2 0 0,-2 0 0,0 0 0,1 0 0,2 0 0,-2 0 0,2-1 0,-1 1 0,1 0 0,-1-1 0,-1 2 0,3-2 0,-4 1 0,5 0 0,-2-1 0,0 1 0,0 0 0,0 0 0,-1 0 0,1-1 0,1 1 0,0 0 0,0 1 0,-3-1 0,2 0 0,-2 0 0,1 0 0,0 0 0,0 1 0,0-2 0,1 2 0,-3-1 0,3 1 0,-1-2 0,1 1 0,-1 0 0,1 0 0,-2 0 0,1 0 0,0 0 0,0-1 0,1 1 0,-1 0 0,1-1 0,-1 1 0,0-1 0,0 1 0,0 0 0,-1 0 0,1 0 0,0 0 0,2-1 0,-3 1 0,0 0 0,-1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0:28:52.285"/>
    </inkml:context>
    <inkml:brush xml:id="br0">
      <inkml:brushProperty name="width" value="0.02646" units="cm"/>
      <inkml:brushProperty name="height" value="0.02646" units="cm"/>
      <inkml:brushProperty name="color" value="#C10800"/>
    </inkml:brush>
  </inkml:definitions>
  <inkml:trace contextRef="#ctx0" brushRef="#br0">0 193 24575,'0'0'0,"2"-1"0,0-1 0,-1 1 0,2-1 0,-3 1 0,2 0 0,-1 0 0,-1 0 0,1 0 0,2-1 0,-2 0 0,3 1 0,-4 0 0,2-2 0,-2 2 0,3-1 0,-2 1 0,3-1 0,-4 1 0,3 0 0,-3 0 0,2-1 0,-1 1 0,-1 0 0,2 1 0,-2-1 0,0-1 0,1 1 0,0 0 0,2 0 0,-3-1 0,1 1 0,0 0 0,0 0 0,0 0 0,-1 0 0,0 0 0,2 1 0,-2-1 0,1 0 0,-1-1 0,2 1 0,-2 0 0,1 0 0,-1 0 0,0 0 0,0 0 0,0 0 0,0 0 0,0 0 0,0 0 0,0 0 0,0 0 0,0 0 0,0 0 0,0 0 0,0-1 0,0 1 0,0 0 0,0 1 0,0-1 0,0-1 0,0 1 0,0 0 0,0 1 0,2 0 0,0 1 0,0 0 0,0 2 0,-2-3 0,2 4 0,-2-3 0,1 1 0,1-1 0,0 0 0,-1 1 0,-1-1 0,0 1 0,1 0 0,0-1 0,0 1 0,1-1 0,-2 0 0,4 0 0,-4 1 0,0-2 0,2 2 0,-2-1 0,4 1 0,-4-1 0,3 1 0,-2-1 0,1 1 0,-1-1 0,-1 0 0,1 0 0,1 1 0,0-1 0,1 2 0,-2-2 0,1 0 0,-2 0 0,3 0 0,-2 0 0,0 0 0,-1 1 0,1 0 0,-1-1 0,2 2 0,-2-3 0,0 3 0,0-2 0,0 1 0,0-1 0,0 0 0,0 3 0,0 0 0,0 1 0,0-3 0,0 1 0,0-2 0,0 0 0,0 0 0,0 0 0,0 0 0,0 0 0,0 1 0,0-1 0,0 2 0,0-1 0,0-1 0,0 0 0,0 0 0,0 0 0,0 0 0,0 0 0,0 0 0,0 0 0,0 0 0,0 0 0,0 0 0,0 2 0,0-2 0,0 0 0,0 0 0,-2 1 0,2-1 0,-1 0 0,1 0 0,0 0 0,0-1 0,0 2 0,0-1 0,0 1 0,0-1 0,0 1 0,0-1 0,0 2 0,0-2 0,0 1 0,0-1 0,0 0 0,0 0 0,0 0 0,0 0 0,0 0 0,0 0 0,0 0 0,0-1 0,0 2 0,0-2 0,0 1 0,0 0 0,0 0 0,0 0 0,0 0 0,1 0 0,-1 0 0,3 0 0,-2-1 0,0 1 0,-1 0 0,0-1 0,0-1 0,2-1 0,0 0 0,0 1 0,0-1 0,-2 1 0,4-2 0,-3 2 0,1-2 0,-1 2 0,1-1 0,0 1 0,-1-1 0,2 1 0,-1-2 0,-1 2 0,0 0 0,-1 0 0,2-2 0,-2 2 0,3-3 0,-2 3 0,0 0 0,-1 0 0,0 0 0,0-1 0,0 1 0,0 0 0,1-1 0,-1 2 0,2-2 0,-2 1 0,0 0 0,0 0 0,0 0 0,0 0 0,0 0 0,0 0 0,0 1 0,0-1 0,0 0 0,0 0 0,0 0 0,0 0 0,0 0 0,0 0 0,0 0 0,0-1 0,0 1 0,0 0 0,0-1 0,0 2 0,0-2 0,0 1 0,0-1 0,0 1 0,0-1 0,1 1 0,0-1 0,0 1 0,-1-1 0,0 1 0,0-1 0,0 0 0,2 1 0,-2 0 0,2-1 0,0 2 0,-2-1 0,0 0 0,0-1 0,2 1 0,-2-2 0,3 2 0,-1 0 0,0 0 0,-1-2 0,1 3 0,-2-1 0,2 0 0,-2-1 0,2 1 0,0 0 0,-2 0 0,2-1 0,-2 2 0,1-1 0,-1 0 0,1 0 0,-1 1 0,2 0 0,-2 1 0,2 0 0,-2 0 0,0 0 0,0 0 0,0 0 0,2 2 0,-1-2 0,0 2 0,-1-1 0,1 0 0,0-1 0,2 2 0,-3-3 0,2 2 0,-1-1 0,0 0 0,-1 1 0,2 0 0,-2-1 0,2 0 0,-2 0 0,1 1 0,-1 0 0,3 0 0,-1-1 0,0 1 0,0-1 0,-1 0 0,0 1 0,1-1 0,0 0 0,-1 0 0,2 1 0,-3-1 0,2 0 0,-2 0 0,0 0 0,1 0 0,0 0 0,0 0 0,-1 0 0,0 1 0,1-1 0,-1-1 0,2 1 0,-2 0 0,0 0 0,0 0 0,1 0 0,1 1 0,0-1 0,-1 1 0,0-1 0,0 1 0,0-1 0,1 0 0,-2 0 0,2 0 0,-1 0 0,-1 0 0,1-1 0,-1 1 0,0 0 0,0 0 0,0-1 0,0 0 0,0-1 0,0-1 0,0-1 0,0 0 0,3-3 0,-3 1 0,5-1 0,-4 3 0,3-2 0,-2 2 0,0 0 0,2-2 0,-2 1 0,2-1 0,-1 1 0,-1 0 0,2 1 0,-2 1 0,0 0 0,0-1 0,-1 1 0,1-1 0,0 2 0,-2-1 0,2 1 0,-2-1 0,0 1 0,0 0 0,2-1 0,0 1 0,-2-1 0,2 2 0,-2-1 0,1 0 0,0 0 0,0 0 0,-1 0 0,0-1 0,0 1 0,0-1 0,0 1 0,0-1 0,0 1 0,0 1 0,0-2 0,0 1 0,0-1 0,0-1 0,0 2 0,0-2 0,0 2 0,0 0 0,0-2 0,0 2 0,0-2 0,0 2 0,0-1 0,0 1 0,0-1 0,-1 1 0,0-1 0,0 1 0,1 0 0,0 0 0,0-1 0,0 1 0,0-1 0,0 1 0,0 0 0,0 0 0,0-1 0,0 1 0,0-1 0,0 0 0,0 1 0,0 0 0,0-2 0,0 2 0,0-2 0,0 2 0,0 0 0,0 0 0,0-1 0,0 0 0,0 0 0,0 1 0,0 0 0,0-1 0,0 0 0,0 1 0,0-2 0,0 2 0,0 0 0,0 0 0,0 0 0,0 0 0,0 0 0,0 0 0,0 0 0,0 0 0,0 0 0,0 0 0,0 0 0,0 0 0,0 0 0,0 0 0,0 0 0,0 0 0,0-1 0,0 1 0,0 0 0,0 0 0,0 0 0,0 0 0,0 1 0,0-2 0,0 1 0,0-1 0,0 2 0,0-1 0,0 0 0,0 1 0,-2-1 0,2 3 0,-2-2 0,2 1 0,0 0 0,0 1 0,0 0 0,0 0 0,2-2 0,1 4 0,-1-3 0,1 2 0,-2-2 0,1 0 0,-1 0 0,3 0 0,-4 2 0,1-1 0,1 0 0,-2-1 0,3 0 0,-3 0 0,2 0 0,-2 0 0,0 0 0,0 0 0,0 0 0,1 0 0,0 0 0,-1 1 0,2-1 0,-2 1 0,2-1 0,-1 1 0,0-1 0,2 0 0,-3 0 0,2 0 0,-1 1 0,0-1 0,1 0 0,-2 1 0,2-1 0,-1 0 0,0-1 0,1 2 0,0 0 0,0 1 0,2-2 0,-1 2 0,0-2 0,-1 0 0,1 0 0,-2 1 0,1-1 0,3 1 0,-4-1 0,3 2 0,-1-2 0,-2 1 0,1-1 0,1 1 0,-3-1 0,2 1 0,0-1 0,0-1 0,-2 1 0,3 1 0,-2-1 0,0 0 0,-1-1 0,2 1 0,-2 0 0,1 0 0,-1 0 0,0 0 0,1 0 0,0 0 0,0 0 0,-1 1 0,1-1 0,-1 1 0,2-1 0,-2 1 0,0-1 0,2 1 0,-2-1 0,2 1 0,-1-1 0,-1 1 0,2-1 0,-2 1 0,0-1 0,0 2 0,0-2 0,0-1 0,0 1 0,0 1 0,0-1 0,0 0 0,0 1 0,0-1 0,0 1 0,0-1 0,0 0 0,0 0 0,0 0 0,0 0 0,0 0 0,0 0 0,0 0 0,0 1 0,0-2 0,0 1 0,0 0 0,0 0 0,0 0 0,0 0 0,0 0 0,0 1 0,0-2 0,0 1 0,0 1 0,0-1 0,0 1 0,0 0 0,0-2 0,0 2 0,0-1 0,0 1 0,0-2 0,0 0 0,1 0 0,-1-1 0,3 1 0,-2-1 0,0 0 0,0 0 0,-1 0 0,2-1 0,-1 0 0,0-1 0,2 1 0,-3 1 0,2 0 0,0-1 0,0 1 0,0-1 0,0 1 0,1-1 0,-3 1 0,2 0 0,-1 0 0,1-1 0,0 1 0,0-1 0,-1 1 0,1 0 0,0-1 0,-1 1 0,1-1 0,-2 1 0,1 0 0,0 0 0,0 0 0,-1 0 0,1 0 0,-1 0 0,3 0 0,-2 0 0,2-1 0,-3 1 0,2 0 0,0 0 0,2-1 0,-2 1 0,1-1 0,-3 1 0,2-1 0,-1 1 0,3-1 0,-2 1 0,3-1 0,-2 1 0,0-1 0,-2 1 0,4-1 0,-5 0 0,6 0 0,-4 0 0,3 1 0,-2-1 0,0 1 0,-1 0 0,0-1 0,0 1 0,0 0 0,0 1 0,-2-1 0,0-1 0,0 2 0,0 1 0,0 0 0,0 1 0,0 0 0,0-1 0,0 0 0,0 1 0,0-1 0,0 0 0,0 2 0,0-1 0,0 0 0,0 1 0,0-1 0,0 1 0,0-2 0,2 0 0,-1 0 0,2 3 0,-3-3 0,0 1 0,0-1 0,1 1 0,-1-1 0,2 0 0,-1 0 0,-1 1 0,4 0 0,-4 0 0,2-1 0,-1 0 0,0 0 0,1 1 0,-2-1 0,1 1 0,-1-1 0,0 1 0,0-1 0,0 2 0,0-1 0,0 0 0,0-1 0,0 1 0,0-1 0,0 1 0,0-1 0,0 1 0,0 0 0,0 2 0,0-3 0,0 3 0,0-3 0,0 1 0,0-1 0,0 0 0,0 0 0,0 1 0,0-1 0,0 2 0,0-2 0,0 1 0,0-1 0,0 1 0,0-1 0,0 1 0,0-1 0,0 0 0,0 0 0,0 2 0,0-2 0,0 0 0,0 0 0,0 1 0,0-1 0,0 1 0,0-1 0,0 0 0,0 0 0,0 0 0,0 0 0,0 0 0,0 0 0,0 0 0,0 0 0,0-1 0,0-1 0,2 0 0,-1 0 0,1 0 0,0 0 0,-1 0 0,0 0 0,3 1 0,-1-1 0,1 1 0,-2 0 0,1 0 0,-1 1 0,1-1 0,-3 1 0,4-1 0,-3 1 0,1 0 0,1 0 0,-3 0 0,0 0 0,0-1 0,-2 1 0,2 0 0,0 1 0,-2-2 0,2 1 0,-2 1 0,2-1 0,-2 0 0,2 0 0,-2 0 0,2 0 0,-2-1 0,2 1 0,0 0 0,0 0 0,0 0 0,0 0 0,0 0 0,0 0 0,0 0 0,0-1 0,0 1 0,0 1 0,0-1 0,0 0 0,0-1 0,-1-1 0,0 0 0,0-1 0,1 1 0,0-1 0,0 1 0,0 0 0,0 0 0,0-1 0,0 0 0,0 0 0,0 1 0,0-2 0,0 2 0,0-2 0,0 2 0,0-2 0,0 2 0,0-1 0,0 1 0,0-2 0,0 2 0,0-1 0,0 1 0,0 0 0,0 0 0,0 0 0,0 1 0,0-1 0,0 0 0,0 0 0,0 0 0,0 1 0,0-1 0,0-1 0,0 1 0,0 0 0,0 0 0,1 0 0,0 0 0,0 0 0,-1 0 0,0 0 0,2 0 0,-2 0 0,2-1 0,-2 1 0,0 0 0,0 0 0,2 0 0,-2-1 0,0 1 0,0-1 0,0 2 0,2-3 0,0 2 0,0-1 0,-1 1 0,1-1 0,-2 2 0,1-1 0,-1 0 0,1-1 0,0 1 0,0 0 0,-1 0 0,0 0 0,0-1 0,0 1 0,0 0 0,0-1 0,2 1 0,-2 0 0,3 0 0,-3 0 0,2-1 0,-2 1 0,0-1 0,0 2 0,0-1 0,0 0 0,0 0 0,0 0 0,1-1 0,-1 1 0,2-1 0,-2 1 0,0-2 0,0 2 0,0-1 0,2 1 0,-2-1 0,1 1 0,-1-1 0,0 0 0,0 0 0,0 1 0,0-1 0,0 1 0,1-1 0,0 1 0,0-1 0,0 1 0,-1 0 0,2 0 0,-2-2 0,0 2 0,1-2 0,0 1 0,0 0 0,1 1 0,-2 0 0,2-1 0,-2 1 0,0-1 0,0 0 0,0 1 0,0-3 0,2 3 0,-2-1 0,0 1 0,0 0 0,2-1 0,-2 1 0,2 0 0,-2-1 0,1 1 0,0-1 0,0 1 0,-1-1 0,0 1 0,2-1 0,-2 1 0,2-1 0,-1 1 0,0-1 0,-1 1 0,0-1 0,0 1 0,0-1 0,0 1 0,0-1 0,2 1 0,-1-1 0,1 1 0,-1-1 0,-1 1 0,0-1 0,2 1 0,-2-2 0,2 2 0,0-1 0,-2 0 0,1 0 0,-1 1 0,0-1 0,0 1 0,0-1 0,0 0 0,1 0 0,0 1 0,0 0 0,-1 0 0,2-1 0,-2 1 0,2-1 0,-2 1 0,0 0 0,0 0 0,0 0 0,1 0 0,0-1 0,1 1 0,-2 1 0,2-1 0,0 0 0,0 0 0,-2 1 0,3 2 0,-2 0 0,0 0 0,-1 2 0,0-2 0,0 1 0,0 0 0,0 0 0,0 0 0,0 0 0,0-1 0,1 0 0,-1-1 0,2 1 0,-2-1 0,0 2 0,0-2 0,1 1 0,0-1 0,0 1 0,-1-1 0,0 0 0,0 0 0,0 0 0,0 0 0,0 2 0,0-2 0,0 1 0,0-1 0,0 1 0,0-1 0,0 1 0,0-1 0,0 0 0,0 0 0,0 1 0,0-1 0,0 1 0,0-1 0,0 1 0,0-1 0,0 0 0,0 1 0,0 0 0,0 0 0,0 0 0,0-1 0,0 1 0,0-1 0,0 2 0,0-2 0,0 1 0,0-1 0,0 0 0,2 1 0,-2 0 0,1 0 0,0 0 0,0 0 0,0-1 0,-1 0 0,2 1 0,-2-1 0,2 1 0,-2-1 0,0 1 0,0-1 0,1 1 0,-1-1 0,3 1 0,-3-1 0,2 1 0,-2-1 0,0 1 0,0 0 0,0 0 0,2-1 0,-2 2 0,2-2 0,-2 2 0,0-1 0,0 1 0,0-2 0,0 0 0,0 1 0,2-1 0,0 1 0,0 0 0,-1-2 0,0 1 0,-1 0 0,0 0 0,0 1 0,0-2 0,0 1 0,0 1 0,0-2 0,2 2 0,-2-1 0,2-1 0,-2 2 0,0-1 0,0 0 0,0 1 0,0-1 0,0 0 0,0 0 0,0 0 0,0 0 0,0 0 0,0-1 0,0 2 0,1-2 0,0 0 0,0-2 0,0 1 0,-1 0 0,3 0 0,-2 0 0,2-1 0,-3 1 0,2 0 0,4-3 0,-2 1 0,2-2 0,-4 4 0,1-1 0,-3 1 0,1-1 0,-1 1 0,0 0 0,1 1 0,0-1 0,2 0 0,-3 0 0,2 0 0,-2 0 0,2 0 0,0-1 0,0 1 0,-1 0 0,1 0 0,-1 0 0,3 0 0,-2 0 0,-2 1 0,2-1 0,0 0 0,-2 0 0,3 0 0,-1-1 0,-1 1 0,2-1 0,-2 1 0,2 0 0,-3 0 0,4 0 0,-3-1 0,2 0 0,-1 1 0,2-1 0,-3 1 0,0-1 0,-1 2 0,2-1 0,0-1 0,2 0 0,-2 1 0,2-1 0,-4 1 0,1 0 0,0 0 0,-1-1 0,0 1 0,0 1 0,2-1 0,-2-1 0,3 2 0,-2-1 0,0 0 0,1-1 0,-2 1 0,1 0 0,0 0 0,0 1 0,0 0 0,-1 1 0,0 0 0,0 0 0,0 0 0,0 0 0,0 1 0,0 0 0,0-1 0,0 1 0,2-1 0,-2 1 0,3 0 0,-2 1 0,1 0 0,0 1 0,-2-2 0,0 1 0,0-1 0,0 0 0,1-1 0,-1 0 0,3 1 0,-3-1 0,2 0 0,-1 1 0,0-1 0,1 2 0,-2-2 0,2 1 0,-2-1 0,0 0 0,0 1 0,2 0 0,-2-1 0,2 1 0,-1-1 0,0 0 0,1 0 0,1 1 0,-2 0 0,0 0 0,-1-1 0,2 0 0,-2 0 0,4 1 0,-3 0 0,1-1 0,0 1 0,-2-1 0,2 0 0,-1 0 0,-1 0 0,2 0 0,-2 0 0,0 0 0,1-1 0,0 2 0,-1-1 0,0 0 0,2 0 0,-2 1 0,2-2 0,-1 2 0,0-1 0,0 1 0,-1-1 0,1 0 0,-1 0 0,2 0 0,-2 0 0,0 1 0,1-2 0,0 2 0,0-1 0,-1 0 0,0 0 0,1 0 0,1 0 0,0 0 0,0 0 0,-1 1 0,-1-1 0,1 0 0,1 0 0,-2 0 0,2 0 0,-2 0 0,0 0 0,1 0 0,0 0 0,0 0 0,-1 0 0,0 0 0,0 0 0,0 1 0,0-1 0,1 0 0,-1 0 0,2 0 0,-2 0 0,0 1 0,1-1 0,0 0 0,0 1 0,-1-2 0,2 1 0,-2 0 0,2 1 0,-2-1 0,0 0 0,0 0 0,0 0 0,1 0 0,0 0 0,1-1 0,-2 1 0,2-1 0,-2-2 0,0 0 0,0-1 0,0 1 0,0 1 0,1 0 0,0-1 0,1 1 0,-2-1 0,2 1 0,-2-1 0,1 1 0,1-2 0,-1 1 0,1-2 0,-2 2 0,2-1 0,-1 1 0,1 0 0,-1 0 0,-1 0 0,0 1 0,0-1 0,2 1 0,-2-2 0,2 2 0,-2-2 0,0 2 0,1-1 0,0 1 0,0-2 0,-1 2 0,0-1 0,0 1 0,0 0 0,0-1 0,0 1 0,1 0 0,-1 0 0,2 0 0,-2 0 0,0 1 0,0-1 0,0 0 0,0-1 0,0 2 0,0-1 0,0 0 0,0 0 0,0 0 0,0 0 0,0-1 0,0 0 0,0 1 0,0 0 0,0 0 0,0 0 0,0 0 0,0 0 0,0 0 0,0-1 0,0 1 0,1 0 0,0 0 0,0 0 0,-1-1 0,0 2 0,2-1 0,-2 0 0,2 0 0,-1 0 0,0 0 0,1-1 0,-2 1 0,2 0 0,-2 1 0,0-1 0,0-1 0,1 1 0,0-1 0,1 1 0,-2-1 0,2 1 0,-2 0 0,1 0 0,0 0 0,0 0 0,-1 0 0,0 0 0,1 0 0,-1 0 0,2 0 0,-2 0 0,0 0 0,0 0 0,0 0 0,0-1 0,1 0 0,0 0 0,2 0 0,-3 1 0,1 0 0,-1 0 0,0-2 0,0 2 0,0-1 0,0 1 0,2-2 0,0 2 0,-1-1 0,1 1 0,-2-1 0,0 0 0,0 0 0,0 1 0,1 0 0,-1 0 0,3 0 0,-2 0 0,0-1 0,-1 1 0,2-1 0,-2 0 0,2-1 0,-2 2 0,1 0 0,0 0 0,-1-1 0,0 1 0,0-2 0,0 2 0,2-2 0,-2 2 0,2-1 0,-2 1 0,0-1 0,1 2 0,-1-3 0,2 2 0,-1-2 0,-1 2 0,2 0 0,-2 0 0,0-2 0,0 2 0,0 0 0,0 0 0,0-1 0,0 0 0,2-1 0,-1 2 0,2-1 0,-3 1 0,0-1 0,0 1 0,1-1 0,0 1 0,0 0 0,1 0 0,-2-1 0,3 1 0,-3-1 0,1 1 0,-1-1 0,2 1 0,-2 0 0,1 0 0,-1 0 0,0 0 0,0 0 0,2 0 0,-2 0 0,3 1 0,-1-1 0,2-1 0,-3 1 0,2 1 0,-3-1 0,2 0 0,-1 0 0,1 0 0,1 1 0,-1-1 0,-2 1 0,0 0 0,0 1 0,0 0 0,0 0 0,0 1 0,0-1 0,0 1 0,0-1 0,0 0 0,0 0 0,2 0 0,0 0 0,0 0 0,-1 0 0,-1 0 0,0 0 0,0 0 0,2 2 0,-2-3 0,2 2 0,0-1 0,0 2 0,-1-2 0,1 1 0,-2-1 0,3 1 0,-1-1 0,-1 1 0,1-1 0,-2 1 0,0-1 0,1 0 0,0 0 0,2 0 0,-3 0 0,1 0 0,0 0 0,0 0 0,0 0 0,-1 0 0,2-1 0,-2 1 0,2 0 0,0 0 0,0 0 0,-2 0 0,3 1 0,-2-1 0,3 1 0,-2-1 0,-1 1 0,-1-2 0,0 1 0,0 0 0,0 0 0,0 0 0,1 0 0,-1 1 0,2-1 0,-2 0 0,0 0 0,0 1 0,0-1 0,1 2 0,0-2 0,0 0 0,-1 0 0,0 0 0,0 1 0,0 0 0,0 0 0,0 0 0,2-2 0,-2 2 0,2-1 0,-2 1 0,0 0 0,0-1 0,1 2 0,-1-2 0,2 0 0,-2 0 0,0 0 0,0 1 0,1-2 0,-1 3 0,2-2 0,-2 1 0,1-1 0,-1 0 0,2 0 0,-2 2 0,0-2 0,0 1 0,1-1 0,0 1 0,0-1 0,1 0 0,-2 1 0,2 0 0,-2-1 0,0 1 0,0-1 0,0 1 0,0-1 0,0 0 0,0 1 0,2-1 0,-2 2 0,0-2 0,2 0 0,-2 0 0,2 0 0,-2 0 0,1 0 0,-1 0 0,1 0 0,-1 0 0,0 0 0,2 0 0,-2-1 0,2 2 0,-2 0 0,0-1 0,0 0 0,0 0 0,0 0 0,0 0 0,0 0 0,0 0 0,0 0 0,0 0 0,0-1 0,0 2 0,0-1 0,0 0 0,0 0 0,0 0 0,0 0 0,0 0 0,0 0 0,0-1 0,0 2 0,0-1 0,0-1 0,0 1 0,0 0 0,-2 0 0,2 0 0,-2 0 0,2 0 0,0 0 0,0 0 0,0-1 0,2 0 0,-2-1 0,3 0 0,-2 0 0,1 0 0,0 0 0,0 0 0,-1-1 0,1 1 0,0 0 0,2-1 0,-1 0 0,2-1 0,-1 2 0,-2 0 0,0 0 0,1-1 0,-1 0 0,2-1 0,-3 2 0,3-1 0,-1 0 0,1 0 0,0 1 0,-1-1 0,-1 1 0,-1-1 0,-1 1 0,5-1 0,-4 1 0,1-1 0,0 1 0,0 0 0,0 0 0,-1-1 0,0 2 0,-1-1 0,2 0 0,-1-1 0,0 1 0,1-1 0,-2 1 0,3 0 0,-2 0 0,2-1 0,-1 1 0,2-1 0,-2 1 0,2-3 0,-4 3 0,4-1 0,-3 1 0,2-2 0,-1 3 0,-1-2 0,-1 0 0,2 1 0,-2-1 0,1 0 0,-1 1 0,2-1 0,-2 1 0,2 0 0,-2 0 0,1 0 0,0 0 0,-1-1 0,0 1 0,0 0 0,0 1 0,0-1 0,2 0 0,-2 0 0,2 0 0,-1 0 0,0 0 0,0-1 0,1 2 0,-2-1 0,1 1 0,0 1 0,0 1 0,0-1 0,-1 0 0,0 0 0,0 1 0,0-1 0,0 0 0,0 1 0,0 0 0,0 1 0,0-1 0,0 0 0,0 0 0,0 0 0,0-1 0,0 1 0,0-1 0,1 0 0,-1 1 0,2 0 0,-2-1 0,0 0 0,0 0 0,0 0 0,0 0 0,0-1 0,1 2 0,0-1 0,2-1 0,-3 2 0,2 0 0,-2-1 0,0 1 0,0-1 0,0 0 0,0 0 0,0 1 0,0-1 0,0 0 0,0 0 0,0 1 0,0-1 0,0 2 0,0-2 0,0 1 0,0-1 0,0 2 0,0-2 0,0 1 0,0-1 0,0 1 0,0-1 0,0 2 0,0-2 0,0 2 0,2-2 0,-2 1 0,0-1 0,0 0 0,0 0 0,0 0 0,0 1 0,0 0 0,2-1 0,-2 1 0,2-1 0,-2 1 0,2-1 0,-2 1 0,1-1 0,-1 1 0,0-1 0,2 2 0,-2-2 0,1 1 0,-1-1 0,0 0 0,0 1 0,0-1 0,2 0 0,-2 1 0,3-1 0,-2 1 0,-1 0 0,0-1 0,0 1 0,0-1 0,0 0 0,0 0 0,2 0 0,-2 0 0,2 0 0,-2 0 0,0 0 0,0 1 0,0-2 0,1 2 0,0-1 0,0 1 0,-1-1 0,0 0 0,0 0 0,0 0 0,0 0 0,0 1 0,1-1 0,-1 0 0,2 0 0,-2 1 0,1-1 0,0-1 0,0 1 0,-1 0 0,1 1 0,-1-1 0,2 0 0,-2 0 0,0 0 0,0-1 0,0 1 0,0 1 0,1-1 0,0 0 0,0-1 0,-1 1 0,2 0 0,-2 0 0,2 0 0,-2 1 0,0-1 0,2 0 0,-2-1 0,2 2 0,-2-2 0,2 1 0,-2 0 0,0 0 0,0 0 0,0 0 0,0 0 0,0 0 0,0 0 0,0 0 0,0 0 0,0 1 0,1-1 0,0 0 0,0 0 0,-1-1 0,0-1 0,0 0 0,0 0 0,0-1 0,0 1 0,0 1 0,2-2 0,-2 1 0,3-1 0,-3 1 0,3-2 0,-2 1 0,1 0 0,1 1 0,-1-2 0,1 1 0,-1 0 0,0 0 0,0 0 0,-2 1 0,0-2 0,0 2 0,1 0 0,0 0 0,2-1 0,-3 1 0,2-1 0,0 0 0,-2 0 0,0 1 0,2-1 0,-2 1 0,2 0 0,-2 0 0,0 0 0,0 0 0,1 0 0,0 1 0,0-1 0,-1 0 0,0-1 0,0 1 0,0-1 0,2 0 0,-2-1 0,3 2 0,-3-2 0,0 1 0,0 0 0,0 1 0,0-1 0,0 1 0,0-1 0,0 1 0,0-1 0,0 0 0,0-1 0,0 2 0,0 0 0,0 0 0,0-1 0,0 1 0,0 0 0,0-1 0,0 1 0,0 0 0,0-2 0,0 2 0,0-1 0,0 1 0,0-1 0,0 1 0,0-1 0,0 1 0,0 0 0,0 0 0,0 0 0,0 0 0,0-1 0,0 1 0,0 0 0,0-1 0,0 2 0,0-1 0,0-1 0,0 1 0,0-1 0,0 1 0,0-1 0,0 0 0,0 0 0,0 1 0,0 0 0,0 0 0,0-1 0,0 1 0,0-2 0,0 2 0,0-2 0,0 2 0,0-2 0,0 2 0,0-2 0,0 1 0,0-1 0,0 2 0,0-1 0,0 0 0,0 0 0,0 0 0,0 0 0,0 2 0,0-2 0,0 1 0,0-2 0,0 2 0,0-1 0,0 2 0,0-2 0,0 1 0,0 0 0,0 0 0,0 0 0,0 0 0,0-1 0,0 1 0,0-1 0,0 1 0,0-1 0,0 2 0,0-2 0,0 1 0,0 0 0,0 0 0,0 0 0,0 0 0,0 0 0,0 0 0,0 1 0,0-1 0,0-1 0,0 1 0,0 0 0,0 1 0,0-1 0,0 0 0,0 0 0,0 0 0,0 0 0,0 0 0,0 0 0,0 0 0,0 0 0,0 1 0,1-1 0,0 1 0,0 0 0,-1 1 0,0 1 0,0-1 0,0 3 0,0-1 0,0 2 0,0-2 0,0 2 0,0-2 0,0 3 0,0-4 0,1 0 0,-1 0 0,2 0 0,-1 0 0,0 1 0,0-1 0,-1 2 0,0-3 0,2 2 0,-2-3 0,2 3 0,-1-2 0,0 1 0,-1-1 0,0 1 0,0 0 0,2 0 0,-2-1 0,1 1 0,-1-1 0,2 0 0,-2 0 0,1 0 0,1 0 0,0 1 0,0-1 0,0 1 0,0-1 0,-2 2 0,1-2 0,0 1 0,0-1 0,1 0 0,-2 1 0,3 0 0,-3-1 0,2 1 0,-2-1 0,1 0 0,-1 0 0,2 0 0,-2 1 0,0-2 0,0 1 0,1 1 0,-1 0 0,3 0 0,-3 0 0,2 0 0,-2-1 0,0 0 0,0 1 0,0 0 0,0 0 0,1 0 0,-1-1 0,2 1 0,-2-1 0,0 1 0,0-1 0,0 0 0,0 1 0,0 0 0,0-1 0,0 1 0,0-1 0,0 2 0,0-2 0,0 1 0,0-1 0,0 0 0,0 0 0,0 0 0,0 1 0,0 0 0,0 0 0,0 0 0,0-1 0,0 1 0,0-1 0,0 1 0,0-1 0,0-1 0,0 1 0,0 0 0,0 0 0,0 0 0,0 0 0,0 0 0,0 0 0,0-1 0,0 1 0,0 0 0,0 0 0,0 0 0,0 0 0,0 0 0,0 0 0,0 0 0,0 0 0,0 0 0,0 0 0,0 0 0,0 0 0,0-1 0,0 1 0,0-2 0,0-1 0,0 1 0,2-3 0,-1 2 0,1-1 0,-1 1 0,0 0 0,3-1 0,-2 1 0,1-1 0,1 0 0,-3 0 0,1 1 0,-2 1 0,0 1 0,1-3 0,1 2 0,-1-3 0,2 2 0,-2-1 0,2 1 0,-1 0 0,0 0 0,0 0 0,0 1 0,-2-2 0,0 1 0,3-1 0,-2 2 0,1-2 0,-2 1 0,2 0 0,-2 0 0,2 0 0,-2 1 0,1 0 0,-1 0 0,1-2 0,-1 1 0,0-1 0,2 2 0,-2-1 0,2 1 0,-1 0 0,-1 0 0,2 0 0,-2 0 0,1-1 0,-1 1 0,2-2 0,-2 2 0,0-1 0,0 1 0,1 0 0,0-1 0,1 0 0,-2 1 0,2-2 0,-2 2 0,0-1 0,1 0 0,0 0 0,0 0 0,-1 1 0,2 0 0,-2 0 0,2-1 0,-1 0 0,0 1 0,1-1 0,0 0 0,-2 0 0,0 1 0,2-1 0,-2 1 0,1 0 0,0 0 0,1-2 0,0 1 0,1 0 0,-2 1 0,0 0 0,-1 0 0,0 0 0,0 0 0,0-1 0,0 1 0,1-3 0,-1 3 0,3-1 0,-3 0 0,2 0 0,-2 1 0,0 0 0,0 0 0,1-1 0,-1 0 0,2-1 0,-2 2 0,0-1 0,0 1 0,1 0 0,0 0 0,0-1 0,-1 0 0,3 1 0,-3 0 0,3-1 0,-3 1 0,2 1 0,-2-1 0,2 0 0,-2 0 0,0 0 0,0 0 0,1 0 0,-1 0 0,1 0 0,-1 0 0,0 1 0,0-2 0,2 2 0,-2-1 0,3-1 0,-1 2 0,-1-1 0,1 0 0,0 0 0,-2 1 0,1 2 0,-1-1 0,0 1 0,0-1 0,0 1 0,0 1 0,0-2 0,0 0 0,0 0 0,0 1 0,0 0 0,0 0 0,0 0 0,0 0 0,0-1 0,0 0 0,0 2 0,0-1 0,0 1 0,0-2 0,0 2 0,0-1 0,0 0 0,0-1 0,0 0 0,0 0 0,0 1 0,0-1 0,0 0 0,0 0 0,0 0 0,0 1 0,0-1 0,0 0 0,0 0 0,0 0 0,0 0 0,0 0 0,0-1 0,0 1 0,0 1 0,0-1 0,0 0 0,0 1 0,0-1 0,0 0 0,0 2 0,0-2 0,0 2 0,0-2 0,0 1 0,0-1 0,0 1 0,0-1 0,0 2 0,0-2 0,0 2 0,0-2 0,0 1 0,0-1 0,0 1 0,0-1 0,0 1 0,0-1 0,0 1 0,0-2 0,0 3 0,0-2 0,0 2 0,0-2 0,0 1 0,0 0 0,2 0 0,-2-1 0,2 0 0,-2 0 0,0 2 0,0-2 0,1 2 0,-1-3 0,5 3 0,-5-2 0,3 1 0,-3-1 0,0 0 0,0 0 0,1 2 0,1-2 0,0 1 0,-1 0 0,-1-1 0,0 0 0,0 0 0,0 0 0,1 0 0,0-1 0,0 2 0,-1-1 0,0 0 0,0 1 0,0-1 0,0 0 0,0 1 0,2-1 0,-2 0 0,2 1 0,-1-1 0,-1 1 0,1 0 0,-1-1 0,2 1 0,-2-1 0,2 0 0,-2 0 0,0 0 0,0 0 0,0 0 0,1 0 0,0 1 0,-1-2 0,0 2 0,2-1 0,-2 1 0,2-1 0,-2 2 0,0-2 0,0 0 0,0 0 0,0 0 0,0 0 0,0 0 0,0 0 0,1 0 0,0 0 0,0 1 0,0-1 0,-1 0 0,2 0 0,-2 1 0,0-1 0,0-1 0,2 1 0,-2 1 0,2-1 0,-2 0 0,0 0 0,0 1 0,0-1 0,0 1 0,1-2 0,-1 1 0,1 0 0,-1 0 0,0 1 0,0-1 0,0 0 0,0 0 0,0 0 0,0-1 0,0 1 0,0 0 0,0 0 0,2 0 0,-2 0 0,2 1 0,-1-1 0,0 0 0,0 0 0,1 1 0,-2 0 0,1-1 0,-1 0 0,1 0 0,1 1 0,0-1 0,0 0 0,-1 0 0,0 0 0,1 0 0,-2 0 0,1 0 0,-1 0 0,0 0 0,2 0 0,-2 0 0,3 0 0,-3 0 0,2-1 0,-2-1 0,1 0 0,0-1 0,1 0 0,0-1 0,0 1 0,2 0 0,-4 1 0,6-2 0,-5 0 0,2-1 0,0 3 0,-1-3 0,-1 3 0,0-2 0,-1 1 0,2 0 0,0 0 0,-1 0 0,3-1 0,-2 0 0,1 0 0,-3-1 0,0 2 0,2 0 0,-2 0 0,2 0 0,-2 1 0,1-1 0,0 1 0,0-1 0,1 0 0,-2 0 0,1 1 0,0-1 0,0 1 0,2-1 0,-3 1 0,2-2 0,-2 2 0,2 0 0,0 0 0,0-1 0,1-1 0,-1 1 0,1 0 0,-3-2 0,1 2 0,-1-1 0,3 0 0,-3 2 0,1-1 0,0 1 0,0 0 0,1-1 0,-2 1 0,2-1 0,-1 1 0,0-2 0,1 2 0,-2 0 0,3-1 0,-1 0 0,-1 0 0,-1 0 0,0 1 0,0 0 0,0 0 0,0-1 0,0 1 0,0 0 0,0 1 0,0-1 0,0 0 0,0-1 0,0 1 0,0 0 0,0-1 0,0 1 0,0 0 0,0-2 0,0 2 0,0-3 0,0 3 0,0-2 0,0 2 0,0 0 0,0 0 0,0-1 0,2 1 0,-2 0 0,2 0 0,-2 0 0,0 0 0,0 0 0,1 0 0,0 0 0,1 0 0,1-2 0,-2 3 0,0-1 0,-1 0 0,0 0 0,1 0 0,-1 1 0,3 0 0,-2 2 0,2-1 0,-3 0 0,1 0 0,0 1 0,0-1 0,2 0 0,-3 0 0,2 0 0,-2 0 0,2 1 0,0 0 0,-2-1 0,3 1 0,-2-1 0,0 1 0,1-1 0,-1 1 0,2-1 0,2 1 0,-3-1 0,0 2 0,-2-2 0,0 0 0,2 2 0,0-1 0,0 0 0,-1 0 0,-1-1 0,1 0 0,-1-1 0,2 1 0,-2 0 0,1 1 0,0-1 0,2 1 0,-3-1 0,2 1 0,-2-1 0,0 0 0,1 0 0,2 1 0,-1-1 0,-1 0 0,2 0 0,-3 0 0,3 0 0,-2 0 0,1 1 0,-2-1 0,4 0 0,-4 0 0,2-1 0,-2 2 0,0-1 0,0-1 0,0 1 0,0 0 0,0 0 0,0 0 0,0 0 0,0 0 0,0 0 0,1 0 0,-1-1 0,3 1 0,-3 1 0,2-1 0,-2-1 0,1 1 0,0 0 0,0 0 0,-1 0 0,0-1 0,0 2 0,0-1 0,0 0 0,1 0 0,-1 0 0,2 0 0,-1 0 0,0 0 0,1 0 0,-2 0 0,2 0 0,-2-1 0,0 2 0,0-1 0,0 0 0,0 0 0,0-1 0,0 1 0,0 0 0,0 0 0,0 0 0,0 0 0,0 0 0,-2 0 0,2-1 0,-1-1 0,1-1 0,1 0 0,0 0 0,1-2 0,0 3 0,1-4 0,-2 3 0,1-1 0,-2 1 0,2-1 0,-2 2 0,3-5 0,-2 5 0,-1-3 0,2 3 0,-2-1 0,2 1 0,-2 0 0,0 0 0,0 0 0,0 0 0,0 0 0,0 0 0,0 0 0,0 0 0,0 0 0,0 0 0,0 0 0,0 0 0,1-1 0,0 1 0,2-1 0,-3 1 0,5-4 0,-5 4 0,4-2 0,-2 1 0,1 0 0,-2 1 0,-1 0 0,0 0 0,1-2 0,-1 2 0,2-2 0,-1 2 0,1-1 0,0 1 0,2-1 0,-3 1 0,3-2 0,-2 1 0,0-1 0,2 0 0,-3 2 0,1 0 0,0 0 0,1-1 0,-2 1 0,2-1 0,-2 1 0,2 0 0,-3-1 0,3-1 0,-2 1 0,1-1 0,-2 1 0,2 0 0,-2 1 0,0-1 0,2 1 0,-2 0 0,2 1 0,-2-1 0,0 0 0,0 0 0,0 0 0,0 0 0,0 0 0,0 1 0,0-2 0,0 1 0,0 0 0,0 0 0,0 1 0,0-2 0,0 1 0,0 0 0,0 0 0,0-1 0,0 1 0,0 0 0,0 0 0,0 0 0,0-1 0,0 1 0,0 0 0,0 0 0,0-3 0,0 2 0,0-3 0,0 4 0,0-2 0,0 2 0,0 0 0,0-1 0,2 1 0,-2-1 0,1 0 0,-1 1 0,0 0 0,0 0 0,0-1 0,2 1 0,-2 0 0,2 0 0,-2 0 0,1-1 0,-1 1 0,2-1 0,-2 1 0,2-2 0,-2 2 0,2-1 0,-2 1 0,0 0 0,0 0 0,0 0 0,2 0 0,-2 0 0,1-1 0,1 1 0,-2 0 0,2-1 0,-2 1 0,0 1 0,0-1 0,0 0 0,0 1 0,0 0 0,0 2 0,0 0 0,0-1 0,0 0 0,-2 1 0,2-1 0,-2 1 0,2-1 0,0 2 0,0-2 0,0 2 0,0-2 0,0 1 0,0-1 0,0 1 0,0-1 0,0 0 0,0 0 0,0 1 0,0-2 0,0 1 0,0 1 0,0-1 0,0-1 0,0 2 0,0-1 0,0 2 0,0-2 0,0 3 0,0-3 0,0 2 0,0-2 0,0 1 0,3 0 0,-3 0 0,2 0 0,-2-1 0,0 0 0,0-1 0,0 2 0,0-1 0,0 1 0,0-1 0,0 1 0,0-1 0,0 0 0,0 0 0,0 0 0,0 0 0,0 1 0,0 1 0,0 0 0,0-1 0,0-1 0,0 1 0,0-1 0,0 0 0,0 0 0,0 1 0,0-1 0,0 0 0,0 1 0,0-1 0,0 2 0,0-1 0,2 1 0,-2 0 0,3-1 0,-3 0 0,1 1 0,-1-2 0,1 3 0,-1-3 0,0 2 0,0-2 0,0 1 0,0-1 0,0 1 0,0-1 0,2 1 0,-2-1 0,2 2 0,-2-2 0,1 1 0,0 0 0,-1 0 0,3 0 0,-3 1 0,2-1 0,-2 0 0,0-1 0,2 1 0,-2-1 0,2 2 0,-2-2 0,0 1 0,0-1 0,1 0 0,0 0 0,-1 0 0,0 0 0,0 1 0,2-1 0,-2 2 0,2-2 0,-1 0 0,-1-1 0,2 2 0,-2-1 0,0-1 0,0 2 0,1-1 0,-1 0 0,2 1 0,0-1 0,-2 0 0,2 0 0,-2 0 0,0 0 0,0 0 0,0-1 0,0 2 0,0-1 0,0 0 0,1-1 0,0 2 0,-1-1 0,0 0 0,0 0 0,0 0 0,0 0 0,2 1 0,-2 0 0,2-1 0,-2 0 0,1 0 0,-1 1 0,2-1 0,-2 0 0,1 0 0,-1 0 0,3 0 0,-2 1 0,0-1 0,-1 0 0,1 0 0,-1 0 0,2 1 0,-2-1 0,1 1 0,0-1 0,0 1 0,-1-1 0,2 0 0,-2 0 0,1 1 0,-1-1 0,0-1 0,1 1 0,0 1 0,0-1 0,1 0 0,-2 0 0,2 0 0,-2 0 0,0-1 0,0 1 0,0 1 0,0-1 0,0 0 0,0 0 0,0 0 0,1 0 0,-1 0 0,1 1 0,-1-1 0,0 0 0,0-1 0,2 2 0,-2-1 0,2 0 0,0 0 0,-2 0 0,2 0 0,-2 0 0,0-1 0,0 2 0,0-1 0,0 0 0,0 0 0,0 0 0,1 0 0,0 0 0,-1 0 0,0 1 0,0-1 0,0-1 0,0 2 0,0-1 0,0 0 0,0 0 0,0-1 0,0 1 0,2 0 0,-2-1 0,0-2 0,0 1 0,0-3 0,1 2 0,1-1 0,-2 2 0,0-2 0,2 0 0,1 1 0,3-3 0,-4 2 0,4-3 0,-5 3 0,4-2 0,-5 4 0,1-4 0,0 4 0,1-4 0,-2 4 0,0 0 0,0 0 0,0-1 0,2 0 0,-2 1 0,1-1 0,1 1 0,-2-1 0,3 0 0,-1 1 0,0-1 0,2-2 0,-1 3 0,-1-2 0,-2 2 0,0-1 0,0 0 0,0 0 0,0 0 0,0 0 0,0 1 0,0 0 0,0-1 0,2 1 0,-2-1 0,2 0 0,0 0 0,-2 1 0,2-1 0,-2 0 0,2-1 0,0 0 0,0 1 0,0 0 0,-2 0 0,0 0 0,0 0 0,1 1 0,0-3 0,-1 3 0,0-3 0,0 3 0,0-2 0,0 2 0,0 0 0,0 0 0,0 0 0,0-1 0,0 1 0,0 0 0,0 0 0,0 0 0,0 0 0,0 0 0,0 0 0,0-1 0,0 1 0,0 0 0,0 0 0,0-1 0,0 1 0,0 0 0,0-1 0,0 1 0,0 0 0,0-1 0,0 1 0,0-2 0,0 2 0,0-3 0,0 3 0,0-1 0,2 1 0,-2 0 0,2 0 0,-2-1 0,0 1 0,1-1 0,-1 1 0,2-1 0,-2 0 0,0 1 0,0-1 0,0 1 0,0 0 0,1 0 0,-1-1 0,2 1 0,-2 0 0,1 0 0,0 0 0,0 0 0,-1 0 0,0 1 0,0 0 0,0 1 0,0 1 0,1-1 0,-1 0 0,2 0 0,-2 0 0,2 2 0,-1-1 0,1 2 0,-2-3 0,2 2 0,-2-2 0,1 3 0,-1-3 0,1 2 0,-1-2 0,2 2 0,-2-2 0,0 2 0,0-2 0,0 2 0,0-2 0,0 2 0,0-2 0,0 1 0,2-1 0,-1 1 0,1-1 0,1 0 0,-3 0 0,2 0 0,-2 0 0,2 2 0,-2-2 0,4 3 0,-3-3 0,3 3 0,-4-3 0,4 2 0,-4-2 0,2 1 0,-1-1 0,2 0 0,-3 0 0,2 0 0,-2 0 0,0 0 0,0 0 0,0 0 0,0 0 0,0 1 0,0-1 0,0 1 0,0 0 0,2 1 0,-2-1 0,2 0 0,-2-1 0,0 2 0,3-1 0,-2 0 0,2 0 0,-3 0 0,0-1 0,0 0 0,1 1 0,-1-1 0,2 1 0,-2-1 0,0 1 0,1-1 0,0-1 0,0 2 0,-1-1 0,0 0 0,0 0 0,0 0 0,0 0 0,0 0 0,0 0 0,1 0 0,-1 0 0,2 0 0,-2-1 0,0-1 0,0 0 0,0 0 0,1 0 0,0-1 0,3-1 0,-3 2 0,3-3 0,-3 3 0,1-3 0,0 2 0,3-4 0,-5 4 0,2-3 0,-1 3 0,0 1 0,0-1 0,1 0 0,-2 0 0,2-1 0,0 2 0,0-2 0,0 2 0,0-2 0,-1 1 0,-1 0 0,0 0 0,0 1 0,0 0 0,0 0 0,0 0 0,0-1 0,0 1 0,0-1 0,0 0 0,0 0 0,0 1 0,0 0 0,0 0 0,0 0 0,0-1 0,0 1 0,0-2 0,0 2 0,0-1 0,0 1 0,1-1 0,-1 1 0,2-1 0,-2 2 0,1-2 0,0 0 0,2-1 0,-3 2 0,5-3 0,-5 2 0,4-1 0,-3 1 0,1-2 0,-2 3 0,2-1 0,-2 0 0,1 1 0,-1-1 0,2 1 0,-2 0 0,1 1 0,-1-1 0,2 0 0,-2 0 0,2 0 0,-2 0 0,1 0 0,0-1 0,-1 1 0,2 0 0,0 0 0,1 0 0,-1 1 0,0-1 0,-1 0 0,2 0 0,-1 0 0,-1 0 0,2 0 0,-1 0 0,0 0 0,-2 1 0,0 1 0,0 1 0,0 0 0,2 1 0,0-2 0,0 2 0,-1-1 0,-1 1 0,0-2 0,1 2 0,-1-1 0,2 4 0,-2-4 0,2 2 0,-2-3 0,3 0 0,-3 1 0,3 0 0,-3-2 0,3 2 0,-2-1 0,1 0 0,0 0 0,1 2 0,-1-2 0,0 2 0,-2-1 0,0 0 0,0-1 0,0 1 0,0-1 0,0 1 0,0 0 0,2 0 0,0 0 0,2 1 0,-4-1 0,4 2 0,-3-2 0,1 1 0,-2-2 0,1 4 0,0-4 0,4 2 0,-5-1 0,1 1 0,-1-2 0,0 2 0,0-2 0,0 1 0,0 0 0,0-2 0,0 1 0,0 1 0,0-1 0,0 2 0,2-1 0,-2-1 0,2 0 0,-2 3 0,0-3 0,0 3 0,0-1 0,0 0 0,0-2 0,0 3 0,0-3 0,0 1 0,0-1 0,0 2 0,0-2 0,0 4 0,0-4 0,0 3 0,0-3 0,0 1 0,0-1 0,0 0 0,0 0 0,0 1 0,0-1 0,0 1 0,0-1 0,0 1 0,0-2 0,0 1 0,0-2 0,0 0 0,0-1 0,2 1 0,-2 0 0,2-3 0,-2 3 0,0-2 0,0 1 0,2 1 0,-2-2 0,4-1 0,-3 1 0,2-2 0,-3 2 0,1-2 0,0 1 0,0 2 0,-1-1 0,0 2 0,0-1 0,0-2 0,0 3 0,0-3 0,0 2 0,0 0 0,0 1 0,0-1 0,0-1 0,0 2 0,0-1 0,2-1 0,-2 2 0,1-2 0,-1 2 0,0-2 0,0 2 0,2-3 0,-1 3 0,3-3 0,-4 3 0,7-3 0,-7 3 0,5-2 0,-5 3 0,0-2 0,1 0 0,0 0 0,0-1 0,-1 2 0,0-1 0,0 0 0,1 1 0,1-1 0,1 0 0,1 1 0,-3-1 0,2 0 0,-1 1 0,0 0 0,0 0 0,-2 1 0,3-1 0,-2 0 0,1 0 0,0 0 0,-1 1 0,1-2 0,0 1 0,1 1 0,-3-1 0,2 0 0,-1 0 0,-1 1 0,3-1 0,-1 0 0,1 0 0,-1-1 0,0 2 0,-1-1 0,2 0 0,-3 0 0,3 0 0,-2 0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0:28:52.286"/>
    </inkml:context>
    <inkml:brush xml:id="br0">
      <inkml:brushProperty name="width" value="0.02646" units="cm"/>
      <inkml:brushProperty name="height" value="0.02646" units="cm"/>
      <inkml:brushProperty name="color" value="#4472C5"/>
    </inkml:brush>
  </inkml:definitions>
  <inkml:trace contextRef="#ctx0" brushRef="#br0">6 206 24575,'0'-1'0,"-2"-1"0,1 1 0,-2-2 0,3 2 0,0-1 0,0 1 0,0-2 0,0 1 0,0 0 0,0 1 0,2-1 0,0 0 0,-1 0 0,0 0 0,-1 0 0,0 1 0,2 0 0,-2-1 0,2 1 0,-2 0 0,0-1 0,0 1 0,0-1 0,0 1 0,0 0 0,1 0 0,-1 0 0,3 0 0,-2-1 0,0 1 0,-1 0 0,0-1 0,2 1 0,-2 0 0,2-1 0,-2 1 0,0 0 0,1 0 0,0 0 0,1 0 0,-2-1 0,3 0 0,-3 1 0,1 0 0,1 0 0,-2 0 0,4 0 0,-4 0 0,4-1 0,-3 0 0,3 1 0,-3 0 0,1 0 0,-2 0 0,6-2 0,-5 1 0,5-1 0,-6 1 0,3 0 0,-3 0 0,2 1 0,0-2 0,0 1 0,0 0 0,2-1 0,-4 0 0,2 0 0,0 1 0,2-2 0,1 2 0,-1-1 0,-4 1 0,0 1 0,3-2 0,-3 1 0,2-1 0,-2 2 0,2-2 0,2 1 0,-1-1 0,2 0 0,-4 2 0,2-1 0,-3 0 0,3-1 0,-1 1 0,3-2 0,-1 1 0,-1 0 0,-1 1 0,0 0 0,-1 0 0,0-1 0,1 2 0,-2 0 0,1-1 0,1 1 0,-2 0 0,3 0 0,-2 1 0,2-1 0,-3 0 0,2 0 0,-1-1 0,2 1 0,-3 1 0,3-1 0,-3-1 0,3 1 0,-1 0 0,2 0 0,-2 1 0,0-1 0,-2 1 0,1 1 0,-1 1 0,0-1 0,0 1 0,0-1 0,0 0 0,0 1 0,0-1 0,0 1 0,0-1 0,0 2 0,0-1 0,0 0 0,0 0 0,0-2 0,0 2 0,0-1 0,0 0 0,0 0 0,0 0 0,0 0 0,0 0 0,0 0 0,0 0 0,0 0 0,0 0 0,0 0 0,0 0 0,0 1 0,0 0 0,0 0 0,0-1 0,0 1 0,0-1 0,0 0 0,0 1 0,0-1 0,0 1 0,0 0 0,0-1 0,0 0 0,0 2 0,0-1 0,0 2 0,0-3 0,0 0 0,0 1 0,0-1 0,0 0 0,0 1 0,0-1 0,0 0 0,0 0 0,0 0 0,0 1 0,0-1 0,0 1 0,0 0 0,0 0 0,0 0 0,0 1 0,0 0 0,0-1 0,0 2 0,0-2 0,0 4 0,0 0 0,0 2 0,0-2 0,1-3 0,0-1 0,2 1 0,-3-2 0,2 1 0,-2-1 0,0 2 0,0-1 0,0 0 0,0 0 0,0-1 0,0 0 0,0 1 0,2-1 0,-2 1 0,1-1 0,-1 2 0,0-1 0,0-1 0,1 1 0,0 0 0,0-1 0,-1 1 0,0-1 0,0 0 0,0 0 0,0 0 0,0 0 0,0 0 0,0 0 0,0 0 0,0 0 0,2 1 0,-2-1 0,2-1 0,-2 2 0,0-1 0,0 0 0,0 0 0,0 0 0,0 0 0,0 0 0,0 0 0,0 0 0,0 0 0,0 0 0,0 0 0,0 0 0,0 0 0,0 1 0,0-1 0,1 0 0,0 0 0,1 0 0,0 0 0,-2 0 0,0 0 0,1 0 0,0 1 0,1-1 0,2 0 0,-4 0 0,1 0 0,0 0 0,0 0 0,0 0 0,1 0 0,-2 0 0,2 0 0,-2 0 0,0-1 0,0-1 0,1-1 0,0 0 0,1 0 0,1 0 0,-1 1 0,0-1 0,1 1 0,-1-1 0,3-2 0,1-1 0,0 2 0,0-1 0,-4 3 0,4-3 0,-6 2 0,7-2 0,-6 1 0,2 1 0,2 0 0,0-3 0,1 3 0,1-4 0,-6 5 0,3-2 0,-3 2 0,4-2 0,-5 2 0,2-1 0,-1 1 0,2-2 0,-1 1 0,-1 0 0,1 0 0,-1 1 0,0 0 0,0 0 0,-1 0 0,1 0 0,1 0 0,0 0 0,-1 0 0,1-1 0,-2 1 0,2 0 0,-2-1 0,1 1 0,0 0 0,1-1 0,-2 1 0,2 0 0,-2 0 0,0-1 0,0 1 0,0 0 0,0 0 0,0 0 0,0 0 0,0 0 0,0 0 0,0 0 0,0 0 0,0 0 0,0-1 0,0 1 0,0 0 0,0 0 0,0 0 0,2-1 0,-2 1 0,1 0 0,-1 1 0,0 1 0,0 0 0,0 0 0,0 0 0,0 1 0,0-1 0,0 1 0,0-1 0,0 2 0,0-1 0,1 1 0,0-2 0,2 3 0,-1-3 0,0 3 0,-2-2 0,4 1 0,-4-1 0,2 1 0,0-2 0,-2 0 0,4 1 0,-4 1 0,2 0 0,-2 1 0,0-3 0,0 2 0,0-2 0,0 2 0,0-2 0,1 1 0,0 0 0,-1 0 0,0 0 0,0 1 0,0-1 0,2 1 0,-2-2 0,2 0 0,-2 1 0,1 0 0,-1-1 0,3 0 0,-3 0 0,4 1 0,-3-2 0,1 2 0,-1-1 0,-1 0 0,0 0 0,0 0 0,0 0 0,2 1 0,-2-1 0,3 1 0,-3 0 0,1-1 0,-1 0 0,0 0 0,0 0 0,2 1 0,-2-1 0,3 1 0,-2-1 0,-1 0 0,0 0 0,0 0 0,2 0 0,-2 1 0,2 0 0,-2 2 0,0-2 0,2 1 0,-2-2 0,2 1 0,-1-1 0,-1 1 0,2-2 0,-2 2 0,0-1 0,0 0 0,1 1 0,-1-1 0,3-1 0,-2 1 0,-1 0 0,0-1 0,2-1 0,0 0 0,0-1 0,-1 1 0,-1 0 0,0 0 0,2 0 0,-2 0 0,1 0 0,-1 0 0,2 0 0,-2 0 0,3 0 0,-2-1 0,1 1 0,-2 0 0,2 0 0,-2 0 0,0 0 0,1 0 0,1-1 0,0 1 0,1-1 0,-3 1 0,1-1 0,1 1 0,-2 0 0,2 1 0,-1-1 0,-1-1 0,3 1 0,-2 0 0,0 0 0,1 0 0,-2 0 0,2-1 0,-1 1 0,2 0 0,-3 0 0,3-1 0,-3 1 0,2 0 0,-1 0 0,0 0 0,0 0 0,1 0 0,-2-1 0,2 1 0,-2 0 0,1 0 0,0-1 0,1 2 0,-2-1 0,2-1 0,-1-1 0,1 0 0,1-1 0,-3 1 0,2 2 0,-2 0 0,1-2 0,0 2 0,0-2 0,-1 2 0,1-2 0,-1 2 0,2-1 0,-2 1 0,0-1 0,0 0 0,0 0 0,0 1 0,0-2 0,1 2 0,0-2 0,0 2 0,1-2 0,-2 2 0,1 0 0,-1-1 0,0 1 0,0-2 0,0 1 0,0-1 0,3 1 0,-2 1 0,3-2 0,-4 3 0,2-2 0,0-1 0,-1 1 0,2-1 0,0 1 0,-1 1 0,-1 0 0,1 0 0,-2 0 0,0 0 0,0-1 0,0 1 0,0-1 0,0 1 0,0-1 0,0 1 0,1-1 0,0 1 0,0-2 0,1 2 0,-2 0 0,2 0 0,-1 0 0,-1-1 0,1 1 0,1-2 0,0 2 0,0-1 0,0 1 0,-1 0 0,2 0 0,-3-1 0,2 1 0,-1 0 0,0 2 0,-1-1 0,0 1 0,0 1 0,0-1 0,0 0 0,0 0 0,0 1 0,0-1 0,0 0 0,0 2 0,4 2 0,-3-2 0,2 2 0,-3-4 0,0 0 0,0 1 0,0-1 0,0 2 0,0-2 0,0 1 0,0-1 0,0 1 0,0-1 0,0 1 0,0 0 0,0 0 0,0 0 0,1 0 0,1 0 0,-1 0 0,1-1 0,-1 0 0,0 0 0,0 0 0,1 1 0,-2 0 0,3 0 0,-3-1 0,3 2 0,-3-2 0,2 2 0,-1-2 0,-1 0 0,3 1 0,-2-1 0,2 1 0,-3-1 0,2 1 0,-2-1 0,2 1 0,0 1 0,-2-2 0,1 0 0,1 0 0,-2 0 0,2 1 0,-1-1 0,0 1 0,0 1 0,1 1 0,-2-2 0,2 0 0,-2-1 0,0 0 0,0 0 0,0 0 0,0 0 0,0 0 0,0 1 0,1-1 0,0 1 0,-1-1 0,0 1 0,0-1 0,0 1 0,2-1 0,-2 0 0,2 0 0,-2 1 0,0 0 0,0-1 0,0 1 0,0-1 0,0 1 0,0-1 0,0 1 0,0-1 0,0 0 0,0 1 0,0 0 0,0-1 0,0 0 0,0 1 0,0 0 0,0 0 0,0-1 0,0 0 0,0 0 0,0 0 0,0 1 0,0-1 0,0 0 0,0 0 0,0 0 0,1 1 0,-1-1 0,2 1 0,-2-1 0,0 1 0,0-1 0,1 0 0,-1 0 0,2 0 0,-2 0 0,2 0 0,-2 0 0,2 0 0,-2 0 0,0 0 0,0 0 0,0 0 0,2 0 0,-2 1 0,0-1 0,2 0 0,-2 0 0,2 0 0,-1 0 0,0 0 0,0 0 0,0 0 0,-1 0 0,2 0 0,-2 0 0,0 0 0,0 0 0,0 0 0,0-2 0,0-2 0,0 1 0,0 0 0,0 0 0,0 0 0,0 0 0,1-1 0,2 0 0,1-2 0,-1 1 0,0 0 0,-1 2 0,-2 0 0,1 0 0,-1 0 0,2-1 0,-1 0 0,-1 1 0,2-1 0,-1 1 0,0 1 0,0-1 0,-1 1 0,0 0 0,2-1 0,0 0 0,1-1 0,3 0 0,-4 1 0,2 0 0,-2 1 0,1-2 0,0 2 0,-1-1 0,1 0 0,-3 2 0,2-1 0,-1-1 0,0 1 0,-1-1 0,2 1 0,0-2 0,1 1 0,0 0 0,1 1 0,-2 0 0,0 0 0,0 0 0,1-1 0,-1 0 0,1 1 0,-2 0 0,2 0 0,-1 0 0,1 0 0,-1 0 0,1 0 0,-1 0 0,1 0 0,-1 0 0,0 0 0,2-1 0,-1 1 0,0 0 0,-1 0 0,0 0 0,-1 0 0,2 0 0,1-1 0,-3 1 0,5-1 0,-6 0 0,6-1 0,-3 2 0,1-1 0,-2 1 0,-1 0 0,-1 0 0,0 2 0,0 1 0,0 0 0,0 0 0,0-1 0,0 3 0,0-2 0,0 2 0,2-1 0,-2 1 0,3-1 0,-3 0 0,0-2 0,0 2 0,0-1 0,0 1 0,0-1 0,0 1 0,0 0 0,0-1 0,0 1 0,0 0 0,0-1 0,0 2 0,0-2 0,1 4 0,1-4 0,-1 1 0,1-2 0,-2 0 0,0 0 0,0 1 0,0-1 0,2 2 0,-2-2 0,2 1 0,-2-1 0,1 1 0,-1 0 0,1 0 0,-1-1 0,0 2 0,0-2 0,0 1 0,0-1 0,0 1 0,0-1 0,0 0 0,0 0 0,0 0 0,0 1 0,0-2 0,2 2 0,-2 0 0,2-1 0,-2 1 0,0-1 0,0 0 0,0 0 0,0 1 0,0-1 0,0 2 0,0-2 0,0 1 0,0-1 0,0 0 0,0 1 0,0-1 0,0 0 0,0 1 0,0-1 0,0 1 0,0-1 0,0 0 0,0 0 0,0 1 0,0-1 0,0 0 0,0 0 0,0 1 0,0-1 0,0 0 0,0 0 0,0-1 0,0 0 0,0-1 0,2-3 0,-2 2 0,9-5 0,-6 3 0,4-1 0,-2 1 0,1-5 0,10-7 0,-7 6 0,0 0 0,0 2 0,-5 0 0,13-9 0,-12 9 0,8-5 0,-13 10 0,2-1 0,-2 2 0,3-2 0,-2 3 0,3-4 0,-4 3 0,1 0 0,-1 1 0,2-2 0,-2 2 0,4-2 0,-3 1 0,0 0 0,-1 1 0,0 0 0,2-2 0,-2 3 0,2-2 0,-2 0 0,0 1 0,2-1 0,0 1 0,2-1 0,-4 0 0,3 1 0,-3 0 0,3-2 0,-3 2 0,3-2 0,-1 2 0,-1-1 0,2 1 0,-1-2 0,0 2 0,-1-1 0,-1 0 0,0 2 0,0-2 0,0 0 0,0 1 0,0 0 0,0-1 0,0 1 0,0 0 0,0-1 0,0 1 0,0 0 0,0 0 0,0 0 0,0 0 0,2 0 0,0 0 0,0 0 0,-1 0 0,-1-1 0,2 1 0,-2 0 0,1 0 0,-1 0 0,0 0 0,0 0 0,0 0 0,1 0 0,1 0 0,0 0 0,-1 0 0,-1 0 0,0-2 0,2 2 0,-2-1 0,2 1 0,-2 0 0,1-1 0,-1 1 0,2 1 0,-2 1 0,0 0 0,0 1 0,1-1 0,-1 1 0,2-1 0,-2 0 0,0 1 0,0-1 0,0 0 0,1 0 0,0 1 0,0 0 0,-1 0 0,0 1 0,0-1 0,0 0 0,0-1 0,0 3 0,0-2 0,0 1 0,0-1 0,0-1 0,0 2 0,0-1 0,0 0 0,0 0 0,0 0 0,0-1 0,0 2 0,0-1 0,0 3 0,0-2 0,0-1 0,0 1 0,0-2 0,0 1 0,0 0 0,0 0 0,0 0 0,0 0 0,0 0 0,0 1 0,0-2 0,0 3 0,0-2 0,0 1 0,0-1 0,0 0 0,0 0 0,0 0 0,0 1 0,0-1 0,0-1 0,0 1 0,0-1 0,0 2 0,0-2 0,0 6 0,0-5 0,0 4 0,0-4 0,0-1 0,0 1 0,0 0 0,0-1 0,0 2 0,0-2 0,0 2 0,0-1 0,0 1 0,0-2 0,0 2 0,0-2 0,0 2 0,0-1 0,0 1 0,0-2 0,0 1 0,0-1 0,0 0 0,0 1 0,0 1 0,0-1 0,0 1 0,0-2 0,0 1 0,2-1 0,-2 1 0,1-1 0,-1 0 0,1 1 0,0-1 0,0 0 0,-1 1 0,4-1 0,-4 1 0,3-1 0,-2 1 0,0-1 0,2 0 0,-3 0 0,1 0 0,-1 1 0,0-1 0,0 0 0,0 0 0,0 0 0,0 0 0,0 0 0,2 1 0,-1-1 0,1 2 0,1-3 0,-2 3 0,-1-1 0,0-2 0,0 2 0,0-1 0,0 0 0,0 0 0,2 0 0,-2 0 0,4 0 0,-4 0 0,1 0 0,-1 0 0,1 0 0,0 1 0,0-1 0,-1 0 0,2 0 0,-2 0 0,2 0 0,-2 1 0,0-1 0,0 0 0,0 0 0,0 0 0,0 0 0,1 1 0,0-2 0,-1 2 0,0-1 0,2 0 0,-2 0 0,2 0 0,-2 0 0,0 0 0,1 0 0,0 0 0,0 0 0,-1-1 0,0-1 0,0 0 0,2-4 0,1 2 0,0-2 0,0 1 0,2-4 0,5-7 0,-4 3 0,3-4 0,-6 10 0,0-1 0,-2 4 0,2-3 0,-3 4 0,4-3 0,-3 4 0,1-3 0,-2 3 0,2-3 0,-2 3 0,0-1 0,0 1 0,0-2 0,0 2 0,4-3 0,-4 3 0,5-3 0,-4 2 0,1 1 0,-2 0 0,3-2 0,-2 2 0,2-2 0,-2 2 0,1-1 0,1 1 0,-3 0 0,2-1 0,-2 1 0,2 0 0,-1-2 0,2 1 0,-1 0 0,1 1 0,-2 0 0,1 0 0,1-2 0,-2 2 0,3-1 0,-2 0 0,1-1 0,0 2 0,-1-1 0,0 1 0,0-1 0,-2 1 0,5 0 0,-5-1 0,3 1 0,-1 0 0,0-1 0,0 1 0,0 0 0,0-2 0,1 2 0,-1-1 0,1 1 0,-3 0 0,3 0 0,-2 0 0,0-1 0,0 2 0,-1 0 0,2 1 0,-2 1 0,0-1 0,0 3 0,0-3 0,0 5 0,0-3 0,0 1 0,0 0 0,0-1 0,0-1 0,0 1 0,0-1 0,0 1 0,0 0 0,0-1 0,0 1 0,0 0 0,0-1 0,0 1 0,0-1 0,0-1 0,0 1 0,0-1 0,0 1 0,0 1 0,0-2 0,0 1 0,0-1 0,0 2 0,0-2 0,0 1 0,0-1 0,0 1 0,0 0 0,0 0 0,0 1 0,0-1 0,0 1 0,0-1 0,0-1 0,0 1 0,0-1 0,0 0 0,0 1 0,0 1 0,1-2 0,0 1 0,0 0 0,-1 0 0,0-1 0,0 1 0,0-1 0,0 0 0,0 0 0,0 1 0,0-1 0,0 0 0,0 0 0,0 1 0,0 0 0,0-1 0,0 1 0,0-1 0,0 0 0,0 1 0,0 0 0,0-1 0,0 3 0,0-3 0,0 1 0,0-1 0,0 0 0,0 0 0,2 0 0,-2 0 0,1 2 0,-1-2 0,0 2 0,0-2 0,0 0 0,0 1 0,0-1 0,0 0 0,0 1 0,0-1 0,0 0 0,0 0 0,0 0 0,0 0 0,0 0 0,0-1 0,1 0 0,0-2 0,0 0 0,-1-1 0,0 1 0,3-7 0,0 2 0,7-9 0,-2 5 0,3-3 0,-3 4 0,7-6-2184,-4 2 2184,3-1 0,-10 7-6061,2 0 6061,-5 6 0,7-7 0,-7 7 0,3-4 0,-3 3 0,1-2 0,1 1 1461,-2 2-1461,-1 0 6784,0-1-6784,0 2 0,0-3 0,0 2 0,2-1 0,-2 0 0,1 0 0,-1 2 0,0-1 0,0 1 0,0-2 0,2 0 0,-1 0 0,1 1 0,0 0 0,-2 1 0,2-2 0,0 2 0,1-1 0,-1 1 0,0-1 0,-2 1 0,1 0 0,1 0 0,0 0 0,0 0 0,-2 0 0,1-1 0,3 0 0,-3 0 0,3 0 0,-4 1 0,4-1 0,-4 1 0,2 0 0,0 0 0,0 0 0,0 0 0,-1-1 0,0 1 0,0 0 0,-1 0 0,1 0 0,1 1 0,0 0 0,-2 0 0,0 1 0,0 0 0,0 0 0,0 0 0,0 1 0,0 0 0,0-1 0,0 1 0,0-1 0,2 4 0,-2-4 0,2 5 0,-2-4 0,0 1 0,0 0 0,0 1 0,0-1 0,0 1 0,0-2 0,0 1 0,0-1 0,0 2 0,0-3 0,0 2 0,0-1 0,0 0 0,0 1 0,0-1 0,0 1 0,0 0 0,0 0 0,0-1 0,0-1 0,0 2 0,0-2 0,2 2 0,-2-1 0,2 0 0,-2 0 0,0 1 0,0-2 0,0 3 0,0-3 0,0 1 0,0 0 0,0 0 0,0 0 0,0 2 0,0-3 0,0 2 0,0-1 0,0 0 0,0 0 0,0-1 0,0 0 0,0 2 0,0-2 0,0 3 0,0-3 0,0 2 0,0-2 0,0 1 0,0 0 0,0 0 0,0-1 0,0 2 0,0-3 0,0 3 0,0-2 0,0 1 0,0 0 0,0-1 0,0 1 0,1 1 0,1-1 0,-1 2 0,-1-3 0,0 2 0,0-2 0,0 2 0,0-1 0,0 0 0,0 0 0,0 1 0,0-2 0,0 1 0,0-1 0,0 0 0,0 2 0,0-1 0,0 1 0,0 0 0,0-2 0,1 1 0,1-1 0,0 1 0,-1 0 0,1 0 0,-2 0 0,3 0 0,-2 0 0,0 0 0,1-1 0,-2 1 0,1-1 0,0 1 0,1-1 0,0 1 0,0-1 0,-2 0 0,0 1 0,0 0 0,0-1 0,0 1 0,0-1 0,0 0 0,0 1 0,0 0 0,0-1 0,0 1 0,1 0 0,0-1 0,-1 0 0,0 0 0,2 1 0,-2-1 0,2 1 0,0-1 0,-2 0 0,1 0 0,-1 0 0,0 0 0,0 0 0,0 1 0,0-1 0,1 0 0,0 0 0,0-1 0,-1 1 0,0 0 0,0 1 0,2-1 0,-2 0 0,1 0 0,-1 0 0,0 0 0,0 0 0,0-1 0,0-1 0,0-1 0,1-1 0,0 1 0,0 1 0,1-1 0,-2 1 0,4-3 0,-2 1 0,3-3 0,-3 2 0,3-2 0,-5 4 0,6-4 0,-5 5 0,2-5 0,-2 4 0,0-1 0,0 1 0,-1 0 0,0 0 0,0 0 0,2 1 0,1-2 0,-2 1 0,3-2 0,-3 2 0,4-2 0,-4 2 0,2-1 0,1 1 0,-1-1 0,-2 0 0,3 1 0,-2 0 0,1-1 0,0 1 0,0-1 0,-2 1 0,4 0 0,-5 0 0,3-1 0,-1 3 0,-2-2 0,3 0 0,-2 1 0,1-2 0,0 0 0,0 2 0,-1-1 0,-1 0 0,2 1 0,-2-1 0,2 2 0,-1-1 0,-1 0 0,2 0 0,-2-1 0,1 1 0,0 0 0,0 0 0,1 0 0,-2-1 0,2 1 0,-1 0 0,0-1 0,-1 1 0,2 0 0,-2 0 0,2-1 0,-2 1 0,1 0 0,-1-1 0,1 0 0,-1 1 0,0 0 0,0-1 0,0 1 0,0 0 0,2-1 0,-1 1 0,1-1 0,1 0 0,-2 0 0,0-1 0,1 0 0,0 1 0,-1 0 0,0 0 0,-1 1 0,2 0 0,0-1 0,0 1 0,-2-2 0,0 2 0,2-1 0,-2 1 0,2 0 0,-2 0 0,2 0 0,-2 0 0,2 1 0,-2 1 0,0 0 0,0 0 0,0 1 0,1-1 0,0 1 0,1 0 0,1 1 0,-2-1 0,-1 2 0,0-3 0,2 2 0,-2-2 0,2 3 0,-2-2 0,0 4 0,0-4 0,0 2 0,0-3 0,0 2 0,0-1 0,0-1 0,2 1 0,-2 0 0,2 0 0,-2 1 0,0-2 0,0 3 0,0-3 0,0 2 0,2-1 0,2-1 0,-2 1 0,0-1 0,-2 1 0,2 0 0,-1-1 0,0 2 0,0-2 0,1 1 0,-2 0 0,1 0 0,-1-1 0,0 1 0,0-1 0,2 2 0,-2-2 0,2 2 0,-2-2 0,0 1 0,0 0 0,1-1 0,0 1 0,1 1 0,-1-1 0,1 0 0,1 0 0,-3 1 0,2-1 0,-2 2 0,2-1 0,0-1 0,2 3 0,-2-3 0,1 0 0,-1 1 0,-2-1 0,2 1 0,-2-2 0,1 1 0,0 1 0,0 0 0,0 1 0,-1-3 0,2 1 0,-2-1 0,0 0 0,0 0 0,0 0 0,0 0 0,2 0 0,-2 0 0,2 1 0,-2-1 0,0 0 0,0 0 0,0-3 0,0 1 0,0-4 0,1 2 0,1-3 0,3-1 0,4-10 0,-1 3 0,0 0-1678,0 2 1,-1 1 1677,2-4 0,-1 2 0,0 2 0,1-3 0,-5 6 0,3-3 0,-6 5 0,5 1 0,-2-6 0,1 5-5672,-2-4 5672,0 7 0,-3-1 0,0 3 2243,1-2-2243,2 0 0,0-1 0,0 1 6784,-3 1-6784,3 0 0,-2 1 0,2-5 0,-3 5 0,3-4 0,-3 3 0,0-2 0,0 2 0,0-1 0,0 1 0,0 0 0,0 0 0,0 0 0,0-1 0,0 1 0,0-2 0,0 2 0,1 1 0,0-1 0,0 1 0,-1 0 0,2 1 0,-1-1 0,2 1 0,-1-1 0,1 0 0,-2 0 0,3 1 0,-1-1 0,0-1 0,1 1 0,-2 0 0,0 1 0,-2 0 0,2 1 0,-2 0 0,0 0 0,0 1 0,0-1 0,0 2 0,2-1 0,-2 1 0,1 0 0,-1 0 0,0 0 0,0 0 0,0-1 0,0 0 0,0-1 0,0 3 0,0-3 0,0 1 0,0-1 0,0 1 0,0 0 0,0 1 0,0-1 0,0 1 0,0-2 0,0 1 0,0-1 0,0 0 0,0 0 0,0 1 0,0-1 0,0 1 0,0 0 0,0 1 0,0-2 0,0 2 0,0-2 0,0 1 0,0 0 0,0 0 0,0-1 0,0 2 0,0-1 0,0 2 0,0-3 0,0 3 0,0-2 0,0 1 0,0-1 0,0 2 0,0-2 0,0 2 0,0-2 0,0 1 0,0-2 0,0 1 0,0 0 0,0 1 0,0-1 0,0 1 0,0 0 0,0-1 0,0 1 0,0-1 0,0 1 0,0-2 0,2 2 0,-2-1 0,3 1 0,-2-1 0,-1 0 0,1-1 0,-1 0 0,0 0 0,2 1 0,-2 0 0,2-1 0,-2 1 0,1 0 0,0-1 0,0 1 0,-1-1 0,0 1 0,2 1 0,-2-1 0,3 0 0,-1 0 0,-1 1 0,2 1 0,-2-2 0,3 2 0,-4-2 0,2 0 0,-2-1 0,0 0 0,0 0 0,0 1 0,0-1 0,0 0 0,0 0 0,0 1 0,0-1 0,0-1 0,1 2 0,0-1 0,-1 1 0,0 0 0,0-1 0,0 0 0,0 1 0,0-1 0,0 0 0,0 0 0,0 0 0,0 0 0,0 0 0,0 0 0,2 1 0,-2 0 0,2 0 0,-2 0 0,1-1 0,0 0 0,-1 1 0,0-1 0,0 1 0,0 0 0,2 1 0,-2-2 0,2 1 0,-2 0 0,0-1 0,0 1 0,2-1 0,-2 1 0,1 0 0,-1-1 0,1 1 0,0 0 0,0 0 0,1 0 0,-2 1 0,2-1 0,-2-1 0,0 0 0,0 2 0,1-1 0,-1 0 0,1-1 0,1 0 0,-2 0 0,2 1 0,-2-1 0,2 0 0,0 0 0,-2 0 0,2 0 0,0 0 0,-2 0 0,3 0 0,-2 0 0,2 0 0,-3 0 0,1 0 0,-1 0 0,1 0 0,1 1 0,1 0 0,1 0 0,-3-1 0,0 0 0,-1-1 0,0-1 0,0-1 0,0-1 0,0 1 0,0-1 0,0 1 0,0 0 0,0-1 0,0 2 0,0-1 0,0 0 0,0 0 0,0 0 0,0-4 0,0 4 0,0-3 0,0 4 0,0-2 0,0 1 0,0 0 0,0 0 0,0 0 0,2 1 0,0-1 0,0 1 0,-1-2 0,-1 1 0,0-2 0,0 2 0,0-1 0,1 2 0,-1-1 0,2 0 0,-1-1 0,0 2 0,0-2 0,-1 1 0,0-1 0,3 0 0,-3 0 0,3 0 0,-3 1 0,0 1 0,0-2 0,1 1 0,0 0 0,1 0 0,0-2 0,-1 3 0,1-2 0,-2 2 0,1-2 0,-1 2 0,4-3 0,-3 3 0,4-2 0,-5 1 0,2 1 0,0-1 0,0 1 0,0-1 0,-2 1 0,0 0 0,2-2 0,0 2 0,0-1 0,0-1 0,-2 2 0,3-2 0,-1 2 0,-1 0 0,2 0 0,-1-1 0,-1 1 0,2-1 0,-2 1 0,1 0 0,0-1 0,0 1 0,0 0 0,0-1 0,0 1 0,0-1 0,1 0 0,-1 1 0,0 0 0,-1 0 0,-1 0 0,2 0 0,0 0 0,2 0 0,-1-1 0,0 1 0,-1-1 0,0 1 0,0 0 0,0 0 0,1 0 0,-1 0 0,0 0 0,0 0 0,0 0 0,1 1 0,-1 0 0,-1 1 0,1 3 0,-2-3 0,2 2 0,-2 0 0,0-2 0,0 2 0,0 1 0,0-2 0,0 3 0,0-4 0,1 1 0,-1 0 0,3 0 0,-2 0 0,1 1 0,-2-2 0,2 3 0,-2-2 0,0 1 0,0-2 0,0 1 0,0 0 0,0 1 0,0-1 0,0 0 0,0 0 0,0-1 0,0 1 0,0 0 0,0 0 0,0 0 0,0-1 0,0 2 0,0-2 0,0 0 0,0 1 0,0 0 0,0 0 0,0 2 0,0-3 0,0 2 0,0-3 0,0 4 0,0-2 0,0 0 0,0 0 0,0 0 0,0-1 0,-2 3 0,2-2 0,-1 1 0,1-2 0,0 2 0,0-2 0,0 1 0,0 0 0,0-1 0,0 1 0,0-1 0,0 1 0,0-1 0,0 0 0,0 1 0,0-1 0,0 0 0,0 0 0,0 1 0,0-1 0,0 1 0,0-1 0,0 0 0,0 0 0,0 0 0,0 0 0,0 0 0,0 0 0,0 1 0,0-2 0,0 0 0,1 0 0,-1-2 0,3 0 0,-2 0 0,3-1 0,-4 2 0,8-8 0,-4 3-520,6-6 520,-4 5 0,-1-1 0,2 1 0,-1-3 0,-1 4-33,3-5 33,-7 8 0,7-7 0,-5 6 0,0-1 0,-1 2 0,-2-1 0,1 1 0,0-4 0,2 3 520,-3-1-520,3 2 33,-3-1-33,0 3 0,0-1 0,0 1 0,0-2 0,0 1 0,0-1 0,0 2 0,0-1 0,0 1 0,0-2 0,1 2 0,-1-1 0,1 1 0,-1 0 0,0 0 0,2 0 0,-2 0 0,3 0 0,-1 0 0,-1-1 0,1 2 0,-2-1 0,0-1 0,2 1 0,-1 0 0,1 0 0,1 0 0,-3 0 0,2-1 0,-2 1 0,0-1 0,2 1 0,0-1 0,-2 0 0,3-1 0,-1 1 0,3 0 0,-3-1 0,2 1 0,-2 0 0,1 0 0,-2 1 0,3-2 0,-4 2 0,2-2 0,-2 1 0,4 1 0,-4 0 0,2-1 0,-1 1 0,0 0 0,0 0 0,-1 0 0,0 0 0,1-1 0,-1 1 0,2 0 0,-2 1 0,0 1 0,2 2 0,-1-2 0,0 2 0,-1-1 0,0 1 0,0-1 0,2 3 0,-1-2 0,1-1 0,-2 4 0,0-4 0,0 4 0,2-4 0,-2 3 0,2-4 0,-2 2 0,0-1 0,1 0 0,3 2 0,-2 1 0,1-2 0,-1 2 0,-2-3 0,0 2 0,0-2 0,0 0 0,0 0 0,0 0 0,0 1 0,0 0 0,0-1 0,0-1 0,0 0 0,0 1 0,0-1 0,0 2 0,0-2 0,0 0 0,0 1 0,0 0 0,0-1 0,0 1 0,0-1 0,0 2 0,0-2 0,0 1 0,0-1 0,0 1 0,0 0 0,0 1 0,0-2 0,0 1 0,0-1 0,0 2 0,0-2 0,0 1 0,0 0 0,0-1 0,0 1 0,0 0 0,0-1 0,0 2 0,0-1 0,0 2 0,0-2 0,0 1 0,1-1 0,1 1 0,-1-1 0,1 3 0,0-3 0,-2 2 0,2-2 0,-1 0 0,0 0 0,0 0 0,0 0 0,-1-1 0,3 1 0,-2 0 0,1-1 0,0 1 0,0 0 0,1 0 0,-1 0 0,-1 0 0,1-1 0,-1 0 0,0 0 0,0 1 0,-1-1 0,0 1 0,0-1 0,0 1 0,0 0 0,0-1 0,1 1 0,-1-1 0,2 1 0,-2-1 0,0 2 0,0-2 0,0 1 0,0-1 0,0 0 0,1 0 0,0 1 0,0-1 0,-1 0 0,0 0 0,0 2 0,2-2 0,-2 2 0,2-4 0,-2 1 0,0-1 0,0 0 0,0 0 0,0 0 0,1-1 0,-1 0 0,3-2 0,0 0 0,0-2 0,0 2 0,1-6 0,-4 7 0,6-6 0,-6 6 0,3-3 0,-1 5 0,-2-4 0,2 3 0,-2-3 0,0 3 0,0-2 0,0 2 0,0 0 0,0 1 0,1 0 0,0 0 0,-1 0 0,0-1 0,0 2 0,0-1 0,0-1 0,0 1 0,0 0 0,0 0 0,0 0 0,0 0 0,0 0 0,0 0 0,2 0 0,-2 0 0,2 0 0,-2-1 0,1 2 0,0-1 0,2 0 0,-2-1 0,2 1 0,-1-1 0,2 1 0,-3 0 0,1 0 0,2-1 0,-4 1 0,5 0 0,-2-1 0,0 1 0,1 0 0,-2-1 0,0 1 0,2 0 0,0 0 0,0 0 0,0 0 0,-2 0 0,1 1 0,-3-1 0,3 0 0,-1 0 0,0 0 0,0 0 0,1 0 0,-3 0 0,3 1 0,-1-2 0,2 1 0,-2 0 0,0 0 0,0 0 0,0 0 0,1-1 0,-2 1 0,3-1 0,-2 1 0,0-1 0,0 1 0,1 0 0,-1 0 0,0-1 0,-1 1 0,1 0 0,0 0 0,2-1 0,-2 0 0,-1 1 0,-1 0 0,0 1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0:28:52.287"/>
    </inkml:context>
    <inkml:brush xml:id="br0">
      <inkml:brushProperty name="width" value="0.02646" units="cm"/>
      <inkml:brushProperty name="height" value="0.02646" units="cm"/>
      <inkml:brushProperty name="color" value="#FB6601"/>
    </inkml:brush>
  </inkml:definitions>
  <inkml:trace contextRef="#ctx0" brushRef="#br0">0 126 24575,'0'-1'0,"0"0"0,0 0 0,2 0 0,-2 0 0,1-1 0,-1 1 0,1 0 0,1 0 0,-1 0 0,1 0 0,-2 0 0,1 1 0,0-1 0,0-1 0,0 2 0,2-1 0,-3 0 0,1 0 0,-1 0 0,0 0 0,0 0 0,2 0 0,-2 0 0,2 0 0,-2 0 0,0 0 0,0 0 0,0 0 0,1 0 0,-1 0 0,2-1 0,-1 2 0,0-1 0,-1-1 0,0 2 0,0-1 0,0 0 0,0 0 0,1 0 0,1-1 0,0 1 0,0-2 0,-2 2 0,3-1 0,-3 1 0,2-2 0,-1 2 0,0 0 0,-1-1 0,0 1 0,0 0 0,0-1 0,0 1 0,1-1 0,0 1 0,2-1 0,-3 1 0,3-1 0,-3 1 0,1 0 0,-1 0 0,0 0 0,0 0 0,0-1 0,0 1 0,0 0 0,1-1 0,-1 1 0,2 0 0,-2 0 0,0 0 0,0-1 0,0 1 0,0 1 0,1-1 0,-1 0 0,2-1 0,-2 0 0,0 1 0,0 0 0,0 0 0,1 0 0,0 0 0,1-2 0,-2 2 0,1 0 0,-1 0 0,0-1 0,0 2 0,2-2 0,-2 1 0,1-1 0,-1 1 0,0 0 0,0-1 0,0 1 0,0 0 0,0 0 0,2 0 0,0 1 0,-1 0 0,0 0 0,-2 1 0,0 1 0,-1 0 0,0-1 0,2 1 0,0 0 0,0 1 0,0-1 0,0 1 0,0-2 0,0 1 0,0 0 0,0 0 0,0 0 0,0 0 0,0 1 0,0-1 0,0 1 0,0-2 0,0 0 0,0 1 0,0-1 0,0 0 0,0 0 0,0 0 0,0 1 0,0-1 0,0 2 0,0-2 0,0 1 0,0-1 0,0 1 0,0-1 0,0 2 0,0-1 0,0 0 0,0-2 0,0 2 0,0-1 0,0 2 0,0-3 0,0 2 0,0 0 0,2 0 0,-2-1 0,2 2 0,-2-1 0,1 0 0,-1-1 0,1 1 0,-1-1 0,0 2 0,1-2 0,0 2 0,0-2 0,-1 1 0,0-1 0,1 1 0,0-1 0,0 2 0,1-2 0,-2 0 0,2 0 0,-2 0 0,2 0 0,-2 1 0,1-1 0,-1 2 0,3-2 0,-2 1 0,0-1 0,-1 0 0,0 0 0,0 1 0,0-1 0,0 1 0,0 0 0,1 0 0,-1 0 0,1 0 0,-1-1 0,0 0 0,0 0 0,0 2 0,2-2 0,-2 2 0,1-2 0,0 1 0,-1-1 0,1 0 0,-1 0 0,0 0 0,0 0 0,0 1 0,0-1 0,0 1 0,0-1 0,0 0 0,0 1 0,0-2 0,0 1 0,0 1 0,0-2 0,0 2 0,0 0 0,0 0 0,0-1 0,0 0 0,0 0 0,0-1 0,0 2 0,0-1 0,0-1 0,0 1 0,2 0 0,-2 0 0,3 0 0,-3 0 0,2 0 0,-1 0 0,0 0 0,0 0 0,-1 0 0,0 0 0,0 0 0,0 0 0,0 0 0,0 1 0,1-1 0,0 0 0,1 1 0,-2-1 0,3 0 0,-3 0 0,2 0 0,-2 0 0,0 0 0,0 0 0,0 1 0,0-1 0,0-1 0,0 1 0,2 1 0,-2-1 0,1 1 0,0 0 0,0-1 0,-1 0 0,0 1 0,0-2 0,0 1 0,0 1 0,0-2 0,0 1 0,0 0 0,0 0 0,0 0 0,0-1 0,0 0 0,0-2 0,1 1 0,0-1 0,0 1 0,-1 0 0,0 0 0,0-1 0,0 1 0,0-2 0,0 1 0,0 0 0,1 0 0,-1 1 0,2-2 0,-2 2 0,1-2 0,1 2 0,-1-1 0,1 1 0,-2 0 0,0 0 0,1 0 0,0 0 0,0-1 0,1 0 0,0 0 0,-1 1 0,0-1 0,-1 1 0,3 0 0,-3 0 0,2 0 0,-1-1 0,0 0 0,1 0 0,-1 1 0,1-1 0,-2 1 0,3-1 0,-3 1 0,1 0 0,-1 0 0,2-1 0,-2 0 0,1 0 0,0 1 0,-1-2 0,2 2 0,-1 0 0,1-1 0,1 1 0,-1-1 0,-2 1 0,0 0 0,0-1 0,2 2 0,-2-2 0,3 0 0,-3 1 0,2 0 0,-2-1 0,0 1 0,0-2 0,0 2 0,0 0 0,1 0 0,-1-1 0,2 0 0,-1 0 0,0 1 0,-1-1 0,0 1 0,0-1 0,2 1 0,-2 0 0,1 0 0,-1-1 0,1 1 0,-1 1 0,2 0 0,-2 2 0,0-1 0,0 0 0,0 1 0,1 0 0,1 0 0,1 2 0,-1-2 0,1 1 0,-3-2 0,3 2 0,-2-2 0,-1 2 0,0-2 0,0 1 0,0-2 0,2 3 0,-1-2 0,-1 1 0,0-1 0,0 0 0,0 0 0,0 0 0,2 0 0,-2 0 0,1 1 0,-1-1 0,0 1 0,0-1 0,0-1 0,0 1 0,0 0 0,0 0 0,0 0 0,0 0 0,0 0 0,0 0 0,0 0 0,0 0 0,0 0 0,0 0 0,0 0 0,-1-1 0,1 2 0,-2-1 0,2-1 0,0 1 0,0 0 0,0 0 0,0 0 0,0-1 0,0-2 0,0 1 0,0-2 0,0 2 0,0-1 0,0 0 0,0 0 0,2-1 0,-1 1 0,2-1 0,-1 0 0,0-2 0,0 1 0,-1 0 0,2 2 0,-3-1 0,4 0 0,-4 2 0,2-1 0,-2 0 0,0-2 0,0 2 0,0-1 0,0 2 0,1-2 0,-1 2 0,2-1 0,-1 1 0,2 0 0,-3 0 0,1-1 0,-1 0 0,3 0 0,-3 1 0,4-1 0,-4 1 0,2 0 0,-1-1 0,0 1 0,0 1 0,0-1 0,0 0 0,-1-1 0,0 1 0,0 0 0,0 0 0,0-1 0,0 1 0,0 0 0,0 0 0,0 0 0,0 1 0,0-2 0,0 1 0,0 0 0,2-1 0,-1 0 0,1 0 0,0 1 0,-2 0 0,0 0 0,0 0 0,0-1 0,0 1 0,0-1 0,0 1 0,0 0 0,1-1 0,-1 1 0,1 0 0,-1 0 0,0-1 0,1 1 0,0-2 0,1 2 0,-1-2 0,0 2 0,-1-1 0,0 1 0,0-1 0,0 2 0,2-2 0,-2 1 0,1-2 0,-1 2 0,0-1 0,1 1 0,1-1 0,-1 1 0,2-1 0,-3 1 0,1 0 0,-1 0 0,1-1 0,0 1 0,0 0 0,1 0 0,-2-1 0,1 1 0,0 0 0,-1 0 0,3 0 0,-3 0 0,0 0 0,0 0 0,2 1 0,-1-1 0,1-1 0,0 2 0,-1-1 0,-1 0 0,1 0 0,-1-1 0,1 2 0,-1 0 0,0 2 0,0 1 0,0-1 0,0 0 0,0 0 0,0 1 0,0 0 0,0 0 0,0 0 0,2-1 0,-2 0 0,1-1 0,-1 1 0,0 0 0,0 0 0,0 0 0,0-1 0,0 1 0,0-2 0,0 2 0,0-2 0,0 2 0,0 0 0,0 0 0,0-1 0,0 2 0,0-2 0,0 2 0,0-2 0,0 1 0,0-1 0,2 1 0,-2-1 0,2 1 0,-2-1 0,0 1 0,0 0 0,0 2 0,0-2 0,0 0 0,0-1 0,0 1 0,0 0 0,0 0 0,0-1 0,0 2 0,0-2 0,0 1 0,0-1 0,0 1 0,0-1 0,0 0 0,0 1 0,0 0 0,0-1 0,0 1 0,0-1 0,0 1 0,0 0 0,0 0 0,0-2 0,0 1 0,0 1 0,0-2 0,0 1 0,0 0 0,0 0 0,0 0 0,0 0 0,0 0 0,0 0 0,0 0 0,0 0 0,0 0 0,0 1 0,0-1 0,2 1 0,-2-2 0,0 2 0,0-1 0,0 0 0,0 0 0,1 1 0,0-1 0,0 2 0,-1-2 0,1 1 0,0-1 0,0 1 0,-1-1 0,0 1 0,0-1 0,0 0 0,0 0 0,0 2 0,0-2 0,0 2 0,0-1 0,0-1 0,0 1 0,0-1 0,0 0 0,0 0 0,0-1 0,0 3 0,0-2 0,0 0 0,1 0 0,-1 0 0,1 0 0,-1 0 0,0 0 0,0 0 0,0 0 0,0 0 0,0 0 0,0 0 0,0-1 0,0 2 0,0-1 0,0 0 0,0 0 0,0 0 0,0 0 0,0 0 0,0 0 0,0 0 0,0 0 0,0 0 0,0 0 0,0 0 0,0 0 0,0-1 0,0 2 0,0-2 0,-1 0 0,1-2 0,-1 1 0,1 0 0,0-1 0,0 1 0,2-2 0,3 0 0,-1 1 0,1-1 0,-4 1 0,1 1 0,-2-1 0,2 1 0,1-1 0,0 0 0,1 0 0,-2 0 0,1 1 0,-3 0 0,3 0 0,-2-1 0,0 1 0,1 0 0,-1 0 0,0 0 0,0-1 0,0 1 0,0 0 0,1-1 0,-2 2 0,3-2 0,-3 1 0,2 0 0,-1 0 0,-1 0 0,2 1 0,-1-1 0,1 0 0,-1-1 0,1 1 0,1 0 0,-1 0 0,2-1 0,-3 1 0,2-1 0,0 0 0,1 0 0,-1 1 0,0-1 0,-1 1 0,0 0 0,0 1 0,-1-1 0,1 0 0,0-1 0,-2 1 0,3 0 0,-2 0 0,1-1 0,0 2 0,0-2 0,0 1 0,1-1 0,-1 1 0,0-1 0,0 1 0,1-1 0,-3 1 0,3-1 0,-3 1 0,1 1 0,0-1 0,-1 0 0,2-1 0,-1 1 0,1 0 0,0 0 0,-2-1 0,0 2 0,0 1 0,0 1 0,0 0 0,2 1 0,-1-2 0,2 3 0,-2-2 0,1 2 0,-1-3 0,2 2 0,-3-2 0,2 2 0,-2-1 0,0 1 0,0-2 0,0 2 0,1-2 0,-1 1 0,1-1 0,0 0 0,0 0 0,0 1 0,-1-1 0,0 2 0,0-2 0,0 0 0,0 1 0,2-2 0,-2 1 0,1 0 0,-1 0 0,0 0 0,2 0 0,-2 0 0,2 1 0,-2-1 0,1 1 0,-1-1 0,2 0 0,-1 0 0,0 0 0,-1 0 0,0 0 0,1 0 0,0 0 0,0 0 0,-1 0 0,0 0 0,1 0 0,-1 1 0,1-1 0,-1 0 0,0 0 0,0 1 0,0-2 0,0 1 0,0 0 0,0 0 0,0 0 0,0 0 0,0 0 0,0 0 0,0 0 0,0-1 0,0 1 0,0-1 0,0-1 0,0-1 0,2-2 0,-1 1 0,1 0 0,-2-1 0,0 3 0,0-3 0,2 2 0,-2-3 0,2 1 0,0-1 0,0 2 0,2-3 0,-1 3 0,-1 0 0,-2 1 0,0 0 0,0 1 0,0-1 0,0 0 0,0 0 0,0 1 0,1-2 0,-1 2 0,3-1 0,-2 1 0,-1 0 0,0 1 0,0-1 0,1-1 0,0 1 0,2 0 0,-3 0 0,1 0 0,-1 0 0,0-1 0,0 2 0,0-2 0,0 1 0,0 0 0,0 0 0,0 0 0,0 1 0,0-2 0,0 1 0,0 0 0,0 0 0,2-1 0,-2 2 0,1-2 0,-1 1 0,0 0 0,0-1 0,1 0 0,-1 1 0,3-1 0,-2 1 0,1-1 0,-1 1 0,-1 0 0,0 0 0,0-1 0,0 1 0,3-1 0,-3 1 0,2-1 0,0 1 0,-2 0 0,1 0 0,-1-2 0,2 2 0,-1-1 0,0 1 0,-1 0 0,0 0 0,1 0 0,0 0 0,0-1 0,-1 1 0,0 0 0,0 0 0,0 0 0,0 0 0,1-1 0,-1 2 0,1-2 0,-1 1 0,0 0 0,0-1 0,2 2 0,-2-2 0,2 2 0,-2-1 0,0 0 0,1-1 0,-1 0 0,2 1 0,-2 0 0,0 1 0,0-2 0,0 1 0,1 0 0,-1-2 0,2 2 0,-2 0 0,0 0 0,0 0 0,0-1 0,0 1 0,0 0 0,0 1 0,0 1 0,0 0 0,0 2 0,0-2 0,0 2 0,0-1 0,0 1 0,0-1 0,1 0 0,0 0 0,-1-1 0,0 0 0,0 0 0,0 1 0,0-2 0,0 1 0,0 1 0,0-1 0,0 1 0,0-1 0,0 1 0,0-1 0,0 1 0,0-1 0,0 1 0,0-1 0,0 2 0,0-2 0,0 1 0,0-1 0,0 1 0,0-1 0,0 0 0,0 0 0,0 1 0,0-1 0,0 0 0,0 0 0,0 1 0,0-1 0,0 1 0,0-1 0,0 1 0,0-1 0,0 0 0,0 1 0,0 0 0,0-1 0,0 1 0,0-1 0,0 1 0,0-1 0,0 1 0,0-1 0,0 1 0,0 0 0,0 2 0,0-3 0,0 1 0,0-1 0,0 2 0,0-2 0,0 2 0,0-2 0,0 1 0,0 0 0,0-1 0,0 0 0,0 2 0,0-2 0,0 1 0,0-1 0,0 1 0,0-2 0,0 2 0,0-1 0,0 1 0,0-1 0,0 1 0,0 0 0,0-1 0,0 1 0,0 0 0,0-1 0,0 0 0,0 1 0,0-1 0,0 0 0,0 1 0,0-1 0,0 0 0,0 0 0,0 1 0,0 0 0,0 0 0,0-1 0,0 1 0,0-1 0,0 1 0,0-1 0,0 1 0,0-2 0,0 1 0,0 1 0,0-1 0,0 0 0,0 1 0,0-1 0,0 1 0,0-1 0,0 0 0,0 1 0,0 0 0,0-1 0,0 1 0,0-1 0,0 0 0,0 0 0,0 1 0,0-1 0,0 0 0,0 0 0,0 0 0,0 0 0,0 0 0,0-1 0,0 1 0,2-2 0,-2 0 0,1-1 0,2 0 0,-2 0 0,2 0 0,-3 1 0,3 0 0,-1-1 0,0 1 0,-1-1 0,0 2 0,-1-2 0,3 1 0,-2 0 0,3-2 0,-2 1 0,3 0 0,-5 0 0,2 0 0,-2 1 0,2-1 0,-2 1 0,0 0 0,0 0 0,0-1 0,0 1 0,0 0 0,1-1 0,-1 0 0,2 1 0,-2 0 0,1 0 0,0 0 0,-1 0 0,1 0 0,0 0 0,2-2 0,-3 2 0,1 0 0,1-1 0,-2 1 0,3 0 0,-2-2 0,4 0 0,-2 0 0,0 1 0,-2 1 0,0 1 0,-1-2 0,1 0 0,1 0 0,-2 0 0,0 1 0,0 0 0,0-1 0,1 1 0,0-1 0,1 0 0,0 1 0,-1 0 0,-1-1 0,1 1 0,0 0 0,-1 0 0,2-1 0,-2 2 0,0-1 0,1 0 0,0 1 0,0 0 0,-1 2 0,0 0 0,0 0 0,0-1 0,0 1 0,0 0 0,2 1 0,-2-1 0,2 2 0,-2-3 0,0 2 0,0-1 0,0 3 0,1-2 0,0 2 0,0-3 0,-1 2 0,0-3 0,0 2 0,0-1 0,0-1 0,0 1 0,1 0 0,0 1 0,2-1 0,-3-1 0,2 2 0,-2-2 0,1 2 0,-1-2 0,0 0 0,0 0 0,0 2 0,0-2 0,2 2 0,-2-2 0,2-1 0,-2 1 0,0 0 0,0 0 0,0 1 0,1-1 0,1 1 0,-1 0 0,0 0 0,-1-1 0,0 1 0,1-1 0,0 0 0,2 0 0,-3 0 0,1-1 0,-1 0 0,1 0 0,1-2 0,2 0 0,-2 0 0,4-1 0,-5 1 0,7-1 0,-6 1 0,3-2 0,1 1 0,-3 1 0,3-2 0,-2 1 0,0 1 0,2-3 0,-2 3 0,-1-2 0,0 3 0,-2-1 0,1 1 0,1-3 0,-1 3 0,1-3 0,0 3 0,-2-1 0,2 1 0,-2-1 0,1 1 0,1-2 0,-3 2 0,3 0 0,-3 0 0,3-1 0,-2 1 0,0 0 0,2 0 0,-2-1 0,0 1 0,1 0 0,-2 0 0,0 0 0,2 0 0,-2 0 0,3-1 0,-3 1 0,2 0 0,-1-1 0,-1 1 0,2-1 0,-1 1 0,0-1 0,2 0 0,-2 1 0,2 0 0,-3-1 0,2 1 0,-2 1 0,0-1 0,1 0 0,-1 0 0,2 0 0,-2 1 0,0 2 0,0-1 0,0 2 0,0 0 0,0-1 0,0 2 0,1-1 0,-1 1 0,2-1 0,-2-1 0,0 2 0,0-3 0,0 3 0,3 1 0,-3-1 0,2 1 0,-2-2 0,2 2 0,-2-4 0,1 2 0,-1-2 0,1 1 0,1 0 0,1 0 0,-2-1 0,3 2 0,-4-2 0,5 3 0,-4-3 0,1 0 0,0 1 0,1 0 0,-1-1 0,2 2 0,-3-3 0,2 2 0,0-1 0,-1 2 0,-1-2 0,0 0 0,0 1 0,2-1 0,-3 1 0,2 0 0,-2-1 0,2 0 0,-1 0 0,-1 1 0,2-1 0,-1-1 0,0 1 0,2 1 0,-3-1 0,3 1 0,-1-1 0,-2 0 0,2 0 0,-1 0 0,-1 0 0,1 1 0,-1-1 0,1 0 0,-1-1 0,2-1 0,-2 0 0,0-2 0,0 2 0,0-3 0,0 1 0,0-1 0,0 1 0,0 0 0,0 0 0,0 0 0,0 0 0,0 2 0,0-2 0,0 0 0,0 0 0,0-1 0,0 1 0,0 1 0,0-1 0,0 1 0,0-1 0,0 2 0,0-2 0,0 0 0,0 0 0,0-2 0,0 4 0,0-3 0,0 3 0,0-2 0,0 1 0,0-1 0,0 2 0,0-2 0,0 2 0,0-4 0,0 4 0,0-2 0,0 1 0,0-1 0,0 1 0,0 0 0,1 1 0,1-2 0,-1 1 0,0-2 0,-1 3 0,0-1 0,0 1 0,0-2 0,0 1 0,0 0 0,0 1 0,0-1 0,0 1 0,0 0 0,0 0 0,0-2 0,0 2 0,0 0 0,0-1 0,0 1 0,0 0 0,0 0 0,0-1 0,0 1 0,0 0 0,0 0 0,0 0 0,0-1 0,0 1 0,0-1 0,0 1 0,0-1 0,0 0 0,0-1 0,0 2 0,0-7 0,0 6 0,0-6 0,0 6 0,0-2 0,0 1 0,0 0 0,0 1 0,0 0 0,0 1 0,0-1 0,0 2 0,0 1 0,0 7 0,0-4 0,0 4 0,0 1 0,0-1 0,0 7 0,0-9 0,0 4 0,0-7 0,0 13 0,0-8 0,0 6 0,2-7 0,1-3 0,0-1 0,-2 0 0,-1-1 0,1 0 0,-1 1 0,2 0 0,-2-2 0,1 1 0,0-1 0,1 2 0,-2-2 0,3 0 0,-3 0 0,1 1 0,-1 0 0,0 1 0,2-1 0,-2 0 0,4 0 0,-4-1 0,3 2 0,-3-2 0,3 2 0,-2-2 0,2 2 0,-3-3 0,1 3 0,-1-2 0,0 2 0,0-2 0,0 0 0,0 0 0,2 0 0,-2 0 0,1 0 0,1 0 0,-2 0 0,2 1 0,-2-1 0,0 1 0,0-1 0,2 0 0,-2 0 0,1-1 0,0 1 0,0 1 0,0-1 0,0 0 0,1 0 0,-2 0 0,3 0 0,-3 0 0,2-1 0,-2 1 0,0 0 0,1 0 0,-1 0 0,2 1 0,-1-2 0,0 2 0,0-1 0,0 0 0,0-2 0,-1 1 0,2-2 0,-2 1 0,1 0 0,1-2 0,-2 2 0,1-1 0,3-1 0,0-1 0,0 0 0,0-1 0,-3 2 0,0-1 0,1 3 0,1-2 0,-3 2 0,2-2 0,-2 2 0,3-1 0,-3 1 0,3-2 0,-1 2 0,0 0 0,-1-1 0,-1 1 0,0 0 0,0 0 0,0 1 0,0-2 0,0 1 0,0 1 0,0-1 0,0 0 0,0-1 0,1 2 0,-1-1 0,3 0 0,-3 0 0,1-1 0,1 1 0,-2 0 0,1-1 0,0 1 0,1-1 0,1 1 0,0-1 0,-2 1 0,2-1 0,-3 1 0,3-1 0,-3 1 0,2-1 0,0 1 0,1-1 0,-1 1 0,-2 0 0,2-1 0,-2 1 0,3-1 0,-3 1 0,3 0 0,-2 0 0,1 0 0,-1 0 0,-1 0 0,0 0 0,0 0 0,0 0 0,2 0 0,-2-1 0,1 1 0,1-1 0,-2 1 0,2 0 0,-2 0 0,0 0 0,0-1 0,0 1 0,0 0 0,0-1 0,0 1 0,0-1 0,0 1 0,0 0 0,0 0 0,0-1 0,0 1 0,-2-1 0,2 1 0,-3-1 0,2 1 0,0-1 0,1 1 0,0 0 0,0 0 0,0-1 0,0 1 0,0 0 0,0 0 0,0 0 0,0-1 0,0 2 0,-1-1 0,0 0 0,1 0 0,0 0 0,0 2 0,0 1 0,0-1 0,0 0 0,0 1 0,0-1 0,0 1 0,0-1 0,0 1 0,1-1 0,0 2 0,-1-1 0,0-1 0,0 0 0,0 1 0,0-1 0,0 0 0,0 0 0,0 1 0,0-1 0,0 1 0,0 0 0,1 0 0,0-1 0,0 1 0,-1-1 0,0 0 0,0 1 0,0 0 0,0 0 0,0 1 0,0-2 0,0 3 0,0-3 0,0 2 0,0-2 0,0 1 0,0 0 0,0 0 0,0-1 0,0 1 0,0 0 0,0 1 0,0-2 0,0 3 0,0-3 0,2 1 0,-2 0 0,1-1 0,-1 0 0,0 0 0,0 1 0,2-1 0,-2 0 0,1 1 0,-1-1 0,1 0 0,-1 0 0,2 0 0,-2 1 0,0-1 0,0 0 0,0 0 0,1 0 0,0 0 0,0 0 0,0 0 0,0-1 0,0 1 0,-1 1 0,1-2 0,0 2 0,1-1 0,0 0 0,-2 0 0,0 0 0,1 0 0,0 0 0,3 0 0,-3 0 0,0 0 0,-1 0 0,0-1 0,0 1 0,2 0 0,-2 2 0,1-2 0,0 1 0,-1-1 0,1-1 0,-1 1 0,0 0 0,0 0 0,2 0 0,-2 0 0,2 0 0,-2-1 0,0 1 0,1 1 0,-1-2 0,2 1 0,-2 0 0,0 0 0,0 0 0,0 0 0,0 0 0,0 0 0,0 0 0,0 0 0,0 0 0,0 0 0,0 0 0,0-1 0,0 1 0,0 1 0,0-2 0,0 1 0,0-1 0,-2 0 0,2-1 0,-1 1 0,1-2 0,0 1 0,0-1 0,0 0 0,0 0 0,0 1 0,0-1 0,0-1 0,0 1 0,0-3 0,0 4 0,0-2 0,0 1 0,0 1 0,1-1 0,-1 1 0,2 0 0,-2-1 0,1 1 0,1-1 0,-1 1 0,0-1 0,-1 1 0,3-1 0,-3 0 0,4 0 0,-4 0 0,2 0 0,1 0 0,-1 0 0,0 0 0,-2 1 0,1-2 0,1 1 0,-2-1 0,4 0 0,-4 1 0,1-2 0,-1 3 0,0-2 0,0 1 0,0 1 0,0 0 0,2-2 0,-2 2 0,3-2 0,-3 2 0,2-2 0,-2 2 0,0-1 0,2 1 0,0-1 0,-1 0 0,0 0 0,1 0 0,-1 1 0,2 0 0,-3 0 0,3-1 0,-1 0 0,-1 1 0,1-1 0,-2 2 0,0-2 0,2 1 0,0-1 0,-1 1 0,-1-1 0,0 0 0,2-1 0,-1 1 0,2-3 0,-2 4 0,1-3 0,-2 3 0,0-1 0,2-1 0,-2 0 0,1 0 0,2-1 0,-2 3 0,2-1 0,-3 1 0,0 0 0,0 0 0,0 0 0,1-1 0,0 0 0,1 0 0,-1 0 0,-1 1 0,0-1 0,0 1 0,0 0 0,0 0 0,0-1 0,1 1 0,0-1 0,1 0 0,-2 1 0,2-1 0,-1 1 0,-1 1 0,2-1 0,-1-1 0,1 2 0,1-1 0,-2 0 0,0 0 0,1-1 0,-1 0 0,1 1 0,0-1 0,-2 1 0,3 0 0,-2 0 0,0 1 0,0-2 0,0 1 0,1-1 0,-2 1 0,1 0 0,1 0 0,-2 0 0,2 0 0,-1 0 0,0 0 0,0 0 0,1 0 0,-2 0 0,0 0 0,0 1 0,0 1 0,0 0 0,0 1 0,0 0 0,0-1 0,0 0 0,0 0 0,0 3 0,0-1 0,0 2 0,0-4 0,0 0 0,1 0 0,0 2 0,2-2 0,-3 2 0,1-2 0,-1 1 0,0-2 0,0 3 0,0-2 0,0 4 0,0-4 0,0 3 0,0-2 0,0 0 0,0-1 0,2 1 0,-2-1 0,3 2 0,-2-1 0,2 1 0,-2-1 0,0 2 0,-1-1 0,0 1 0,0 0 0,0-2 0,0 0 0,0 0 0,0 1 0,1 0 0,0-1 0,0 1 0,-1-2 0,2 1 0,-1 0 0,3 0 0,-3 0 0,1 0 0,-1-1 0,2 3 0,-2-2 0,3 4 0,-4-4 0,0 2 0,0-1 0,1-1 0,0 0 0,3-1 0,-4 0 0,4 2 0,-4-2 0,2 2 0,-1-2 0,-1 2 0,1-2 0,-1 0 0,1 2 0,0-2 0,0 1 0,-1-1 0,0 0 0,0 1 0,0-1 0,0 1 0,2 1 0,0-1 0,-1 0 0,1 0 0,-2 0 0,0-1 0,0 1 0,0-2 0,0 2 0,0-1 0,0 0 0,0 1 0,0 0 0,1 1 0,0-2 0,0 1 0,-1-1 0,0 0 0,0 1 0,1 0 0,0 0 0,2-1 0,-3-1 0,1 1 0,-1 0 0,0 0 0,1 0 0,-1 0 0,2 0 0,-2 0 0,0 0 0,1 0 0,1-1 0,-1 1 0,0 1 0,0-2 0,0 1 0,2-1 0,-3 1 0,1-2 0,1 1 0,-2-1 0,3-1 0,-3 0 0,4-2 0,-3 3 0,2-4 0,-1 4 0,2-3 0,-2 2 0,-1 0 0,0 1 0,-1-2 0,3 2 0,-3-3 0,1 3 0,-1-1 0,0 0 0,0 0 0,0 0 0,0 0 0,0 1 0,0 0 0,0 0 0,2-1 0,-1 1 0,2-2 0,0 1 0,0-2 0,-2 3 0,0-3 0,-1 3 0,2-2 0,-2 1 0,1-1 0,-1 2 0,0 0 0,0-1 0,2 1 0,0 0 0,0-1 0,0 1 0,0 0 0,-1 0 0,0 0 0,0 0 0,0 0 0,1 0 0,0 0 0,-2 0 0,0 0 0,1 1 0,-1-1 0,3-1 0,-2 1 0,0 1 0,0-1 0,0-1 0,1 2 0,-1-1 0,2 0 0,0 0 0,0-1 0,-1 1 0,0 0 0,1 0 0,-3 0 0,3 0 0,-3 1 0,1 1 0,0 0 0,-1 0 0,2 1 0,-2-1 0,2 2 0,-2-2 0,3 3 0,-3-3 0,0 1 0,0 1 0,0-1 0,0 1 0,0-2 0,0 1 0,0 0 0,0 0 0,0 0 0,0-1 0,0 3 0,0-3 0,0 3 0,0-2 0,0 1 0,0-2 0,0 1 0,1 0 0,-1-1 0,2 1 0,-2 1 0,0-1 0,2 1 0,-2 0 0,1-1 0,0 1 0,0-2 0,-1 0 0,0 0 0,0 0 0,0 1 0,0-1 0,0 2 0,0-2 0,0 1 0,0-1 0,0 0 0,0 0 0,0 0 0,0 0 0,0 0 0,0 1 0,0-1 0,0 1 0,0-1 0,0 1 0,0-2 0,0 2 0,0-1 0,0 1 0,0-1 0,2 1 0,-2-1 0,1 0 0,-1 0 0,0 0 0,0 0 0,0 0 0,1-1 0,-1 0 0,1 0 0,-1-1 0,0-2 0,0 2 0,3-5 0,0 0 0,3-7 0,-3 3 0,3-2 0,-3 0 0,2 5 0,-2-1 0,-1 0 0,-1 4 0,2-8 0,-1 8 0,1-7 0,1 7 0,-2-1 0,1 1 0,0 0 0,0 2 0,-2-4 0,-1 4 0,0-3 0,0 3 0,0-1 0,2 1 0,-2 1 0,2-3 0,-2 2 0,0 0 0,0-1 0,0 2 0,0-3 0,0 3 0,0-3 0,0 2 0,2 1 0,-2 0 0,2-2 0,-2 2 0,1 0 0,-1-1 0,2 2 0,-2-1 0,0 0 0,0 0 0,0-1 0,2 1 0,-2 0 0,0 0 0,0 0 0,0 0 0,1 0 0,0 0 0,0-1 0,1 1 0,-2-2 0,1 3 0,-1-2 0,0 1 0,0 1 0,0 1 0,1 1 0,-1-1 0,4 1 0,-3 0 0,5 2 0,-6-3 0,2 2 0,0 0 0,0 0 0,3 3 0,-3-1 0,5 4 0,-3-1 0,1 1 0,1 0 0,2 2 0,0 3 0,-4-9 0,0 1 0,-4-4 0,2 4 0,-1-4 0,-1 0 0,3 1 0,-3-1 0,2 0 0,-2-1 0,0 1 0,0 0 0,0 0 0,1 0 0,0-1 0,-1 1 0,1-1 0,1 1 0,0-1 0,-1 1 0,1-1 0,-2 1 0,1-1 0,1 1 0,-2 1 0,1-1 0,-1 0 0,0 0 0,1-1 0,0 2 0,0-2 0,0 2 0,1-2 0,0 1 0,0 0 0,0 0 0,-1-1 0,2 0 0,-3 1 0,1-1 0,-1 0 0,0 0 0,0 0 0,0 0 0,1 0 0,0 0 0,0 0 0,-1 0 0,0 0 0,0 0 0,0 0 0,0 0 0,0 0 0,2 0 0,-2 0 0,3 0 0,-3 0 0,0 0 0,0 0 0,0 0 0,0 0 0,0-1 0,0 2 0,0-1 0,0-1 0,0 1 0,0 0 0,0 0 0,0 0 0,0 0 0,0 0 0,0-1 0,0-1 0,0 0 0,2-2 0,-2 2 0,2-1 0,-2 1 0,2-2 0,-2 1 0,3-1 0,-3 1 0,2 0 0,2-3 0,-3 3 0,3-4 0,-2 4 0,3-1 0,-4 2 0,4-3 0,-3 3 0,-1-2 0,0 2 0,-1-1 0,0 1 0,0-2 0,2 2 0,-2-1 0,2 1 0,-2-1 0,0 1 0,1 0 0,-1 0 0,2 0 0,1-1 0,0 0 0,-1 0 0,-2 2 0,2-2 0,-2 1 0,1 0 0,-1 0 0,0 0 0,0 0 0,0 0 0,0 0 0,0-1 0,0 1 0,0-1 0,0 1 0,0 0 0,0 0 0,0-1 0,0 1 0,0 0 0,0 0 0,0-1 0,0 1 0,0 0 0,0 0 0,0 0 0,0 0 0,0 0 0,0 0 0,0 1 0,0 1 0,1 0 0,-1 0 0,2 0 0,-1 0 0,1 0 0,0 0 0,-1 1 0,0-1 0,-1 0 0,3 1 0,0 0 0,-2-1 0,5 3 0,-4-3 0,2 2 0,-3-1 0,3 0 0,-4 0 0,4 0 0,-2-2 0,0 2 0,1-1 0,-1 1 0,0-1 0,2 2 0,-2-1 0,1 0 0,0 0 0,-2 0 0,-1-1 0,0 1 0,0-1 0,1 2 0,0 0 0,0 0 0,-1-2 0,0 1 0,0-1 0,1 2 0,0-1 0,1 0 0,-1-1 0,0 1 0,-1-1 0,2 1 0,-2 0 0,0-1 0,1 0 0,1 1 0,0-1 0,-1 0 0,-1 0 0,0-1 0,0 2 0,0-1 0,0 1 0,0-1 0,0 0 0,0 0 0,0 0 0,0 0 0,0 0 0,0 0 0,0 0 0,0 0 0,2 0 0,-2-1 0,0 2 0,0-1 0,2-1 0,-2 0 0,3 0 0,-3-1 0,2-1 0,-1 1 0,-1 0 0,2 0 0,-1 0 0,2-1 0,-2 1 0,2-2 0,-2 2 0,2-1 0,-2 1 0,3-1 0,-3 0 0,4-1 0,-3 2 0,2-2 0,-2 2 0,1-1 0,-2 0 0,2 1 0,-3 0 0,4-2 0,-3 2 0,2-1 0,-1 0 0,1 0 0,0 1 0,0-1 0,0 1 0,0-1 0,-2 2 0,3-3 0,-2 2 0,2-2 0,-2 2 0,1-1 0,-3 1 0,3-2 0,1 2 0,-3-1 0,1 1 0,0-1 0,1 0 0,0-1 0,-1 1 0,0 1 0,0 0 0,0-1 0,-1 1 0,0-1 0,-1 1 0,4 0 0,-3-1 0,2 1 0,-3 0 0,0 0 0,0-1 0,0 1 0,0 0 0,0 0 0,0-1 0,0 1 0,0 0 0,0-1 0,0 1 0,0 0 0,0 0 0,0-1 0,0 1 0,0 0 0,0 0 0,0-1 0,0 2 0,0-1 0,0 0 0,0 0 0,0 1 0,0 0 0,0 1 0,0 1 0,0-1 0,0 0 0,0 1 0,0 1 0,0 1 0,0 1 0,0 0 0,0-2 0,1 1 0,1-1 0,3 2 0,-3 1 0,1-3 0,-3 0 0,3-1 0,-1 0 0,1 2 0,0-2 0,0 2 0,-2-3 0,-1 1 0,2 0 0,1 0 0,-1-1 0,0 1 0,-2-1 0,3 1 0,-1 0 0,1 0 0,-2-1 0,2 0 0,-3 1 0,2-1 0,-2-1 0,0 1 0,0 0 0,1 1 0,0-1 0,0 0 0,1 1 0,-2-1 0,0 0 0,0 0 0,0 1 0,0-1 0,0 1 0,0-1 0,3 1 0,-3-1 0,5 2 0,-5-2 0,2 0 0,0 0 0,-2 1 0,1-1 0,-1 0 0,3-1 0,-2 1 0,0 1 0,0-2 0,0 0 0,-2 0 0,0-3 0,0 2 0,1-2 0,0-1 0,1 1 0,0-1 0,0 1 0,3-3 0,-2 1 0,3-2 0,-1 3 0,-1-1 0,-1 3 0,-1-1 0,1 1 0,0 0 0,1-1 0,-1 1 0,-1 0 0,1-2 0,0 3 0,0-1 0,-1 1 0,-1 0 0,2 0 0,-2 0 0,1 0 0,0 0 0,-1 0 0,2 0 0,-1 0 0,1-1 0,1 1 0,-2-1 0,0 1 0,1 0 0,-2 0 0,1 1 0,-1-1 0,0 0 0,0 0 0,0 0 0,2 0 0,-2 0 0,1 0 0,-1 0 0,1 0 0,-1 0 0,2 0 0,-2 0 0,1 0 0,0 1 0,1-2 0,0 1 0,0 0 0,-2-1 0,0 1 0,2 0 0,-2 0 0,2 0 0,-2 0 0,0 0 0,0 0 0,1 0 0,-1 0 0,2 0 0,-2 0 0,0 0 0,0 1 0,0 1 0,0 0 0,0 2 0,0 2 0,0-1 0,0 2 0,0-3 0,0 1 0,0-1 0,0 0 0,0 3 0,0-3 0,0 6 0,0-2 0,0 6 0,0-7 0,0 3 0,1-5 0,1-1 0,1 2 0,0-2 0,-2 0 0,0 0 0,-1-1 0,0 1 0,0-1 0,0 3 0,0-3 0,0 1 0,0-1 0,0-1 0,2 1 0,-2 0 0,0-1 0,0 0 0,0 1 0,0-1 0,0 1 0,0-2 0,2 2 0,-2-1 0,3 0 0,-3 0 0,2 1 0,-2 0 0,0-1 0,0 1 0,0-1 0,0 1 0,1 0 0,0-1 0,-1 0 0,0 1 0,0-1 0,1 0 0,0 1 0,2 0 0,-3-1 0,1 1 0,-1-1 0,0 1 0,0-1 0,0 0 0,1 0 0,-1 1 0,2-1 0,-2 1 0,0-1 0,0 1 0,0-1 0,0 0 0,0 0 0,2 1 0,-1-1 0,3 0 0,-3 0 0,2 0 0,-1 0 0,0 0 0,-2 0 0,0 0 0,3 0 0,-3 0 0,0 0 0,0 0 0,2 0 0,-2-1 0,0-1 0,0-1 0,0 1 0,0-1 0,0 0 0,3-2 0,-2 1 0,3-4 0,-3 2 0,1 0 0,-1 1 0,0 0 0,-1 2 0,3-4 0,0 3 0,1-3 0,-3 4 0,0-1 0,-1 2 0,2-2 0,-1 1 0,0-4 0,0 3 0,0-3 0,2 3 0,1 0 0,-2 0 0,0 1 0,-2 1 0,0-2 0,1 0 0,1 0 0,1 0 0,-1 0 0,-1 1 0,0 0 0,1-1 0,0 1 0,2-2 0,-4 2 0,2-1 0,-2 0 0,0 1 0,2-2 0,-2 2 0,1 0 0,-1 0 0,2 1 0,-2-1 0,3-1 0,-2 1 0,3-2 0,-2 3 0,0-3 0,-2 3 0,2-2 0,-2 2 0,0 0 0,0 0 0,0 0 0,0 0 0,0 0 0,0 0 0,0 1 0,0-1 0,0-1 0,0 1 0,0-1 0,0 0 0,0 1 0,0 0 0,0-1 0,0 1 0,0-1 0,0 0 0,0 0 0,0 1 0,0-1 0,0 1 0,0-2 0,0 2 0,0-1 0,0-1 0,0 2 0,0-2 0,0 2 0,0-2 0,0 1 0,0 0 0,0 1 0,0-1 0,0 0 0,0 1 0,0-2 0,1 2 0,-1-1 0,2 0 0,-2 0 0,0 2 0,0 1 0,0 0 0,0 1 0,0 0 0,0 0 0,0 2 0,0-1 0,0 1 0,0 2 0,0 5 0,0-2 0,0 2 0,0-6 0,0 5 0,0-6 0,0 7 0,1-7 0,0-1 0,0-1 0,-1 0 0,0-1 0,0 2 0,0-2 0,0 0 0,1 0 0,0 1 0,1-1 0,-1 1 0,-1-1 0,0 0 0,0 0 0,0 0 0,0 0 0,0 0 0,2 0 0,-2 0 0,2 0 0,-2 0 0,3 1 0,-2-1 0,1-1 0,-1 1 0,1 1 0,-2-2 0,1 1 0,-1 1 0,0-2 0,0 2 0,0-1 0,0 0 0,0 0 0,2 0 0,-2 0 0,3 0 0,-2 0 0,2 0 0,-1 1 0,-1-2 0,1 1 0,-2 0 0,1 0 0,1 0 0,-2 0 0,2 0 0,-2 0 0,3 1 0,-2-1 0,1-1 0,-1 2 0,2-2 0,-1 1 0,1-1 0,-1 1 0,0 0 0,1 0 0,-2 0 0,2 0 0,-2-1 0,3 2 0,-3-1 0,1-1 0,-1 0 0,0 0 0,1-3 0,-1 2 0,2-3 0,-1 1 0,1 1 0,1-1 0,-3 1 0,5-3 0,-3 2 0,0-1 0,0 0 0,0 1 0,1-2 0,1-1 0,0 2 0,2-3 0,-4 3 0,0 1 0,-2 0 0,0 2 0,1-2 0,-1 1 0,0 1 0,0-3 0,-1 3 0,0-3 0,0 3 0,0-2 0,0 2 0,0 0 0,0-1 0,3 1 0,-3 0 0,3-2 0,-3 2 0,0-1 0,1 1 0,1-1 0,0 1 0,0 0 0,1-1 0,-3 1 0,3-1 0,-3 1 0,5-2 0,-4 2 0,6-3 0,-6 3 0,3-1 0,-4 1 0,0 0 0,2-2 0,-1 2 0,2-1 0,-2 0 0,-1 1 0,2 0 0,-1 0 0,-1-1 0,1 1 0,-1 0 0,1 0 0,0-1 0,0 2 0,-1-1 0,0 0 0,0 0 0,0 0 0,0 0 0,0 0 0,0 0 0,0 0 0,0 0 0,0-1 0,0 1 0,0 0 0,0 0 0,2-1 0,-2 1 0,3-1 0,-3 0 0,1 1 0,-1 0 0,0 0 0,1-1 0,1 1 0,1 0 0,-2 1 0,0 1 0,1 0 0,-2 1 0,1-1 0,-1 1 0,0 0 0,0 1 0,0-1 0,0 2 0,0-2 0,0 3 0,0-3 0,2 4 0,-1-3 0,2 2 0,-2-3 0,2 2 0,-2-3 0,2 2 0,-3-2 0,1 0 0,0 1 0,2 1 0,-1-1 0,-1 0 0,-1-1 0,0 1 0,2-1 0,-2 1 0,3-1 0,-3 1 0,2-1 0,0 1 0,-1-1 0,1 1 0,1 1 0,0-2 0,1 3 0,-3-3 0,2 1 0,-3 0 0,0-1 0,0 0 0,0 0 0,0 2 0,0-2 0,2 1 0,-1-1 0,2 2 0,-1-1 0,1 0 0,-2-1 0,2 2 0,-3-2 0,3 1 0,-1-1 0,1 1 0,-2-1 0,0 0 0,1 1 0,-1-1 0,0 0 0,5 1 0,-5-1 0,5 2 0,-5-2 0,2 1 0,-3 0 0,1 0 0,0-2 0,1 1 0,-1 0 0,0 1 0,3-1 0,-3 0 0,2 0 0,-3 0 0,0 0 0,0 0 0,0 0 0,0-1 0,0 1 0,0 1 0,0-2 0,0 1 0,0 0 0,0 0 0,0 0 0,0 0 0,0 0 0,0 0 0,0 1 0,0-1 0,0-1 0,0 2 0,0-2 0,0 1 0,0 1 0,0-1 0,0 1 0,0-1 0,0 1 0,0 0 0,0-1 0,0 1 0,0-1 0,0-1 0,0 1 0,0 0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582D-1AD2-864E-A43C-897C2CA540BC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720F-86AB-5D45-9F17-94F7135D9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86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6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69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7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8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7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4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51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437B-6C8A-A94E-A4EF-E530FD0AEE96}" type="datetimeFigureOut">
              <a:rPr lang="en-AU" smtClean="0"/>
              <a:t>28/3/2023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5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25.png"/><Relationship Id="rId5" Type="http://schemas.openxmlformats.org/officeDocument/2006/relationships/image" Target="../media/image3.emf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9.png"/><Relationship Id="rId18" Type="http://schemas.openxmlformats.org/officeDocument/2006/relationships/customXml" Target="../ink/ink7.xml"/><Relationship Id="rId3" Type="http://schemas.openxmlformats.org/officeDocument/2006/relationships/image" Target="../media/image14.emf"/><Relationship Id="rId21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image" Target="../media/image110.png"/><Relationship Id="rId10" Type="http://schemas.openxmlformats.org/officeDocument/2006/relationships/image" Target="../media/image6.png"/><Relationship Id="rId19" Type="http://schemas.openxmlformats.org/officeDocument/2006/relationships/image" Target="../media/image20.png"/><Relationship Id="rId4" Type="http://schemas.openxmlformats.org/officeDocument/2006/relationships/image" Target="../media/image15.emf"/><Relationship Id="rId9" Type="http://schemas.openxmlformats.org/officeDocument/2006/relationships/image" Target="../media/image17.png"/><Relationship Id="rId14" Type="http://schemas.openxmlformats.org/officeDocument/2006/relationships/customXml" Target="../ink/ink5.xml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 descr="Diagram&#10;&#10;Description automatically generated">
            <a:extLst>
              <a:ext uri="{FF2B5EF4-FFF2-40B4-BE49-F238E27FC236}">
                <a16:creationId xmlns:a16="http://schemas.microsoft.com/office/drawing/2014/main" id="{8C799E6B-D751-8A36-66D6-1A53BC48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59" y="1825175"/>
            <a:ext cx="2424173" cy="26665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BAD77FA-936B-14C0-074D-B89D4C69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859" y="807687"/>
            <a:ext cx="1048903" cy="88802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6461990-B343-4020-3FA0-D3A86632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26" y="593061"/>
            <a:ext cx="679433" cy="71079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3D7FB35-2A09-23A5-F225-1698132EB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13" y="645246"/>
            <a:ext cx="1656354" cy="9083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530643-9C3C-819C-28D5-249BC2C37730}"/>
              </a:ext>
            </a:extLst>
          </p:cNvPr>
          <p:cNvSpPr txBox="1"/>
          <p:nvPr/>
        </p:nvSpPr>
        <p:spPr>
          <a:xfrm>
            <a:off x="0" y="0"/>
            <a:ext cx="613973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94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C9298-3694-0F33-863D-82542D3F323C}"/>
              </a:ext>
            </a:extLst>
          </p:cNvPr>
          <p:cNvSpPr txBox="1"/>
          <p:nvPr/>
        </p:nvSpPr>
        <p:spPr>
          <a:xfrm>
            <a:off x="3480590" y="1286497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5B4494-F76B-9B67-9186-B4A71FB8C942}"/>
              </a:ext>
            </a:extLst>
          </p:cNvPr>
          <p:cNvCxnSpPr>
            <a:cxnSpLocks/>
          </p:cNvCxnSpPr>
          <p:nvPr/>
        </p:nvCxnSpPr>
        <p:spPr>
          <a:xfrm>
            <a:off x="3303064" y="928121"/>
            <a:ext cx="32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410778-C281-4E98-984A-D58A71F18B1B}"/>
              </a:ext>
            </a:extLst>
          </p:cNvPr>
          <p:cNvSpPr txBox="1"/>
          <p:nvPr/>
        </p:nvSpPr>
        <p:spPr>
          <a:xfrm>
            <a:off x="4614980" y="302090"/>
            <a:ext cx="116542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Repeat for all 14 SPIs</a:t>
            </a:r>
            <a:endParaRPr lang="en-AU" sz="112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06E3B9-4CED-67CC-C715-9AD081F276D9}"/>
              </a:ext>
            </a:extLst>
          </p:cNvPr>
          <p:cNvCxnSpPr>
            <a:cxnSpLocks/>
          </p:cNvCxnSpPr>
          <p:nvPr/>
        </p:nvCxnSpPr>
        <p:spPr>
          <a:xfrm>
            <a:off x="1621338" y="928121"/>
            <a:ext cx="32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1175F2-DE4D-8CEA-10F3-A1CE4FAD715D}"/>
              </a:ext>
            </a:extLst>
          </p:cNvPr>
          <p:cNvSpPr txBox="1"/>
          <p:nvPr/>
        </p:nvSpPr>
        <p:spPr>
          <a:xfrm>
            <a:off x="1861867" y="359919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4624D-0810-707C-F0D3-0A215937BB07}"/>
              </a:ext>
            </a:extLst>
          </p:cNvPr>
          <p:cNvSpPr txBox="1"/>
          <p:nvPr/>
        </p:nvSpPr>
        <p:spPr>
          <a:xfrm>
            <a:off x="3465793" y="363666"/>
            <a:ext cx="109227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73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1173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1F02A457-4C2A-3DDE-0405-0308F8AB14F8}"/>
              </a:ext>
            </a:extLst>
          </p:cNvPr>
          <p:cNvSpPr/>
          <p:nvPr/>
        </p:nvSpPr>
        <p:spPr>
          <a:xfrm>
            <a:off x="4497646" y="369506"/>
            <a:ext cx="69153" cy="1310713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920"/>
          </a:p>
        </p:txBody>
      </p:sp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C7C2D52E-0B32-D868-F43A-E87A11591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47" y="242967"/>
            <a:ext cx="714672" cy="4764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08E5BB9-971E-9CF4-E0FB-D6C3D7A327CB}"/>
              </a:ext>
            </a:extLst>
          </p:cNvPr>
          <p:cNvGrpSpPr/>
          <p:nvPr/>
        </p:nvGrpSpPr>
        <p:grpSpPr>
          <a:xfrm>
            <a:off x="638092" y="703350"/>
            <a:ext cx="848951" cy="106109"/>
            <a:chOff x="357691" y="8449786"/>
            <a:chExt cx="2703561" cy="4415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13D95D-46B5-B5A7-B511-DFF5E393EF69}"/>
                    </a:ext>
                  </a:extLst>
                </p14:cNvPr>
                <p14:cNvContentPartPr/>
                <p14:nvPr/>
              </p14:nvContentPartPr>
              <p14:xfrm>
                <a:off x="357691" y="8475526"/>
                <a:ext cx="2703561" cy="408396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CC73DFA-0AF2-E8AD-4972-74A617CF3B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49" y="8461370"/>
                  <a:ext cx="2724704" cy="4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E51F9B-BE38-C7ED-FDBB-B13EF802E73E}"/>
                    </a:ext>
                  </a:extLst>
                </p14:cNvPr>
                <p14:cNvContentPartPr/>
                <p14:nvPr/>
              </p14:nvContentPartPr>
              <p14:xfrm>
                <a:off x="372058" y="8449786"/>
                <a:ext cx="2674210" cy="441505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D6002E27-48BA-F829-7B04-7D36D2A393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1217" y="8435624"/>
                  <a:ext cx="2695350" cy="469121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0C299F9B-50C9-8C4A-A515-136A26F6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80" y="842535"/>
            <a:ext cx="243260" cy="2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80AFF5-6F11-3AA9-DF3F-AFA3773C2360}"/>
              </a:ext>
            </a:extLst>
          </p:cNvPr>
          <p:cNvCxnSpPr>
            <a:cxnSpLocks/>
          </p:cNvCxnSpPr>
          <p:nvPr/>
        </p:nvCxnSpPr>
        <p:spPr>
          <a:xfrm>
            <a:off x="1276205" y="852337"/>
            <a:ext cx="0" cy="284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AA288BB-6CEA-D17A-1E0C-99530F6F0D6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134919" y="1178860"/>
            <a:ext cx="1422012" cy="921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5500A-4C9C-E9DD-C243-F981794DA861}"/>
              </a:ext>
            </a:extLst>
          </p:cNvPr>
          <p:cNvSpPr txBox="1"/>
          <p:nvPr/>
        </p:nvSpPr>
        <p:spPr>
          <a:xfrm>
            <a:off x="632048" y="1220478"/>
            <a:ext cx="4109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11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4FE7D-DA97-B5C0-C955-2AFBC6535CAB}"/>
              </a:ext>
            </a:extLst>
          </p:cNvPr>
          <p:cNvCxnSpPr>
            <a:cxnSpLocks/>
          </p:cNvCxnSpPr>
          <p:nvPr/>
        </p:nvCxnSpPr>
        <p:spPr>
          <a:xfrm>
            <a:off x="1020235" y="1335794"/>
            <a:ext cx="4767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53805A-3E34-212C-A778-0172B0907411}"/>
              </a:ext>
            </a:extLst>
          </p:cNvPr>
          <p:cNvCxnSpPr>
            <a:cxnSpLocks/>
          </p:cNvCxnSpPr>
          <p:nvPr/>
        </p:nvCxnSpPr>
        <p:spPr>
          <a:xfrm flipH="1">
            <a:off x="191182" y="1345656"/>
            <a:ext cx="456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F5E6C0-482F-6E5E-2BA2-16F8E8F05444}"/>
              </a:ext>
            </a:extLst>
          </p:cNvPr>
          <p:cNvSpPr txBox="1"/>
          <p:nvPr/>
        </p:nvSpPr>
        <p:spPr>
          <a:xfrm>
            <a:off x="24521" y="1705716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9F1C46-9621-D588-482E-14C50E1DEAEE}"/>
              </a:ext>
            </a:extLst>
          </p:cNvPr>
          <p:cNvSpPr txBox="1"/>
          <p:nvPr/>
        </p:nvSpPr>
        <p:spPr>
          <a:xfrm>
            <a:off x="144089" y="4564217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B396B3-DE02-31B4-C21F-58EF84AE7D83}"/>
              </a:ext>
            </a:extLst>
          </p:cNvPr>
          <p:cNvGrpSpPr/>
          <p:nvPr/>
        </p:nvGrpSpPr>
        <p:grpSpPr>
          <a:xfrm>
            <a:off x="94473" y="1751912"/>
            <a:ext cx="3101880" cy="2803945"/>
            <a:chOff x="94474" y="1751911"/>
            <a:chExt cx="3426574" cy="3097452"/>
          </a:xfrm>
        </p:grpSpPr>
        <p:pic>
          <p:nvPicPr>
            <p:cNvPr id="79" name="Picture 78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6D6F1B4D-CA03-4EC7-85AC-2952E53DF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6779" r="87362" b="19756"/>
            <a:stretch/>
          </p:blipFill>
          <p:spPr>
            <a:xfrm flipH="1">
              <a:off x="1540573" y="1811152"/>
              <a:ext cx="149568" cy="2048547"/>
            </a:xfrm>
            <a:prstGeom prst="rect">
              <a:avLst/>
            </a:prstGeom>
          </p:spPr>
        </p:pic>
        <p:pic>
          <p:nvPicPr>
            <p:cNvPr id="83" name="Picture 82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1D7C0A7C-8DAC-05C5-8CDC-B1571604C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47296"/>
            <a:stretch/>
          </p:blipFill>
          <p:spPr>
            <a:xfrm>
              <a:off x="1713332" y="1762397"/>
              <a:ext cx="1807716" cy="3086966"/>
            </a:xfrm>
            <a:prstGeom prst="rect">
              <a:avLst/>
            </a:prstGeom>
          </p:spPr>
        </p:pic>
        <p:pic>
          <p:nvPicPr>
            <p:cNvPr id="84" name="Picture 83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6FC4A681-E7BB-AC5B-E8E7-25FD2BD75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5837" r="52704" b="34265"/>
            <a:stretch/>
          </p:blipFill>
          <p:spPr>
            <a:xfrm>
              <a:off x="94474" y="1751911"/>
              <a:ext cx="1422012" cy="2029203"/>
            </a:xfrm>
            <a:prstGeom prst="rect">
              <a:avLst/>
            </a:prstGeom>
          </p:spPr>
        </p:pic>
        <p:pic>
          <p:nvPicPr>
            <p:cNvPr id="86" name="Picture 85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6BB1FDA9-C359-7854-BABE-919FA08C7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8758" t="84740" r="17510" b="42"/>
            <a:stretch/>
          </p:blipFill>
          <p:spPr>
            <a:xfrm>
              <a:off x="134920" y="3933533"/>
              <a:ext cx="1621194" cy="387131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FD78A67-634E-A608-37F4-F0F28CF251B4}"/>
              </a:ext>
            </a:extLst>
          </p:cNvPr>
          <p:cNvSpPr txBox="1"/>
          <p:nvPr/>
        </p:nvSpPr>
        <p:spPr>
          <a:xfrm>
            <a:off x="3227757" y="174845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6A98A8-47C5-BE6E-EDE7-C0961870430B}"/>
              </a:ext>
            </a:extLst>
          </p:cNvPr>
          <p:cNvSpPr txBox="1"/>
          <p:nvPr/>
        </p:nvSpPr>
        <p:spPr>
          <a:xfrm>
            <a:off x="1782659" y="5012971"/>
            <a:ext cx="2193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Brain regions most disrupted as measured via (1) Pearson correlation and (2) gaussian DI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C76725-FB53-5D6C-67C4-9D5610D4E142}"/>
              </a:ext>
            </a:extLst>
          </p:cNvPr>
          <p:cNvSpPr txBox="1"/>
          <p:nvPr/>
        </p:nvSpPr>
        <p:spPr>
          <a:xfrm>
            <a:off x="5950948" y="67017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86EB098-A250-167A-611B-1A38EE0D56F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043919" y="391646"/>
            <a:ext cx="2754564" cy="4131847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08A2AE32-AA06-BE4C-657C-9DE57A1AC15D}"/>
              </a:ext>
            </a:extLst>
          </p:cNvPr>
          <p:cNvGrpSpPr/>
          <p:nvPr/>
        </p:nvGrpSpPr>
        <p:grpSpPr>
          <a:xfrm>
            <a:off x="613973" y="4933942"/>
            <a:ext cx="795949" cy="1382867"/>
            <a:chOff x="3842988" y="1803716"/>
            <a:chExt cx="1898433" cy="3149591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3720422-7181-17C4-EB91-E0DF55344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014" t="71342" r="45208" b="6054"/>
            <a:stretch/>
          </p:blipFill>
          <p:spPr>
            <a:xfrm>
              <a:off x="3842988" y="4214454"/>
              <a:ext cx="967112" cy="73885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13C4363C-DE0B-DCDE-F9B9-71D986CCC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047" t="5056" r="45175" b="72340"/>
            <a:stretch/>
          </p:blipFill>
          <p:spPr>
            <a:xfrm>
              <a:off x="3865682" y="1803716"/>
              <a:ext cx="967112" cy="73885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11E721B-EB88-3E93-899F-B8DF67214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56786" t="5056" r="2943" b="72340"/>
            <a:stretch/>
          </p:blipFill>
          <p:spPr>
            <a:xfrm>
              <a:off x="4846160" y="1929351"/>
              <a:ext cx="410525" cy="403258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2A84708-E505-4C61-D092-DD461BE64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498" t="28115" r="44724" b="50514"/>
            <a:stretch/>
          </p:blipFill>
          <p:spPr>
            <a:xfrm>
              <a:off x="3865682" y="2630109"/>
              <a:ext cx="967112" cy="698527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B8A6380-85B9-BE95-9A91-2348F283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56316" t="28045" r="3413" b="49351"/>
            <a:stretch/>
          </p:blipFill>
          <p:spPr>
            <a:xfrm>
              <a:off x="4846160" y="2707105"/>
              <a:ext cx="410525" cy="403258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17ED971-F7CE-6C63-435A-E01872E0F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3182" t="48497" r="45040" b="28899"/>
            <a:stretch/>
          </p:blipFill>
          <p:spPr>
            <a:xfrm>
              <a:off x="3865682" y="3388061"/>
              <a:ext cx="967112" cy="738853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F0BC5C6-A80A-9CE8-4F73-6AAB343B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56316" t="49941" r="3413" b="29354"/>
            <a:stretch/>
          </p:blipFill>
          <p:spPr>
            <a:xfrm>
              <a:off x="4846160" y="3530432"/>
              <a:ext cx="410525" cy="369394"/>
            </a:xfrm>
            <a:prstGeom prst="rect">
              <a:avLst/>
            </a:prstGeom>
          </p:spPr>
        </p:pic>
        <p:pic>
          <p:nvPicPr>
            <p:cNvPr id="102" name="Picture 10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ADD4F83-B385-2189-B00B-0AF8AADDC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3057" t="23212" r="75800" b="20043"/>
            <a:stretch/>
          </p:blipFill>
          <p:spPr>
            <a:xfrm>
              <a:off x="5304066" y="1833322"/>
              <a:ext cx="437355" cy="704264"/>
            </a:xfrm>
            <a:prstGeom prst="rect">
              <a:avLst/>
            </a:prstGeom>
          </p:spPr>
        </p:pic>
        <p:pic>
          <p:nvPicPr>
            <p:cNvPr id="103" name="Picture 10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DA6705-3E77-30F8-B117-AC30411EE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29791" t="23642" r="54942" b="22573"/>
            <a:stretch/>
          </p:blipFill>
          <p:spPr>
            <a:xfrm>
              <a:off x="5304066" y="2641356"/>
              <a:ext cx="315799" cy="667525"/>
            </a:xfrm>
            <a:prstGeom prst="rect">
              <a:avLst/>
            </a:prstGeom>
          </p:spPr>
        </p:pic>
        <p:pic>
          <p:nvPicPr>
            <p:cNvPr id="104" name="Picture 10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68C16C4-67B3-B4C9-8AE6-C4C471BA4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53888" t="23316" r="30556" b="22899"/>
            <a:stretch/>
          </p:blipFill>
          <p:spPr>
            <a:xfrm>
              <a:off x="5304066" y="3412651"/>
              <a:ext cx="321794" cy="667525"/>
            </a:xfrm>
            <a:prstGeom prst="rect">
              <a:avLst/>
            </a:prstGeom>
          </p:spPr>
        </p:pic>
        <p:pic>
          <p:nvPicPr>
            <p:cNvPr id="105" name="Picture 10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F4BBA4-B146-F668-6967-958447FF9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77586" t="23356" r="6235" b="22859"/>
            <a:stretch/>
          </p:blipFill>
          <p:spPr>
            <a:xfrm>
              <a:off x="5304066" y="4228595"/>
              <a:ext cx="334652" cy="667525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9F24B8D-74BE-C283-DF0E-FB1B3DD4E7E9}"/>
              </a:ext>
            </a:extLst>
          </p:cNvPr>
          <p:cNvSpPr txBox="1"/>
          <p:nvPr/>
        </p:nvSpPr>
        <p:spPr>
          <a:xfrm>
            <a:off x="6676884" y="1153481"/>
            <a:ext cx="2363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Distribution of t-statistics across the whole brain for each SPI and clinical group  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B7B59-572D-7796-49D7-D2E0473225FF}"/>
              </a:ext>
            </a:extLst>
          </p:cNvPr>
          <p:cNvSpPr txBox="1"/>
          <p:nvPr/>
        </p:nvSpPr>
        <p:spPr>
          <a:xfrm>
            <a:off x="3801724" y="2962206"/>
            <a:ext cx="23632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Color based on if there’s a significant differences with corrected t-stat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>
            <a:extLst>
              <a:ext uri="{FF2B5EF4-FFF2-40B4-BE49-F238E27FC236}">
                <a16:creationId xmlns:a16="http://schemas.microsoft.com/office/drawing/2014/main" id="{2F949FBC-B6CD-FA93-5334-4BBB7546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51" y="589374"/>
            <a:ext cx="523328" cy="54748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D87E0ED-60EC-B70B-15FF-A32D3027B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16" y="255030"/>
            <a:ext cx="1973545" cy="11534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530643-9C3C-819C-28D5-249BC2C37730}"/>
              </a:ext>
            </a:extLst>
          </p:cNvPr>
          <p:cNvSpPr txBox="1"/>
          <p:nvPr/>
        </p:nvSpPr>
        <p:spPr>
          <a:xfrm>
            <a:off x="0" y="0"/>
            <a:ext cx="613973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94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C7C2D52E-0B32-D868-F43A-E87A11591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47" y="242967"/>
            <a:ext cx="714672" cy="47644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08E5BB9-971E-9CF4-E0FB-D6C3D7A327CB}"/>
              </a:ext>
            </a:extLst>
          </p:cNvPr>
          <p:cNvGrpSpPr/>
          <p:nvPr/>
        </p:nvGrpSpPr>
        <p:grpSpPr>
          <a:xfrm>
            <a:off x="638092" y="703350"/>
            <a:ext cx="848951" cy="106109"/>
            <a:chOff x="357691" y="8449786"/>
            <a:chExt cx="2703561" cy="4415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13D95D-46B5-B5A7-B511-DFF5E393EF69}"/>
                    </a:ext>
                  </a:extLst>
                </p14:cNvPr>
                <p14:cNvContentPartPr/>
                <p14:nvPr/>
              </p14:nvContentPartPr>
              <p14:xfrm>
                <a:off x="357691" y="8475526"/>
                <a:ext cx="2703561" cy="408396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13D95D-46B5-B5A7-B511-DFF5E393EF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786" y="8456150"/>
                  <a:ext cx="2732225" cy="44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E51F9B-BE38-C7ED-FDBB-B13EF802E73E}"/>
                    </a:ext>
                  </a:extLst>
                </p14:cNvPr>
                <p14:cNvContentPartPr/>
                <p14:nvPr/>
              </p14:nvContentPartPr>
              <p14:xfrm>
                <a:off x="372058" y="8449786"/>
                <a:ext cx="2674210" cy="441505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E51F9B-BE38-C7ED-FDBB-B13EF802E7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157" y="8430396"/>
                  <a:ext cx="2702866" cy="47879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0C299F9B-50C9-8C4A-A515-136A26F6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80" y="842535"/>
            <a:ext cx="243260" cy="2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80AFF5-6F11-3AA9-DF3F-AFA3773C2360}"/>
              </a:ext>
            </a:extLst>
          </p:cNvPr>
          <p:cNvCxnSpPr>
            <a:cxnSpLocks/>
          </p:cNvCxnSpPr>
          <p:nvPr/>
        </p:nvCxnSpPr>
        <p:spPr>
          <a:xfrm>
            <a:off x="1276205" y="852337"/>
            <a:ext cx="0" cy="284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AA288BB-6CEA-D17A-1E0C-99530F6F0D6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34919" y="1178860"/>
            <a:ext cx="1422012" cy="921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85500A-4C9C-E9DD-C243-F981794DA861}"/>
              </a:ext>
            </a:extLst>
          </p:cNvPr>
          <p:cNvSpPr txBox="1"/>
          <p:nvPr/>
        </p:nvSpPr>
        <p:spPr>
          <a:xfrm>
            <a:off x="632048" y="1220478"/>
            <a:ext cx="4109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11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4FE7D-DA97-B5C0-C955-2AFBC6535CAB}"/>
              </a:ext>
            </a:extLst>
          </p:cNvPr>
          <p:cNvCxnSpPr>
            <a:cxnSpLocks/>
          </p:cNvCxnSpPr>
          <p:nvPr/>
        </p:nvCxnSpPr>
        <p:spPr>
          <a:xfrm>
            <a:off x="1020235" y="1390792"/>
            <a:ext cx="4767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53805A-3E34-212C-A778-0172B0907411}"/>
              </a:ext>
            </a:extLst>
          </p:cNvPr>
          <p:cNvCxnSpPr>
            <a:cxnSpLocks/>
          </p:cNvCxnSpPr>
          <p:nvPr/>
        </p:nvCxnSpPr>
        <p:spPr>
          <a:xfrm flipH="1">
            <a:off x="191182" y="1400654"/>
            <a:ext cx="4567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383BBE-B4DB-216E-8434-C8E1D1416C02}"/>
              </a:ext>
            </a:extLst>
          </p:cNvPr>
          <p:cNvSpPr txBox="1"/>
          <p:nvPr/>
        </p:nvSpPr>
        <p:spPr>
          <a:xfrm>
            <a:off x="47152" y="1527544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182F41-D4DF-7094-7DE6-7546CE10C8BA}"/>
              </a:ext>
            </a:extLst>
          </p:cNvPr>
          <p:cNvCxnSpPr>
            <a:cxnSpLocks/>
          </p:cNvCxnSpPr>
          <p:nvPr/>
        </p:nvCxnSpPr>
        <p:spPr>
          <a:xfrm>
            <a:off x="1497332" y="933372"/>
            <a:ext cx="26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14AA27-75F6-5BD5-650A-CF128EB8C4A3}"/>
              </a:ext>
            </a:extLst>
          </p:cNvPr>
          <p:cNvSpPr txBox="1"/>
          <p:nvPr/>
        </p:nvSpPr>
        <p:spPr>
          <a:xfrm>
            <a:off x="3862233" y="1103126"/>
            <a:ext cx="10240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</a:t>
            </a:r>
            <a:endParaRPr lang="en-AU" sz="10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AE7FD4-E6FF-7433-FEF5-27922CD9CBA1}"/>
              </a:ext>
            </a:extLst>
          </p:cNvPr>
          <p:cNvCxnSpPr>
            <a:cxnSpLocks/>
          </p:cNvCxnSpPr>
          <p:nvPr/>
        </p:nvCxnSpPr>
        <p:spPr>
          <a:xfrm>
            <a:off x="3726725" y="915818"/>
            <a:ext cx="26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0E7FF5A-A6FD-FE7D-FCD4-7B42B479065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286056" y="1647029"/>
            <a:ext cx="2392561" cy="1305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80381-3D51-3050-45F7-8EF2EB762138}"/>
              </a:ext>
            </a:extLst>
          </p:cNvPr>
          <p:cNvSpPr txBox="1"/>
          <p:nvPr/>
        </p:nvSpPr>
        <p:spPr>
          <a:xfrm>
            <a:off x="764873" y="1580020"/>
            <a:ext cx="402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ea typeface="Open Sans" pitchFamily="2" charset="0"/>
                <a:cs typeface="Calibri" panose="020F0502020204030204" pitchFamily="34" charset="0"/>
              </a:rPr>
              <a:t>***</a:t>
            </a:r>
            <a:endParaRPr lang="en-AU" sz="800" dirty="0">
              <a:latin typeface="Calibri" panose="020F0502020204030204" pitchFamily="34" charset="0"/>
              <a:ea typeface="Open Sans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CC4A4-F90E-4BB4-9256-DE3310BF7831}"/>
              </a:ext>
            </a:extLst>
          </p:cNvPr>
          <p:cNvSpPr txBox="1"/>
          <p:nvPr/>
        </p:nvSpPr>
        <p:spPr>
          <a:xfrm>
            <a:off x="1229341" y="1581620"/>
            <a:ext cx="402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ea typeface="Open Sans" pitchFamily="2" charset="0"/>
                <a:cs typeface="Calibri" panose="020F0502020204030204" pitchFamily="34" charset="0"/>
              </a:rPr>
              <a:t>***</a:t>
            </a:r>
            <a:endParaRPr lang="en-AU" sz="800" dirty="0">
              <a:latin typeface="Calibri" panose="020F0502020204030204" pitchFamily="34" charset="0"/>
              <a:ea typeface="Open Sans" pitchFamily="2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B3811-595B-A689-8507-04880FF8B69F}"/>
              </a:ext>
            </a:extLst>
          </p:cNvPr>
          <p:cNvSpPr txBox="1"/>
          <p:nvPr/>
        </p:nvSpPr>
        <p:spPr>
          <a:xfrm>
            <a:off x="2151295" y="1581620"/>
            <a:ext cx="402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ea typeface="Open Sans" pitchFamily="2" charset="0"/>
                <a:cs typeface="Calibri" panose="020F0502020204030204" pitchFamily="34" charset="0"/>
              </a:rPr>
              <a:t>***</a:t>
            </a:r>
            <a:endParaRPr lang="en-AU" sz="800" dirty="0">
              <a:latin typeface="Calibri" panose="020F0502020204030204" pitchFamily="34" charset="0"/>
              <a:ea typeface="Open Sans" pitchFamily="2" charset="0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B5E6B9CC-FE27-3A69-723F-35894E0B36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031" y="3992478"/>
            <a:ext cx="767662" cy="5117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CBDDC-FCAF-1B5D-9C16-9339893E2C11}"/>
              </a:ext>
            </a:extLst>
          </p:cNvPr>
          <p:cNvCxnSpPr>
            <a:cxnSpLocks/>
          </p:cNvCxnSpPr>
          <p:nvPr/>
        </p:nvCxnSpPr>
        <p:spPr>
          <a:xfrm flipV="1">
            <a:off x="265171" y="3458971"/>
            <a:ext cx="0" cy="3058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EC87A0-D702-1BC9-BF93-3CD74147F620}"/>
              </a:ext>
            </a:extLst>
          </p:cNvPr>
          <p:cNvSpPr txBox="1"/>
          <p:nvPr/>
        </p:nvSpPr>
        <p:spPr>
          <a:xfrm>
            <a:off x="317439" y="3452945"/>
            <a:ext cx="8928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Compute 24 </a:t>
            </a:r>
            <a:r>
              <a:rPr lang="en-US" sz="7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</a:t>
            </a:r>
            <a:r>
              <a:rPr lang="en-US" sz="7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BOLD rs-fMRI TS features</a:t>
            </a:r>
            <a:endParaRPr lang="en-AU" sz="7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9F81B-2497-7B1A-149E-747A79976491}"/>
              </a:ext>
            </a:extLst>
          </p:cNvPr>
          <p:cNvSpPr txBox="1"/>
          <p:nvPr/>
        </p:nvSpPr>
        <p:spPr>
          <a:xfrm>
            <a:off x="316986" y="4886946"/>
            <a:ext cx="100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Compute 14 </a:t>
            </a:r>
            <a:r>
              <a:rPr lang="en-US" sz="7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</a:t>
            </a:r>
            <a:r>
              <a:rPr lang="en-US" sz="7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BOLD rs-fMRI SPIs</a:t>
            </a:r>
            <a:endParaRPr lang="en-AU" sz="700" baseline="300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999E41-E940-AD3E-ED8C-927434786D06}"/>
              </a:ext>
            </a:extLst>
          </p:cNvPr>
          <p:cNvGrpSpPr/>
          <p:nvPr/>
        </p:nvGrpSpPr>
        <p:grpSpPr>
          <a:xfrm>
            <a:off x="225878" y="4689927"/>
            <a:ext cx="892856" cy="111596"/>
            <a:chOff x="357691" y="8449786"/>
            <a:chExt cx="2703561" cy="4415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1B38E9-5BB9-4773-3D6B-C763FB6CA21E}"/>
                    </a:ext>
                  </a:extLst>
                </p14:cNvPr>
                <p14:cNvContentPartPr/>
                <p14:nvPr/>
              </p14:nvContentPartPr>
              <p14:xfrm>
                <a:off x="357691" y="8475526"/>
                <a:ext cx="2703561" cy="408396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ACC73DFA-0AF2-E8AD-4972-74A617CF3B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49" y="8461370"/>
                  <a:ext cx="2724704" cy="4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DAA65F-23C1-44EF-8FDF-CCF7ACA5400A}"/>
                    </a:ext>
                  </a:extLst>
                </p14:cNvPr>
                <p14:cNvContentPartPr/>
                <p14:nvPr/>
              </p14:nvContentPartPr>
              <p14:xfrm>
                <a:off x="372058" y="8449786"/>
                <a:ext cx="2674210" cy="441505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D6002E27-48BA-F829-7B04-7D36D2A393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1217" y="8435624"/>
                  <a:ext cx="2695350" cy="469121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6AF1BD-E3C3-DDE6-7A5D-05E9EA9A8A22}"/>
              </a:ext>
            </a:extLst>
          </p:cNvPr>
          <p:cNvCxnSpPr>
            <a:cxnSpLocks/>
          </p:cNvCxnSpPr>
          <p:nvPr/>
        </p:nvCxnSpPr>
        <p:spPr>
          <a:xfrm>
            <a:off x="265171" y="4845938"/>
            <a:ext cx="0" cy="3134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2B0E8C-3D21-B345-E874-8A2D9550892E}"/>
                  </a:ext>
                </a:extLst>
              </p14:cNvPr>
              <p14:cNvContentPartPr/>
              <p14:nvPr/>
            </p14:nvContentPartPr>
            <p14:xfrm>
              <a:off x="220929" y="3816166"/>
              <a:ext cx="892857" cy="10891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2B0E8C-3D21-B345-E874-8A2D955089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251" y="3811509"/>
                <a:ext cx="901854" cy="117866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F403473-0529-AFC0-FE35-6A879C7CD69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219760" y="3362533"/>
            <a:ext cx="978397" cy="634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8B1E4D-03BA-95A3-D073-1A9F63F86F9F}"/>
              </a:ext>
            </a:extLst>
          </p:cNvPr>
          <p:cNvSpPr txBox="1"/>
          <p:nvPr/>
        </p:nvSpPr>
        <p:spPr>
          <a:xfrm>
            <a:off x="396716" y="3197404"/>
            <a:ext cx="5951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Features</a:t>
            </a:r>
            <a:endParaRPr lang="en-AU" sz="8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650AC4-5183-73D7-B295-B74324B28649}"/>
              </a:ext>
            </a:extLst>
          </p:cNvPr>
          <p:cNvCxnSpPr>
            <a:cxnSpLocks/>
          </p:cNvCxnSpPr>
          <p:nvPr/>
        </p:nvCxnSpPr>
        <p:spPr>
          <a:xfrm>
            <a:off x="936705" y="3313127"/>
            <a:ext cx="21106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AEFCF3-BF36-C631-E3EF-36E37E1C3645}"/>
              </a:ext>
            </a:extLst>
          </p:cNvPr>
          <p:cNvCxnSpPr>
            <a:cxnSpLocks/>
          </p:cNvCxnSpPr>
          <p:nvPr/>
        </p:nvCxnSpPr>
        <p:spPr>
          <a:xfrm flipH="1">
            <a:off x="249082" y="3320709"/>
            <a:ext cx="20435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CA5C3D4D-1578-271D-839F-5A9AE1D6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0" y="3923910"/>
            <a:ext cx="149785" cy="17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A1FA7679-3168-3B75-0B6B-D730FC4B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4" y="4469913"/>
            <a:ext cx="190382" cy="2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DD76B7-7616-FE68-D793-EC9CD488EBE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83007" y="5212152"/>
            <a:ext cx="978397" cy="634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C62FB4-C190-1BC1-C38F-2B3FAC0BC56F}"/>
              </a:ext>
            </a:extLst>
          </p:cNvPr>
          <p:cNvSpPr txBox="1"/>
          <p:nvPr/>
        </p:nvSpPr>
        <p:spPr>
          <a:xfrm>
            <a:off x="462866" y="5223259"/>
            <a:ext cx="3996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8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D45E50-C329-8B6E-513A-1E03835CDE0B}"/>
              </a:ext>
            </a:extLst>
          </p:cNvPr>
          <p:cNvCxnSpPr>
            <a:cxnSpLocks/>
          </p:cNvCxnSpPr>
          <p:nvPr/>
        </p:nvCxnSpPr>
        <p:spPr>
          <a:xfrm>
            <a:off x="792136" y="5320129"/>
            <a:ext cx="32805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5FA96-8B5B-A643-EC59-D2495FA3E151}"/>
              </a:ext>
            </a:extLst>
          </p:cNvPr>
          <p:cNvCxnSpPr>
            <a:cxnSpLocks/>
          </p:cNvCxnSpPr>
          <p:nvPr/>
        </p:nvCxnSpPr>
        <p:spPr>
          <a:xfrm flipH="1">
            <a:off x="221506" y="5327711"/>
            <a:ext cx="314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19FFC15-2E5C-E1B6-3FE9-6E429D19A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40" y="4280879"/>
            <a:ext cx="1422012" cy="831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B135D4-BE6B-98D0-DEA0-78DEFB5F17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26462" y="3493360"/>
            <a:ext cx="1313054" cy="753123"/>
          </a:xfrm>
          <a:prstGeom prst="rect">
            <a:avLst/>
          </a:prstGeom>
        </p:spPr>
      </p:pic>
      <p:sp>
        <p:nvSpPr>
          <p:cNvPr id="36" name="Right Brace 35">
            <a:extLst>
              <a:ext uri="{FF2B5EF4-FFF2-40B4-BE49-F238E27FC236}">
                <a16:creationId xmlns:a16="http://schemas.microsoft.com/office/drawing/2014/main" id="{4A1775DE-0993-1F67-3F13-4F77EB1509A3}"/>
              </a:ext>
            </a:extLst>
          </p:cNvPr>
          <p:cNvSpPr/>
          <p:nvPr/>
        </p:nvSpPr>
        <p:spPr>
          <a:xfrm>
            <a:off x="2640673" y="3519324"/>
            <a:ext cx="252467" cy="1573612"/>
          </a:xfrm>
          <a:prstGeom prst="rightBrace">
            <a:avLst>
              <a:gd name="adj1" fmla="val 68075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83EA177-DF9D-60B7-DD80-3D2258EC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32" y="3985091"/>
            <a:ext cx="523328" cy="5474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64117B-764E-3360-9D5D-1E77BAC6D72F}"/>
              </a:ext>
            </a:extLst>
          </p:cNvPr>
          <p:cNvSpPr txBox="1"/>
          <p:nvPr/>
        </p:nvSpPr>
        <p:spPr>
          <a:xfrm>
            <a:off x="2716714" y="4498843"/>
            <a:ext cx="10240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</a:t>
            </a:r>
            <a:endParaRPr lang="en-AU" sz="10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F3CF65-6B45-881F-EB1E-885894F4ACC1}"/>
              </a:ext>
            </a:extLst>
          </p:cNvPr>
          <p:cNvSpPr txBox="1"/>
          <p:nvPr/>
        </p:nvSpPr>
        <p:spPr>
          <a:xfrm>
            <a:off x="50810" y="2963573"/>
            <a:ext cx="613973" cy="3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4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94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400B9E-2713-01E1-6368-64AE447BA23F}"/>
              </a:ext>
            </a:extLst>
          </p:cNvPr>
          <p:cNvSpPr txBox="1"/>
          <p:nvPr/>
        </p:nvSpPr>
        <p:spPr>
          <a:xfrm>
            <a:off x="2836785" y="1527544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4D4659-F34C-B2E1-3EA5-86684A217E95}"/>
              </a:ext>
            </a:extLst>
          </p:cNvPr>
          <p:cNvSpPr txBox="1"/>
          <p:nvPr/>
        </p:nvSpPr>
        <p:spPr>
          <a:xfrm>
            <a:off x="3180882" y="1549392"/>
            <a:ext cx="29309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Collapse into summary statistics of hypo vs. hyperconnected pathways in each condition (blue to red colored chord diagrams, outer circle colored by lobe/subcortex?)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014CE4-FF1A-2228-46F8-0EA295FFA37B}"/>
              </a:ext>
            </a:extLst>
          </p:cNvPr>
          <p:cNvSpPr txBox="1"/>
          <p:nvPr/>
        </p:nvSpPr>
        <p:spPr>
          <a:xfrm>
            <a:off x="3567957" y="298942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E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D6C847E-50AC-3DBA-6605-0BF1A459A3A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850469" y="3163402"/>
            <a:ext cx="2392561" cy="130503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9B82198-B3C9-E611-EA4F-8AF2700CD0F3}"/>
              </a:ext>
            </a:extLst>
          </p:cNvPr>
          <p:cNvSpPr txBox="1"/>
          <p:nvPr/>
        </p:nvSpPr>
        <p:spPr>
          <a:xfrm>
            <a:off x="4269739" y="4517613"/>
            <a:ext cx="16727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Replace with all </a:t>
            </a:r>
            <a:r>
              <a:rPr lang="en-US" sz="1400" dirty="0" err="1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uniXpairwise</a:t>
            </a:r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combo results🕺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B1EF3C-EEF6-1114-3E27-44B59A4A2963}"/>
              </a:ext>
            </a:extLst>
          </p:cNvPr>
          <p:cNvSpPr txBox="1"/>
          <p:nvPr/>
        </p:nvSpPr>
        <p:spPr>
          <a:xfrm>
            <a:off x="1043947" y="1821848"/>
            <a:ext cx="16727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Replace with all pairwise SPI combo results</a:t>
            </a:r>
            <a:endParaRPr lang="en-AU" sz="1400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5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1442</TotalTime>
  <Words>358</Words>
  <Application>Microsoft Macintosh PowerPoint</Application>
  <PresentationFormat>Custom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69</cp:revision>
  <dcterms:created xsi:type="dcterms:W3CDTF">2023-03-19T08:52:33Z</dcterms:created>
  <dcterms:modified xsi:type="dcterms:W3CDTF">2023-03-28T12:11:27Z</dcterms:modified>
</cp:coreProperties>
</file>