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8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7B2F"/>
    <a:srgbClr val="25A5B0"/>
    <a:srgbClr val="563DC8"/>
    <a:srgbClr val="DA4B2A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994"/>
  </p:normalViewPr>
  <p:slideViewPr>
    <p:cSldViewPr snapToGrid="0">
      <p:cViewPr varScale="1">
        <p:scale>
          <a:sx n="116" d="100"/>
          <a:sy n="116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BAD3-CF6E-BDC4-B156-54374B2F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F8D76-CB8A-15AB-1EF8-7425CD3DE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D4A09-40EB-44AF-415F-77F1D1E9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FE9C5-2E6B-4E26-3708-D4645499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D64BA-C7D1-9E43-6B3E-27E14E5C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89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787F-C295-301C-29AC-C2917438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18FB1-A796-D058-2C33-2334069F9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1A7EB-D8D5-2776-9F08-1E71A795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C8293-F3A2-1DE8-751F-777A7AFB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28A3C-D756-6789-8A46-21B82D95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31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5DAE1-1106-DB4C-73E2-FD5D6D40C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AE0EB-A59A-669C-1872-60E373D83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9C546-C443-0858-9EE1-F6E556E5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A19C-A533-7726-0657-5532AEF5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59EBE-A8A2-7799-BF77-7B042B2D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12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5C1B-0351-5DE2-FB85-B19722C9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70B9-2E1A-1427-71A6-2F2CEE051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BAF6E-FE3C-4056-423A-C9DE1BDB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AE424-7B28-EE7D-AD55-D75447ED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D667E-4CB1-C82D-180B-CE61A97F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444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A40B-F536-17B7-82DB-B3483545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F61AE-8DCF-6EA1-25C5-F93097714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3FEE0-A274-47A4-CC0F-3C94C57A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5A7AE-DF74-7355-19EB-F15A15CD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B9BE3-4A1C-D258-1D83-093991AF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019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EC1E-BFDA-BA28-10AA-2AEFA7F1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44FE-DDC6-6F1E-05CB-6DB2CFB6D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762D0-E80E-DBCB-3BC8-02D2DB81C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CEA53-4973-40E4-5CDC-709C08C9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AA5D2-D637-DCA5-F14F-53F21C51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5E076-DA51-2CCE-E10B-079968C9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45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55BA-080E-9078-BD3A-DCDC34BA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69585-3DFF-69D8-411B-6226B9B5E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4A238-BFA2-EB04-F31E-8D55806EF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AD5B3-0254-8C28-D62A-0BE93673B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60698-E75C-B52B-14D2-1F0110C0F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6893F-2310-1646-B7B1-A5CCCEC7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A814D-9486-E569-86F5-88495F33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25299-9B13-9A3E-9DB9-055A3AAF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626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D83F-26EF-4E78-E6EE-8AA4BE62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5DA67-A41F-93AD-9C54-16951A1B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3B38A-9910-C430-5600-2FFF2FE8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AA2C8-4780-4325-F2E0-64031D96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470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D7ED3-AFAE-ACCB-9FE6-D7A69A32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716EC-2CFD-E343-C8A1-FC01B100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1218D-B5A5-2DF3-F44E-9D83C66D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05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0192-3039-B27F-4305-A90EC49B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C30C-1D12-E390-DA15-FCB2407F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67684-4546-C3C5-4E06-B79829984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311EA-800A-8815-0760-37E275DF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C1FD0-EE58-7536-E5E4-C5FA517E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A365D-DFCE-94AB-79C0-8490A0FA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5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F602-158A-938D-5621-FE683457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85383-28B4-D6E2-F45F-745C646A2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88E83-20D8-88E8-43C4-FEA311D34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38527-07DF-057C-FF3A-D740922C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1F02F-A3B3-BA3E-5C24-6668955F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9FCD6-43C2-2AD5-D7D7-A520C0D6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907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CAB38-002B-388B-91E4-FEB59FE7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0A128-0696-6EC3-344A-522B46B1F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12E8E-16A9-270C-31B8-CC886D632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26CD3-BE86-DF48-9A30-CF4489FC8229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123B9-DBA2-8D6F-6B95-EB77BD2F3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3A580-9F1D-26F6-FA09-22E8CCCDD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57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9EB2A3-D61F-48AA-655F-7C72290BB9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71242"/>
            <a:ext cx="7965630" cy="66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395646-ED6E-EF76-98BF-E5927BC70A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7214" y="315370"/>
            <a:ext cx="3156264" cy="18411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C64374-C715-59BC-827C-00A616AB34AB}"/>
              </a:ext>
            </a:extLst>
          </p:cNvPr>
          <p:cNvSpPr txBox="1"/>
          <p:nvPr/>
        </p:nvSpPr>
        <p:spPr>
          <a:xfrm>
            <a:off x="277213" y="0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51FE8-4507-5D7A-54F2-575D2F39EADE}"/>
              </a:ext>
            </a:extLst>
          </p:cNvPr>
          <p:cNvSpPr txBox="1"/>
          <p:nvPr/>
        </p:nvSpPr>
        <p:spPr>
          <a:xfrm>
            <a:off x="3501448" y="0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BB74CA-758D-B001-272D-065BB48091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11387" y="315370"/>
            <a:ext cx="3156265" cy="18411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D2577E-A9D0-D7CD-E31E-CD2983D33C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754801" y="315370"/>
            <a:ext cx="2367198" cy="18411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497203-A642-889C-6D84-0D6E7971EEC9}"/>
              </a:ext>
            </a:extLst>
          </p:cNvPr>
          <p:cNvSpPr txBox="1"/>
          <p:nvPr/>
        </p:nvSpPr>
        <p:spPr>
          <a:xfrm>
            <a:off x="6734923" y="0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C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4BA35-4D7B-EB3E-F72F-8F883970880E}"/>
              </a:ext>
            </a:extLst>
          </p:cNvPr>
          <p:cNvSpPr txBox="1"/>
          <p:nvPr/>
        </p:nvSpPr>
        <p:spPr>
          <a:xfrm>
            <a:off x="996487" y="66043"/>
            <a:ext cx="16384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Univariate region-wise</a:t>
            </a:r>
            <a:endParaRPr lang="en-AU" sz="12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EAF52-5983-5F48-5E4C-2664317FDC2F}"/>
              </a:ext>
            </a:extLst>
          </p:cNvPr>
          <p:cNvSpPr txBox="1"/>
          <p:nvPr/>
        </p:nvSpPr>
        <p:spPr>
          <a:xfrm>
            <a:off x="4258723" y="66043"/>
            <a:ext cx="16384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Univariate feature-wise</a:t>
            </a:r>
            <a:endParaRPr lang="en-AU" sz="12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A82CB3-52A8-EF14-42C5-D49D7BDC071D}"/>
              </a:ext>
            </a:extLst>
          </p:cNvPr>
          <p:cNvSpPr txBox="1"/>
          <p:nvPr/>
        </p:nvSpPr>
        <p:spPr>
          <a:xfrm>
            <a:off x="7011611" y="66042"/>
            <a:ext cx="18713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Univariate region × feature</a:t>
            </a:r>
            <a:endParaRPr lang="en-AU" sz="12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650A57-A905-7483-9010-D31EE677375A}"/>
              </a:ext>
            </a:extLst>
          </p:cNvPr>
          <p:cNvGrpSpPr/>
          <p:nvPr/>
        </p:nvGrpSpPr>
        <p:grpSpPr>
          <a:xfrm>
            <a:off x="1510032" y="2290609"/>
            <a:ext cx="7158973" cy="276999"/>
            <a:chOff x="996487" y="2168495"/>
            <a:chExt cx="7158973" cy="2769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F3F0E0-EB73-2F8C-C298-D96893DF48E9}"/>
                </a:ext>
              </a:extLst>
            </p:cNvPr>
            <p:cNvSpPr/>
            <p:nvPr/>
          </p:nvSpPr>
          <p:spPr>
            <a:xfrm>
              <a:off x="996487" y="2193622"/>
              <a:ext cx="246614" cy="22674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53C862-8B67-7C27-1AB1-6F47D941B409}"/>
                </a:ext>
              </a:extLst>
            </p:cNvPr>
            <p:cNvSpPr txBox="1"/>
            <p:nvPr/>
          </p:nvSpPr>
          <p:spPr>
            <a:xfrm>
              <a:off x="1243101" y="2168495"/>
              <a:ext cx="23548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rPr>
                <a:t>Null balanced accuracy distribution</a:t>
              </a:r>
              <a:endParaRPr lang="en-AU" sz="12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6027F1-445B-60D9-7B54-DC429829FCE9}"/>
                </a:ext>
              </a:extLst>
            </p:cNvPr>
            <p:cNvSpPr/>
            <p:nvPr/>
          </p:nvSpPr>
          <p:spPr>
            <a:xfrm>
              <a:off x="3894529" y="2195853"/>
              <a:ext cx="246614" cy="226744"/>
            </a:xfrm>
            <a:prstGeom prst="rect">
              <a:avLst/>
            </a:prstGeom>
            <a:solidFill>
              <a:srgbClr val="563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13A7A6-58A5-25A4-5EF2-4E463CB5F04C}"/>
                </a:ext>
              </a:extLst>
            </p:cNvPr>
            <p:cNvSpPr/>
            <p:nvPr/>
          </p:nvSpPr>
          <p:spPr>
            <a:xfrm>
              <a:off x="4247174" y="2194646"/>
              <a:ext cx="246614" cy="226744"/>
            </a:xfrm>
            <a:prstGeom prst="rect">
              <a:avLst/>
            </a:prstGeom>
            <a:solidFill>
              <a:srgbClr val="DA4B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2A077D-A421-8B20-3A85-464AD579B11E}"/>
                </a:ext>
              </a:extLst>
            </p:cNvPr>
            <p:cNvSpPr/>
            <p:nvPr/>
          </p:nvSpPr>
          <p:spPr>
            <a:xfrm>
              <a:off x="4599819" y="2195853"/>
              <a:ext cx="246614" cy="226744"/>
            </a:xfrm>
            <a:prstGeom prst="rect">
              <a:avLst/>
            </a:prstGeom>
            <a:solidFill>
              <a:srgbClr val="25A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128A68-33C9-476D-C3AF-8B0A4AA92A7E}"/>
                </a:ext>
              </a:extLst>
            </p:cNvPr>
            <p:cNvSpPr/>
            <p:nvPr/>
          </p:nvSpPr>
          <p:spPr>
            <a:xfrm>
              <a:off x="4952464" y="2193622"/>
              <a:ext cx="246614" cy="226744"/>
            </a:xfrm>
            <a:prstGeom prst="rect">
              <a:avLst/>
            </a:prstGeom>
            <a:solidFill>
              <a:srgbClr val="C57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9B02D3-FD6C-14B4-D047-83D28D6D21F2}"/>
                </a:ext>
              </a:extLst>
            </p:cNvPr>
            <p:cNvSpPr txBox="1"/>
            <p:nvPr/>
          </p:nvSpPr>
          <p:spPr>
            <a:xfrm>
              <a:off x="5199077" y="2168495"/>
              <a:ext cx="29563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rPr>
                <a:t>Statistically significant balanced accuracies</a:t>
              </a:r>
              <a:endParaRPr lang="en-AU" sz="12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E5DC16D-A680-361C-9708-7A6C5F2E190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87152" y="2901116"/>
            <a:ext cx="3146327" cy="18353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2FC3C7-E97B-50CA-218B-7514B0992ED5}"/>
              </a:ext>
            </a:extLst>
          </p:cNvPr>
          <p:cNvSpPr txBox="1"/>
          <p:nvPr/>
        </p:nvSpPr>
        <p:spPr>
          <a:xfrm>
            <a:off x="275666" y="2562488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D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9AB981-6033-A4E3-772F-DDAEF052817C}"/>
              </a:ext>
            </a:extLst>
          </p:cNvPr>
          <p:cNvSpPr txBox="1"/>
          <p:nvPr/>
        </p:nvSpPr>
        <p:spPr>
          <a:xfrm>
            <a:off x="1032941" y="2628531"/>
            <a:ext cx="16384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Pairwise SPI-wise</a:t>
            </a:r>
            <a:endParaRPr lang="en-AU" sz="12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21B7A4-405B-2C37-37E3-2953FFF8948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511387" y="2901116"/>
            <a:ext cx="3156265" cy="184115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8E851BB-9394-D8C0-A2C9-30F09F578E49}"/>
              </a:ext>
            </a:extLst>
          </p:cNvPr>
          <p:cNvSpPr txBox="1"/>
          <p:nvPr/>
        </p:nvSpPr>
        <p:spPr>
          <a:xfrm>
            <a:off x="3701665" y="2645974"/>
            <a:ext cx="278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Pairwise SPI-wise with all univariate data</a:t>
            </a:r>
            <a:endParaRPr lang="en-AU" sz="12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7DFEE5-6F12-3606-CAAC-0148D5A69A91}"/>
              </a:ext>
            </a:extLst>
          </p:cNvPr>
          <p:cNvSpPr txBox="1"/>
          <p:nvPr/>
        </p:nvSpPr>
        <p:spPr>
          <a:xfrm>
            <a:off x="3481313" y="2565512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E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422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30</cp:revision>
  <dcterms:created xsi:type="dcterms:W3CDTF">2023-03-19T08:57:15Z</dcterms:created>
  <dcterms:modified xsi:type="dcterms:W3CDTF">2023-04-03T09:21:01Z</dcterms:modified>
</cp:coreProperties>
</file>