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1"/>
    <p:restoredTop sz="9599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5F597-C9E6-5340-A013-5D29232D8A98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CFABF-E1C7-3242-A36A-1A371F8F1D1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431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492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312E-7FEF-6977-BC14-2720E41E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8A38-7F2D-F355-E515-46375BF5C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CD692-8080-B590-C8AE-3D440232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A529-A4FF-EFC8-DC2D-5D4E833EF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69C9-77C0-57CC-9C91-933512B3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50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DBDC-7C14-6672-EED0-0DA7D14F5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BFC9C-CF50-98AC-748A-9847762D8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6612-0A59-85FB-6A24-7DCB6DE5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4EED1-41A1-3822-6030-68B438CF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32A67-147B-4C07-9836-99197BA9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371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7747C-176A-986E-3C59-26F62D4D87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0B62-4E0A-4B55-7086-55E2ADF0E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A4D4-576D-4309-696B-41EB22B2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8E8B-2618-3D97-ADAA-679B23CA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A8A5-9BC2-FA22-BCD2-C07EECE19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9807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C7C2-DA91-8AF3-C77B-D997744F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A1506-4523-737A-85E3-A248144F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22583-2ECE-2DA2-6E27-873E25DA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25D3-C66D-4B73-69C1-923F09A5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84333-F5DC-D934-58BC-1AD760F9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63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3572-E983-914F-1F87-EAA1F40B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8375F-CB16-5B44-6816-2F681F339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B53A-7E67-246F-67BC-796BBB5BE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CE6C8-63C3-9998-D90A-7007AFA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197D3-71AE-5AC6-2F8F-E195598AE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00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00EE-AB5D-BD62-476A-412291B1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0F3F-492B-EACA-796B-EC643DB7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1C57-336E-D6D1-8844-ED6E225CB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987BB-72BC-ECB4-F3A2-C746C0107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4057E-C5AE-807A-428B-E4E02EB8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12E62-5732-03C0-5F40-1B283A35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447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54DD-AAFD-BE06-95CF-F8FD50C42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9F212-5CF7-4B3E-851E-3C7B2D0C2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52FC4-B418-AE84-762B-52DD292E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A3DE7-D3EE-E52F-E533-EEDF51E5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FBAFB-D910-4A42-AC18-0E1E48F9D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74AA2-766F-20D2-69DB-8B3277D7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8B1DC-815A-634C-FA53-8D89C6394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81E38C-72BC-49FD-F30C-F8430C2D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0991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1601E-EB6F-938F-7517-8373B26C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4712B-B630-E509-85D5-B15BD99B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319D0-C0B0-61E0-11B6-705BAEFC1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2150DA-9152-E18C-4242-B2E25E49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5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E466D-4124-336C-04AA-07C1B44F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746DE5-2531-67D0-0E57-A4179257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4B311-37B6-293D-3F14-4F9790E1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733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11FE-12DE-FC81-F27C-FA56C1E0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E37D1-7B4F-8214-7AE8-D7536FC9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31340-CE98-F3E8-4175-C5DE3B31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B760A-46D4-32D5-D052-EE4DD4C5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8EDA3-9A8B-B2D4-7FA9-A669C4ED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DAF73-6081-90E5-C726-547D2536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33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CCA7-7DED-BA84-F908-4327587F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EC94A-90F9-5B51-8F84-6542D8F98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4E149-FD22-ADB0-1FB4-1810C31E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430F3-E83A-D9F8-492E-F513DACA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5A2FE-CE5D-3CE1-687B-C2E8171A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E03CC-5808-8FA5-FE8A-A67B8BCD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14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39148-BE80-CEA3-29A3-71F6C697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F0E4-40C0-5C2C-0230-CE842820E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56AF3-752E-FFD6-7D4E-46785400F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456-B642-9E4A-B90A-EDCCB7A47560}" type="datetimeFigureOut">
              <a:rPr lang="en-AU" smtClean="0"/>
              <a:t>23/3/2023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11619-9DCB-BA41-D478-4E13036AF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005FD-6F6D-BB4C-8213-7C97FA1E0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4A000-CE79-074F-9FA8-D5009C926B8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795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5550B3-866B-4D6F-F981-3ABB855DA627}"/>
              </a:ext>
            </a:extLst>
          </p:cNvPr>
          <p:cNvSpPr txBox="1"/>
          <p:nvPr/>
        </p:nvSpPr>
        <p:spPr>
          <a:xfrm>
            <a:off x="0" y="-830997"/>
            <a:ext cx="1352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Figure S4</a:t>
            </a:r>
            <a:endParaRPr lang="en-AU" sz="2400" b="1" dirty="0">
              <a:solidFill>
                <a:schemeClr val="bg1"/>
              </a:solidFill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443D1B-A4BB-7A6B-61EF-F2E56C1FAB71}"/>
              </a:ext>
            </a:extLst>
          </p:cNvPr>
          <p:cNvGrpSpPr/>
          <p:nvPr/>
        </p:nvGrpSpPr>
        <p:grpSpPr>
          <a:xfrm>
            <a:off x="105553" y="123539"/>
            <a:ext cx="8924326" cy="3073783"/>
            <a:chOff x="3419855" y="374494"/>
            <a:chExt cx="15867534" cy="546521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DAF2B71-0452-B5DA-5651-2B6E52D5AEC3}"/>
                </a:ext>
              </a:extLst>
            </p:cNvPr>
            <p:cNvGrpSpPr/>
            <p:nvPr/>
          </p:nvGrpSpPr>
          <p:grpSpPr>
            <a:xfrm>
              <a:off x="3419856" y="374494"/>
              <a:ext cx="15867533" cy="5465214"/>
              <a:chOff x="131998" y="939522"/>
              <a:chExt cx="21075630" cy="725902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1E4CA42-37D8-060B-6434-950EBBB9AE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/>
              <a:stretch/>
            </p:blipFill>
            <p:spPr>
              <a:xfrm>
                <a:off x="1415850" y="4664302"/>
                <a:ext cx="19791777" cy="3534246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C0CA7C80-9903-0DEB-5E25-C25E9A5C3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/>
              <a:stretch/>
            </p:blipFill>
            <p:spPr>
              <a:xfrm>
                <a:off x="1415851" y="939522"/>
                <a:ext cx="19791777" cy="353424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8ACCB6-CFDF-F3CA-E20A-12E73D0213CF}"/>
                  </a:ext>
                </a:extLst>
              </p:cNvPr>
              <p:cNvSpPr txBox="1"/>
              <p:nvPr/>
            </p:nvSpPr>
            <p:spPr>
              <a:xfrm>
                <a:off x="131998" y="2223386"/>
                <a:ext cx="2104839" cy="1362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UCLA CNP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87FF94-840F-09B5-76A8-F720A08CB7AB}"/>
                  </a:ext>
                </a:extLst>
              </p:cNvPr>
              <p:cNvSpPr txBox="1"/>
              <p:nvPr/>
            </p:nvSpPr>
            <p:spPr>
              <a:xfrm>
                <a:off x="131998" y="6449611"/>
                <a:ext cx="2104839" cy="790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ABIDE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E04062-A847-894C-4AAC-B6717E684FE2}"/>
                </a:ext>
              </a:extLst>
            </p:cNvPr>
            <p:cNvSpPr txBox="1"/>
            <p:nvPr/>
          </p:nvSpPr>
          <p:spPr>
            <a:xfrm>
              <a:off x="3419855" y="374494"/>
              <a:ext cx="1584702" cy="6566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A</a:t>
              </a:r>
              <a:endParaRPr lang="en-AU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3A2C6B-6F45-DA80-F805-C0CAB6C4647D}"/>
              </a:ext>
            </a:extLst>
          </p:cNvPr>
          <p:cNvGrpSpPr/>
          <p:nvPr/>
        </p:nvGrpSpPr>
        <p:grpSpPr>
          <a:xfrm>
            <a:off x="105553" y="3316233"/>
            <a:ext cx="8924326" cy="3073783"/>
            <a:chOff x="3419855" y="374494"/>
            <a:chExt cx="15867534" cy="546521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4AFE480-0DCD-8B60-2D28-1E5759425215}"/>
                </a:ext>
              </a:extLst>
            </p:cNvPr>
            <p:cNvGrpSpPr/>
            <p:nvPr/>
          </p:nvGrpSpPr>
          <p:grpSpPr>
            <a:xfrm>
              <a:off x="3419856" y="374494"/>
              <a:ext cx="15867533" cy="5465214"/>
              <a:chOff x="131998" y="939522"/>
              <a:chExt cx="21075630" cy="7259026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8711741A-5237-B0A6-9B9C-A9052E0F8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1415850" y="4664302"/>
                <a:ext cx="19791777" cy="353424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C8B5BC-0AF8-A4A9-D0E2-31FB62CED4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1415851" y="939522"/>
                <a:ext cx="19791777" cy="3534246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5A02D9-D2FB-0994-84EE-2D124540EDE8}"/>
                  </a:ext>
                </a:extLst>
              </p:cNvPr>
              <p:cNvSpPr txBox="1"/>
              <p:nvPr/>
            </p:nvSpPr>
            <p:spPr>
              <a:xfrm>
                <a:off x="131998" y="2223386"/>
                <a:ext cx="2104839" cy="13628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UCLA CNP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98CBB8-8433-826D-AF84-973C99C961D1}"/>
                  </a:ext>
                </a:extLst>
              </p:cNvPr>
              <p:cNvSpPr txBox="1"/>
              <p:nvPr/>
            </p:nvSpPr>
            <p:spPr>
              <a:xfrm>
                <a:off x="131998" y="6449611"/>
                <a:ext cx="2104839" cy="790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575" dirty="0">
                    <a:latin typeface="Tw Cen MT" panose="020B0602020104020603" pitchFamily="34" charset="77"/>
                    <a:ea typeface="Open Sans" pitchFamily="2" charset="0"/>
                    <a:cs typeface="Open Sans" pitchFamily="2" charset="0"/>
                  </a:rPr>
                  <a:t>ABIDE</a:t>
                </a:r>
                <a:endParaRPr lang="en-AU" sz="1575" dirty="0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9F7127-D358-8F70-6ECE-DB8E27FE85C9}"/>
                </a:ext>
              </a:extLst>
            </p:cNvPr>
            <p:cNvSpPr txBox="1"/>
            <p:nvPr/>
          </p:nvSpPr>
          <p:spPr>
            <a:xfrm>
              <a:off x="3419855" y="374494"/>
              <a:ext cx="1584702" cy="6566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>
                  <a:latin typeface="Tw Cen MT" panose="020B0602020104020603" pitchFamily="34" charset="77"/>
                  <a:ea typeface="Open Sans" pitchFamily="2" charset="0"/>
                  <a:cs typeface="Open Sans" pitchFamily="2" charset="0"/>
                </a:rPr>
                <a:t>B</a:t>
              </a:r>
              <a:endParaRPr lang="en-AU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30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3</cp:revision>
  <dcterms:created xsi:type="dcterms:W3CDTF">2023-03-19T08:56:25Z</dcterms:created>
  <dcterms:modified xsi:type="dcterms:W3CDTF">2023-03-23T02:34:00Z</dcterms:modified>
</cp:coreProperties>
</file>