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95" r:id="rId2"/>
  </p:sldIdLst>
  <p:sldSz cx="7543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327"/>
  </p:normalViewPr>
  <p:slideViewPr>
    <p:cSldViewPr snapToGrid="0">
      <p:cViewPr>
        <p:scale>
          <a:sx n="129" d="100"/>
          <a:sy n="129" d="100"/>
        </p:scale>
        <p:origin x="180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24:53.535"/>
    </inkml:context>
    <inkml:brush xml:id="br0">
      <inkml:brushProperty name="width" value="0.05" units="cm"/>
      <inkml:brushProperty name="height" value="0.05" units="cm"/>
      <inkml:brushProperty name="color" value="#FB6601"/>
    </inkml:brush>
  </inkml:definitions>
  <inkml:trace contextRef="#ctx0" brushRef="#br0">0 280 24575,'0'-2'0,"0"-1"0,0 1 0,2-1 0,-2 1 0,2 0 0,-2-1 0,1 0 0,3 1 0,-3 1 0,1-2 0,-2 1 0,1 1 0,1-2 0,1 0 0,-3 3 0,4-3 0,-4 0 0,2 1 0,-2 1 0,0-2 0,0 1 0,1 1 0,-1-2 0,4 0 0,-4 2 0,0-1 0,0-1 0,0 1 0,1 0 0,-1-1 0,3-1 0,-1 3 0,-1-1 0,-1-1 0,0 3 0,0-4 0,0 2 0,0 1 0,1-2 0,1-2 0,1 3 0,0-4 0,-3 4 0,4-4 0,-4 4 0,3-3 0,-3 3 0,3-2 0,-3 1 0,0 0 0,0 0 0,0-1 0,0 1 0,2-1 0,-1 2 0,2-2 0,-3 1 0,4-1 0,-4 2 0,3 0 0,-3-1 0,0 0 0,0 3 0,0-4 0,0 1 0,0 1 0,1-2 0,-1 2 0,2-1 0,-2 1 0,0-1 0,0 0 0,0 0 0,0 2 0,2-2 0,-2 1 0,2-2 0,-2 0 0,0 2 0,0 0 0,0 0 0,2-2 0,-1 1 0,2 0 0,-3-1 0,1 1 0,-1 0 0,0 2 0,0-1 0,3-2 0,-3 2 0,2-2 0,-2 1 0,0-1 0,0 1 0,0 3 0,0-4 0,0 3 0,2-3 0,0 4 0,0-1 0,0 2 0,-4 3 0,0-1 0,0 1 0,0-1 0,2 2 0,0-1 0,0 4 0,0-5 0,0 2 0,0-2 0,0 2 0,0 0 0,0-1 0,0-1 0,0 3 0,0 0 0,0-1 0,0 1 0,0-2 0,0-2 0,0 2 0,0-2 0,0-1 0,0 2 0,0 0 0,0 0 0,0 1 0,0 1 0,0-2 0,0 2 0,0-4 0,0 5 0,0-4 0,0 4 0,0-1 0,0-2 0,0-2 0,0 4 0,0-2 0,0 1 0,0-3 0,0 4 0,0-2 0,2 2 0,-2-1 0,2 1 0,-2-1 0,2 2 0,-2-5 0,2 6 0,-2-6 0,0 4 0,1-1 0,1 1 0,-1-3 0,-1 3 0,0-2 0,2 2 0,-2-2 0,1 1 0,2-1 0,-3 0 0,3 0 0,-3-2 0,3 1 0,-3 2 0,2-1 0,-2 3 0,3-4 0,-2 3 0,1-4 0,-2 2 0,0 0 0,0 2 0,0-3 0,0 4 0,0-3 0,1 1 0,0 1 0,0-2 0,-1-1 0,0 2 0,0-2 0,0 3 0,2-2 0,-2 3 0,2-3 0,0 1 0,-2-1 0,1-1 0,-1 1 0,0-1 0,0 1 0,0 1 0,0-2 0,0 2 0,0-1 0,0-1 0,0 2 0,0-3 0,0 1 0,0 1 0,0-2 0,0 4 0,0-2 0,0 2 0,0-4 0,0 2 0,0 0 0,0-2 0,0 1 0,0 1 0,0-2 0,0 2 0,3-1 0,-3-1 0,3 1 0,-3 1 0,3-2 0,-2 2 0,1-1 0,-1 1 0,-1-2 0,0 1 0,0 1 0,0 0 0,0-1 0,1 2 0,0-2 0,1 1 0,0 0 0,-2 0 0,3 0 0,-3-2 0,3 1 0,-3 0 0,0 2 0,0-3 0,0 3 0,0-1 0,2-3 0,-2 3 0,2 1 0,-2-1 0,1 1 0,1-1 0,-1 0 0,-1 0 0,0 1 0,0-4 0,0 3 0,0 0 0,0-3 0,0 4 0,0-2 0,0-1 0,0 2 0,0-3 0,0-1 0,0-2 0,1-1 0,0 1 0,1 1 0,-2-1 0,0 0 0,0-1 0,0 1 0,0-3 0,0 2 0,0-1 0,2 1 0,-2 2 0,2-4 0,-2 3 0,1-4 0,2 5 0,-1-2 0,0 1 0,-2 1 0,0-1 0,1 1 0,1 0 0,0-3 0,0 2 0,1-2 0,-2 2 0,1-1 0,-2 2 0,4 1 0,-4-1 0,2-1 0,-1-2 0,2 1 0,-1-1 0,-1 2 0,2-1 0,-3 2 0,4-2 0,-4 1 0,1 2 0,-1-2 0,3-1 0,-3 1 0,2-4 0,-1 5 0,-1-4 0,3 4 0,-1-1 0,0 0 0,1 0 0,0-2 0,-2 3 0,-1 0 0,0-2 0,3 2 0,-3-1 0,4-1 0,-4 0 0,2 3 0,-2-3 0,0 1 0,0-2 0,0 2 0,0-1 0,1 2 0,1-3 0,0 2 0,-1-1 0,0 1 0,-1-2 0,0 3 0,0-1 0,3 0 0,-3 0 0,1 1 0,-1-2 0,2 3 0,-2 1 0,3 0 0,-3 2 0,0 2 0,0-1 0,0-1 0,1 4 0,1-2 0,4 5 0,-4-6 0,2 4 0,-4-4 0,3 4 0,-1-4 0,-1 3 0,-1-3 0,0 0 0,0-2 0,2 4 0,-2-2 0,1 2 0,-1-3 0,0 1 0,0-1 0,0-1 0,3 2 0,-3-1 0,1 2 0,-1 0 0,0-1 0,0-1 0,0-1 0,0 2 0,0 0 0,0-2 0,0 1 0,0 0 0,0 0 0,0 0 0,0 0 0,0 1 0,0-3 0,0 4 0,0-2 0,-1-1 0,1 2 0,-3 0 0,3-3 0,0 3 0,0-1 0,0 0 0,0 0 0,0-2 0,0-4 0,0 0 0,0-2 0,0 4 0,0-4 0,0 3 0,0-1 0,3-2 0,-2 0 0,3 0 0,0-2 0,-2-2 0,0 2 0,1-1 0,0 3 0,-2 2 0,4-4 0,-5 7 0,3-3 0,-3-3 0,0-1 0,0 3 0,0-2 0,0 4 0,1-1 0,-1 1 0,3-2 0,-2 3 0,4-1 0,-5 1 0,0-2 0,0 1 0,5-3 0,-5 4 0,5-3 0,-5 2 0,3 1 0,-2 0 0,0-1 0,0 2 0,1-2 0,-1 1 0,0-1 0,-1 2 0,0-4 0,0 3 0,0-1 0,0 0 0,0 2 0,0-2 0,0 0 0,0 2 0,0-1 0,0-1 0,0 1 0,2-3 0,0 1 0,1-1 0,-2 3 0,-1-1 0,0 2 0,0-3 0,0 0 0,0 3 0,0-4 0,0 4 0,0-3 0,2 1 0,-2 0 0,2-1 0,-2 4 0,0-5 0,3 4 0,-3-6 0,3 5 0,-2-4 0,0 3 0,-1-2 0,0 2 0,0 0 0,0 2 0,2-4 0,-2 2 0,2-2 0,-2 2 0,0-1 0,3 1 0,-2-1 0,1 2 0,2-2 0,-3 3 0,0-3 0,-1 2 0,1-1 0,0-1 0,1 1 0,0 0 0,-2 2 0,1-3 0,2 2 0,-3 0 0,3-1 0,-3 2 0,0-1 0,0-1 0,3 1 0,-1 1 0,0-1 0,0 0 0,-1-1 0,-1 1 0,3-1 0,-3 1 0,1 1 0,-1 2 0,0 2 0,0 4 0,0-3 0,0 2 0,0-3 0,0 4 0,0 0 0,0 1 0,0-3 0,2 0 0,-2-2 0,2 0 0,-2 1 0,0 1 0,0-1 0,0 1 0,0-3 0,0 2 0,0-3 0,0 3 0,0-3 0,0 3 0,0-1 0,0 3 0,0-4 0,0 4 0,0-4 0,0 5 0,0-4 0,0 1 0,0-1 0,2 0 0,-2 1 0,2-1 0,-2 0 0,0 1 0,0 1 0,0 2 0,0-1 0,0-1 0,0-3 0,0 1 0,0 1 0,0 1 0,0-2 0,0 3 0,0-4 0,0 3 0,0-2 0,0 0 0,0 0 0,0 0 0,0 0 0,0 2 0,0-1 0,0-1 0,0 0 0,0 1 0,0-1 0,0 2 0,0-4 0,0 2 0,0-1 0,0-1 0,0 2 0,0 0 0,0-2 0,0 2 0,0-1 0,0-1 0,0 1 0,0 1 0,0-1 0,0 1 0,2 1 0,-2-2 0,3 2 0,-3-3 0,0 2 0,0 0 0,0 0 0,0-1 0,1 2 0,0-1 0,0 2 0,-1-2 0,1 2 0,0-3 0,2 3 0,-3-2 0,0 0 0,0-1 0,0 1 0,0 0 0,0 3 0,0-4 0,0 5 0,0-4 0,0 2 0,0-2 0,0-2 0,0 2 0,0-1 0,0-1 0,0 3 0,0 0 0,0-1 0,1-2 0,-1 2 0,2-1 0,-2 1 0,0-2 0,0 2 0,0-1 0,0-1 0,0 2 0,0-1 0,0 0 0,0 1 0,0-1 0,0 1 0,0-1 0,0 0 0,0 0 0,0 1 0,0-2 0,0 1 0,0 1 0,0 0 0,0-2 0,0 1 0,0 1 0,0-2 0,0 1 0,0-2 0,-2 0 0,2-3 0,-1 1 0,1-1 0,0-1 0,0 1 0,3-3 0,3 0 0,0 1 0,0-1 0,-5 1 0,2 3 0,-3-2 0,3 1 0,2-2 0,-2 1 0,3-1 0,-3 2 0,0 0 0,-3 1 0,4-2 0,-1 3 0,-2-2 0,1 0 0,0 1 0,-1-1 0,1-1 0,-1 2 0,0-1 0,3 0 0,-4 1 0,3-1 0,-3 0 0,2 1 0,0 0 0,-2 0 0,4 1 0,-4-2 0,3 2 0,-3-3 0,4 2 0,1 0 0,-3-1 0,3-1 0,-2 2 0,0-3 0,1 1 0,2 0 0,-3 1 0,3-2 0,-4 3 0,1 0 0,-1 1 0,-1-2 0,1 2 0,2-4 0,-4 4 0,4-3 0,-3 2 0,2 0 0,0 0 0,0-3 0,-1 4 0,3-4 0,-4 3 0,3-2 0,-2 2 0,3-2 0,-5 1 0,3 0 0,-3 0 0,2 2 0,0-2 0,-2 1 0,2 0 0,0-1 0,0-1 0,0 2 0,0-2 0,-2 4 0,0 3 0,0 0 0,0 3 0,2-1 0,0-2 0,1 7 0,-2-6 0,3 4 0,-3-5 0,4 4 0,-5-4 0,1 3 0,-1-3 0,0 3 0,0-3 0,0 3 0,2-3 0,-1 1 0,0-1 0,1 0 0,-1-1 0,0 3 0,-1-2 0,0 3 0,0-5 0,0 2 0,0 1 0,3-4 0,-3 3 0,1-1 0,-1 0 0,0 0 0,2 0 0,-2 1 0,2 0 0,-2 0 0,3 0 0,-3 0 0,3 0 0,-3-1 0,2 1 0,-2-1 0,0 1 0,2-2 0,-2 2 0,2-1 0,-2 0 0,0 1 0,2-1 0,-2 1 0,2 0 0,-2-1 0,0 1 0,0 0 0,0-2 0,0 1 0,0 1 0,0-2 0,0 2 0,0-1 0,0-1 0,0 2 0,0-1 0,0 0 0,0 0 0,0-2 0,0-2 0,0-4 0,2-2 0,-1 0 0,2 0 0,-3 1 0,0 4 0,0-6 0,3 5 0,-2-7 0,1 3 0,0-3 0,1 3 0,3-4 0,-2 5 0,-2-1 0,-2 5 0,0-2 0,0 2 0,0-1 0,0 1 0,0-2 0,0 3 0,1-5 0,-1 4 0,4 0 0,-2 0 0,-1 1 0,-1 1 0,0-2 0,0 0 0,2 0 0,2 0 0,-4 1 0,1 1 0,-1-2 0,0 0 0,0 1 0,0-2 0,0 3 0,0-1 0,0-1 0,0 1 0,0 1 0,0-2 0,0 2 0,0-3 0,0 1 0,3 0 0,-3 3 0,2-4 0,-2 1 0,0-1 0,0 2 0,1-3 0,-1 3 0,3-3 0,-1 2 0,1-1 0,-2 2 0,0-1 0,-1 1 0,0-2 0,0 1 0,3-1 0,-3 1 0,3-1 0,0 1 0,-3 1 0,1 0 0,-1-3 0,3 2 0,-1-2 0,-1 3 0,-1 0 0,0-1 0,2 0 0,-1 3 0,0-4 0,-1 1 0,0 1 0,0-1 0,0 1 0,0 0 0,2-2 0,-2 3 0,1-3 0,-1 1 0,0 1 0,0-2 0,3 3 0,-3-1 0,2 0 0,-2-1 0,0 2 0,2-3 0,-2 1 0,3-1 0,-3 2 0,0 1 0,0-1 0,0-2 0,0 1 0,0-1 0,3 0 0,-3 1 0,0 1 0,0 0 0,0-1 0,0 0 0,0 1 0,0 2 0,0 2 0,0 1 0,0 3 0,0-4 0,0 5 0,0-4 0,0 4 0,1-4 0,0 4 0,1-4 0,-2 0 0,0 0 0,0 0 0,0-1 0,0-1 0,0 1 0,0 2 0,0-1 0,0 2 0,0-3 0,0 2 0,0-2 0,0 3 0,0-4 0,0 5 0,0-4 0,0 4 0,0-4 0,0 3 0,0-2 0,0 0 0,0 0 0,0 0 0,0-1 0,0 1 0,0-1 0,0 1 0,0 0 0,0 0 0,0-1 0,0 3 0,0-2 0,0 0 0,0 0 0,0 0 0,0 0 0,0 2 0,0-1 0,0-1 0,0-1 0,0 2 0,0 0 0,0-1 0,0-1 0,0 4 0,0-2 0,0 4 0,0-5 0,0 2 0,0-4 0,0 5 0,0-1 0,0 1 0,0-4 0,0 3 0,0-3 0,0 2 0,0-1 0,0 1 0,0-1 0,0 2 0,0-3 0,0 2 0,0-3 0,0 3 0,0-1 0,0 2 0,0-2 0,0 1 0,0-1 0,0 0 0,0 1 0,0-1 0,0 0 0,0 0 0,0 1 0,0-1 0,0-1 0,0 2 0,0-3 0,0 2 0,0 0 0,0 1 0,0-1 0,0 3 0,0-4 0,0 2 0,0 0 0,0 0 0,0-2 0,0 2 0,0-3 0,0 1 0,0 1 0,0-2 0,0 3 0,0 0 0,0-1 0,0 2 0,0-3 0,0 1 0,0 0 0,0 1 0,0 0 0,0-1 0,0 0 0,0-1 0,0 1 0,0 1 0,0-3 0,0 1 0,0 1 0,0-1 0,0 0 0,0 0 0,0-1 0,0 1 0,2-5 0,-2 1 0,1-2 0,2-1 0,-1 1 0,3 0 0,-5 2 0,3-1 0,1-2 0,-2 3 0,-1-2 0,2 3 0,-3-1 0,3-1 0,0-1 0,1-2 0,0 3 0,2-3 0,-6 3 0,3-2 0,-3 1 0,3 1 0,-3 0 0,0 1 0,0 0 0,0-1 0,0 0 0,0-1 0,1 1 0,-1-1 0,2 2 0,-2-1 0,1 1 0,1 1 0,-1-2 0,0-1 0,1 3 0,1-5 0,-3 4 0,1-2 0,2 2 0,-3-2 0,4 2 0,-2-5 0,5 1 0,-4-1 0,1 3 0,-2 1 0,0 3 0,-2-5 0,2 0 0,-1 2 0,-1-2 0,0 2 0,0 2 0,0-3 0,3 2 0,-3-3 0,4 2 0,-3 0 0,1 0 0,-2 0 0,3-1 0,-3 1 0,0 1 0,3 0 0,-3 1 0,0-2 0,1 0 0,1 3 0,-1 0 0,-1 6 0,0-3 0,0 2 0,0-3 0,0 3 0,0-1 0,2 4 0,-1-5 0,2 6 0,-3-5 0,0 2 0,0-1 0,0 5 0,2-3 0,-2 4 0,2-6 0,-2 4 0,0-7 0,0 4 0,0-2 0,0 0 0,0-1 0,1 2 0,0 1 0,2-1 0,-3-3 0,5 4 0,-5-4 0,1 4 0,-1-3 0,0 0 0,0 0 0,0 1 0,0 1 0,2 0 0,-2-2 0,3-3 0,-3 3 0,0-1 0,0 1 0,0 0 0,1 0 0,2 2 0,-1-2 0,-1 1 0,-1-1 0,0 1 0,1-2 0,1 2 0,2-3 0,-4 1 0,0-1 0,0-1 0,3-1 0,-1-4 0,3 1 0,-2 0 0,5-3 0,-6 4 0,9-6 0,-9 6 0,5-6 0,1 3 0,-3 1 0,4-4 0,-4 4 0,1-2 0,1-5 0,-2 9 0,0-6 0,-1 7 0,-3-3 0,1 2 0,4-4 0,-4 3 0,2-3 0,0 4 0,-2 0 0,1-1 0,0 1 0,0-1 0,0-2 0,-3 4 0,4-2 0,-4 3 0,3-2 0,0 0 0,-2-1 0,3 2 0,-3 0 0,0-1 0,1 0 0,-2 1 0,2 0 0,1-1 0,-3 1 0,3-2 0,-3 2 0,2-1 0,1-1 0,-3 2 0,3-3 0,-2 2 0,0-1 0,3 1 0,-3 0 0,4 0 0,-5 0 0,2 2 0,-2-2 0,0 1 0,2 0 0,-2 1 0,2-1 0,-2 2 0,0 3 0,0 0 0,0 4 0,0 0 0,0-4 0,0 8 0,3-5 0,-3 1 0,3 2 0,-3-7 0,0 7 0,0-5 0,0 4 0,3 2 0,-3 0 0,2 3 0,-2-7 0,2 3 0,-2-5 0,2 2 0,-2-3 0,2 2 0,1-2 0,0 2 0,-1-2 0,4 3 0,-6-3 0,6 4 0,-4-4 0,0 0 0,2 0 0,-1 2 0,0-2 0,3 3 0,-4-6 0,1 5 0,2-2 0,-3 2 0,-1-3 0,1 2 0,-1-1 0,3 0 0,-4 1 0,4 0 0,-4-2 0,1 2 0,1-3 0,-2 3 0,3-2 0,-2-1 0,0 2 0,4 1 0,-5-1 0,3 0 0,0 0 0,-3-2 0,3 1 0,-2 2 0,-1-2 0,2 1 0,-2-1 0,2 1 0,-2-3 0,2-2 0,-2 0 0,0-4 0,0 3 0,0-7 0,0 4 0,0-2 0,0 1 0,0 0 0,0 0 0,0 2 0,0-3 0,0 6 0,0-5 0,0 0 0,0 1 0,0-3 0,0 4 0,0-2 0,0 1 0,0 2 0,0-2 0,0 2 0,0-2 0,0-2 0,0 3 0,0-5 0,0 6 0,0-4 0,0 4 0,0-3 0,0 4 0,0-4 0,0 5 0,0-4 0,0 2 0,0-6 0,0 8 0,0-6 0,0 5 0,0-4 0,0 4 0,0-2 0,2 1 0,0-2 0,1 2 0,-3-5 0,0 6 0,0 0 0,0-1 0,0-2 0,0 3 0,0-4 0,0 5 0,0-1 0,0 1 0,0-2 0,0 2 0,0-3 0,0 3 0,0-2 0,0 1 0,0 0 0,0 1 0,0 1 0,0-4 0,0 3 0,0-1 0,0 0 0,0 2 0,0-4 0,0 2 0,0-1 0,0 2 0,0-4 0,0 5 0,0-7 0,0 5 0,0-14 0,0 11 0,0-12 0,0 14 0,0-5 0,0 5 0,0-4 0,0 3 0,0-1 0,0 5 0,0-1 0,0 2 0,0 0 0,0 17 0,0-8 0,0 10 0,0 2 0,0-4 0,0 15 0,0-18 0,0 8 0,0-14 0,0 26 0,0-14 0,0 11 0,3-17 0,1-5 0,0-3 0,-2 2 0,-2-4 0,1 2 0,-1-2 0,3 4 0,-3-6 0,1 3 0,0-2 0,2 2 0,-3-3 0,5 2 0,-5-3 0,1 2 0,-1 4 0,0-2 0,2 2 0,-2-6 0,5 6 0,-5-5 0,5 4 0,-5-3 0,4 3 0,-3-4 0,2 5 0,-2-6 0,1 4 0,-2-1 0,0 1 0,0-3 0,0 0 0,0 2 0,3-3 0,-3 2 0,1-1 0,1-1 0,-2 2 0,3 1 0,-3-2 0,1 3 0,-1-4 0,3 2 0,-3-1 0,1-1 0,0 1 0,1 2 0,-2-2 0,1 0 0,4 0 0,-5 1 0,3-1 0,-3 0 0,3-1 0,-3 1 0,0 0 0,1 0 0,-1 1 0,4 1 0,-3-4 0,0 4 0,0-1 0,1-1 0,-1-3 0,-1 0 0,2-3 0,-2 1 0,2 0 0,0-2 0,-2 2 0,2-2 0,3-2 0,1-1 0,-1-1 0,1-2 0,-6 5 0,3-3 0,-1 6 0,3-2 0,-5 1 0,3-1 0,-3 1 0,4 0 0,-4 1 0,3-2 0,0 2 0,-1 0 0,0 0 0,-2 1 0,0-1 0,0 1 0,0 0 0,0 1 0,0-2 0,0 1 0,0 0 0,0 0 0,0-1 0,3 2 0,-3-2 0,3 0 0,-3 2 0,1-2 0,2-1 0,-3 2 0,2-2 0,-1 2 0,2-4 0,1 5 0,-1-4 0,-1 3 0,3-2 0,-5 2 0,3-2 0,-3 1 0,4 0 0,-2 0 0,2-1 0,-1 1 0,-3-1 0,3 1 0,-3 0 0,4-1 0,-4 2 0,3-1 0,-1 1 0,-1-1 0,2 3 0,-2-3 0,-1 0 0,0 2 0,0-2 0,3 1 0,-3-2 0,0 2 0,3-3 0,-3 3 0,3-1 0,-3 0 0,0 1 0,0 0 0,0-1 0,0 1 0,0-4 0,0 5 0,0-4 0,0 3 0,0 0 0,0-1 0,0-1 0,0 1 0,-3 0 0,3-1 0,-3 0 0,1 1 0,1-1 0,1 3 0,0-1 0,0-2 0,0 1 0,0 1 0,0-1 0,0 1 0,0 0 0,0-2 0,-1 3 0,-2-2 0,3 1 0,0 0 0,0 1 0,0 2 0,0 3 0,0 0 0,0-1 0,0 0 0,0-1 0,0 3 0,0-3 0,0 1 0,0 1 0,3 1 0,-2 0 0,-1-2 0,0 0 0,0 0 0,0 0 0,0 1 0,0-3 0,0 3 0,0-2 0,0 4 0,0-4 0,1 3 0,1-3 0,-2 2 0,0-2 0,0 3 0,0-2 0,0 2 0,0-1 0,0 2 0,0-4 0,0 7 0,0-5 0,0 0 0,0 0 0,0 0 0,0 0 0,0 0 0,0-1 0,0 2 0,0-1 0,0 3 0,0-4 0,0 5 0,0-7 0,3 6 0,-3-5 0,0 2 0,0-3 0,0 3 0,0-1 0,4 0 0,-4-1 0,2 2 0,-2-1 0,1-1 0,-1 1 0,3 0 0,-3-2 0,0 3 0,0-2 0,0 0 0,1 0 0,-1 0 0,2-1 0,0 3 0,-1-3 0,0 1 0,-1 1 0,2-2 0,-1 2 0,2 0 0,-1 0 0,-2-1 0,0 0 0,3 1 0,-1 0 0,2-1 0,-3-1 0,1 1 0,-2 0 0,0-1 0,0 1 0,2 1 0,-2 2 0,1-1 0,2-1 0,-3-1 0,1-2 0,-1 2 0,0 1 0,0-1 0,2-1 0,-2 2 0,4-1 0,-4-1 0,0 1 0,0 2 0,0-4 0,3 3 0,-3 0 0,0-3 0,0 3 0,0 0 0,0-2 0,0 2 0,0-1 0,0 0 0,0 0 0,0 0 0,0 1 0,0-3 0,0 3 0,0 0 0,0-2 0,0 1 0,0-2 0,-3 0 0,3-2 0,0 2 0,0-5 0,0 3 0,0-3 0,0 1 0,0-1 0,0 3 0,0-1 0,0-5 0,0 4 0,0-6 0,0 6 0,0-2 0,0 2 0,0 1 0,0 0 0,0 0 0,3 1 0,-3-3 0,2 2 0,1-1 0,-2 1 0,0 1 0,-1-2 0,4 0 0,-3-1 0,3 1 0,-3 0 0,2-1 0,1 1 0,-2 0 0,2 0 0,-4 0 0,1-1 0,2-2 0,-3 3 0,4-5 0,-4 6 0,2-6 0,-2 6 0,0-4 0,0 5 0,0-2 0,0 2 0,3-4 0,-3 5 0,4-7 0,-4 5 0,2-3 0,-2 3 0,1 0 0,2-1 0,-1 1 0,0-3 0,-1 2 0,1 1 0,0 0 0,3 1 0,-5-2 0,3 1 0,0-1 0,-2 1 0,2 0 0,-3 1 0,0-1 0,3 0 0,0-1 0,-3 1 0,0-2 0,0 2 0,4-5 0,-4 5 0,5-9 0,-4 9 0,3-5 0,-4 6 0,0-4 0,2 2 0,-2-4 0,2 1 0,1-1 0,-1 6 0,2-4 0,-4 5 0,0-2 0,0 0 0,0 1 0,1-2 0,1-1 0,1 2 0,-2-3 0,-1 5 0,0-4 0,0 3 0,0 0 0,0-1 0,0-1 0,1 2 0,0-3 0,3 1 0,-4 2 0,1-2 0,2 1 0,-3 3 0,3-3 0,-2 0 0,1 3 0,2-4 0,-2 1 0,-1 2 0,2-4 0,-2 2 0,1-1 0,2 1 0,-4 1 0,4 0 0,-2 0 0,-2 1 0,2-3 0,-1 2 0,3-2 0,-4 1 0,1 1 0,1-1 0,-2 1 0,3 0 0,-2 0 0,2 0 0,-3-2 0,3 4 0,-3-3 0,0 1 0,0 2 0,0 2 0,0 1 0,0 1 0,0-1 0,0 0 0,0-1 0,0 1 0,0 7 0,0-5 0,0 5 0,0-7 0,0 0 0,2-2 0,-1 5 0,3 0 0,-4-1 0,1-3 0,-1 2 0,0-2 0,0 3 0,0-2 0,0 7 0,0-6 0,0 4 0,0-4 0,0 1 0,0-2 0,2 0 0,-2-1 0,5 6 0,-3-5 0,1 5 0,-2-3 0,1 2 0,-1 0 0,-1 2 0,0-1 0,0-2 0,0-2 0,0 1 0,0 2 0,1-2 0,1 1 0,-2-1 0,0-2 0,3 1 0,-2 0 0,5 3 0,-5-4 0,2 3 0,-2-5 0,4 8 0,-3-5 0,2 8 0,-4-7 0,0 5 0,0-5 0,1 2 0,2-4 0,1 0 0,-3-1 0,4 5 0,-5-5 0,3 4 0,-2-3 0,-1 2 0,2-2 0,-2 1 0,1 1 0,1-3 0,-1 3 0,-1-3 0,0 1 0,0 1 0,0-2 0,0 3 0,3 2 0,-1-4 0,0 3 0,1-2 0,-3 1 0,0-3 0,0 1 0,0-2 0,0 2 0,0 0 0,0 0 0,0 1 0,0 0 0,1 3 0,0-4 0,1 1 0,-2-2 0,0 1 0,0 2 0,1-1 0,0-1 0,3 0 0,-4-2 0,1 0 0,-1 2 0,0 0 0,2-3 0,-2 3 0,3 0 0,-3-2 0,0 1 0,1 0 0,2 0 0,-1 0 0,-1 1 0,0-2 0,1 0 0,1-1 0,-3 3 0,2-5 0,0 2 0,-2-2 0,6-4 0,-6 3 0,4-6 0,-3 6 0,4-7 0,-2 7 0,1-6 0,-1 5 0,-1-1 0,-1 3 0,0-3 0,2 1 0,-3-4 0,2 6 0,-2-4 0,0 3 0,0-4 0,0 4 0,0 0 0,0-1 0,0 1 0,0 3 0,2-4 0,-1 1 0,4-4 0,-1 3 0,-1-5 0,0 6 0,-1-5 0,-2 6 0,1-6 0,-1 5 0,2-3 0,-2 3 0,0 0 0,0 0 0,3-1 0,-1 1 0,2 0 0,-2 1 0,1-1 0,-2 1 0,1-1 0,0 2 0,-1-2 0,1 1 0,1 1 0,-3-2 0,0 1 0,1 0 0,-1 0 0,4 0 0,-3-1 0,2 2 0,-2-2 0,0 1 0,2 1 0,-2-2 0,4 1 0,-2-1 0,1 0 0,0 2 0,-1-2 0,0 0 0,-3 1 0,4 1 0,-4 1 0,2 1 0,-1 1 0,-1 1 0,3 1 0,-3-2 0,2 5 0,-2-4 0,4 4 0,-4-4 0,0 2 0,0 1 0,0-1 0,0 1 0,0-3 0,0 2 0,0-1 0,0 0 0,0 1 0,0-3 0,0 6 0,0-5 0,0 6 0,0-5 0,0 2 0,0-4 0,0 3 0,1-1 0,-1 0 0,2 0 0,-1 4 0,-1-5 0,4 4 0,-4-1 0,1-2 0,0 3 0,0-6 0,-1 2 0,0 0 0,0-1 0,0 2 0,0-2 0,0 5 0,0-5 0,0 3 0,0-3 0,0 1 0,0-1 0,0 1 0,0-2 0,0 2 0,0 0 0,0 0 0,0 2 0,0-2 0,0 0 0,0-3 0,0 4 0,0-1 0,0 0 0,0 0 0,2 1 0,-2-1 0,3-1 0,-3 0 0,0 0 0,0 0 0,0 1 0,1-3 0,-1 0 0,2 0 0,-2-3 0,0-2 0,0 2 0,4-11 0,-1 2 0,5-18 0,-3 9 0,2-8 0,-1 5 0,0 8 0,-2-2 0,0-1 0,-4 10 0,4-17 0,-1 16 0,1-14 0,2 15 0,-3-2 0,1 2 0,-1 2 0,2 0 0,-3-5 0,-2 9 0,0-9 0,0 7 0,0-1 0,3 0 0,-3 3 0,2-3 0,-2 0 0,0 3 0,0-5 0,0 5 0,0-5 0,0 6 0,0-7 0,0 5 0,2 0 0,-2 2 0,3-3 0,-3 2 0,1 0 0,-1 0 0,3 3 0,-3-4 0,0 1 0,1 3 0,-1-3 0,2-1 0,-2 2 0,0 0 0,0 0 0,0 1 0,2-3 0,-1 2 0,0-3 0,1 3 0,-2-4 0,2 5 0,-2-1 0,0-2 0,0 4 0,0 4 0,3-2 0,-3 1 0,4 2 0,-2-2 0,5 7 0,-7-8 0,4 6 0,-2-3 0,1 2 0,3 6 0,-3-3 0,7 13 0,-4-8 0,1 5 0,1 1 0,2 3 0,2 7 0,-6-19 0,-2 2 0,-4-10 0,3 9 0,-1-10 0,-2 4 0,5-3 0,-5 2 0,1-1 0,-1-3 0,0 1 0,0 3 0,0-2 0,2 1 0,-1-3 0,0 1 0,1 0 0,0 2 0,1-3 0,-2 2 0,1-1 0,-2 0 0,2 0 0,0 1 0,-2 2 0,2 0 0,-2-1 0,0-2 0,1 2 0,1-1 0,-1 0 0,1 1 0,-1-4 0,2 6 0,0-4 0,0 1 0,-1-1 0,1 0 0,-3 0 0,3 0 0,-3-1 0,0 0 0,0 1 0,0-1 0,1 0 0,0 0 0,0 1 0,-1-1 0,0 1 0,0-1 0,0 1 0,0-2 0,0 2 0,3-1 0,-3-1 0,4 2 0,-4-1 0,1 1 0,-1-2 0,0 1 0,0 1 0,0-3 0,0 4 0,0-2 0,0-1 0,0 2 0,0-1 0,0-1 0,0 2 0,0-1 0,0 0 0,0-2 0,0-2 0,0 0 0,3-4 0,-3 3 0,2-1 0,-2 1 0,2-3 0,-2 1 0,6-1 0,-6 0 0,1 3 0,5-9 0,-6 7 0,7-8 0,-4 9 0,3-2 0,-4 3 0,5-6 0,-5 7 0,0-4 0,-1 3 0,-1-1 0,0 1 0,0-3 0,3 4 0,-3-3 0,2 2 0,-2 0 0,0 0 0,2 1 0,-2 0 0,3 0 0,1-3 0,0 1 0,-2 0 0,-2 2 0,3-1 0,-3 1 0,2-1 0,-2 1 0,0 0 0,0 0 0,0-1 0,0 0 0,0 0 0,0 1 0,0-3 0,0 2 0,0 2 0,0-2 0,0 0 0,0 0 0,0 1 0,0 0 0,0-2 0,0 1 0,0 0 0,0 1 0,0 0 0,0 0 0,0 0 0,0 0 0,0 2 0,0 1 0,2 1 0,-2 1 0,3-1 0,-3 0 0,3 0 0,-1 2 0,0-2 0,0 2 0,-2-2 0,4 2 0,-1-1 0,0 1 0,4 4 0,-4-4 0,3 3 0,-4-4 0,3 3 0,-5-4 0,5 3 0,-2-4 0,-1 3 0,2-2 0,0 3 0,-2-2 0,2 2 0,1 1 0,-2-3 0,1 2 0,-3-1 0,-1-1 0,0 0 0,0 2 0,1 0 0,1 1 0,-1 1 0,-1-4 0,0 1 0,0-2 0,2 5 0,-1-4 0,2 2 0,0-3 0,-2 3 0,-1-2 0,2 2 0,-2-2 0,0 0 0,1 0 0,2 0 0,-1-1 0,0 0 0,-2 1 0,0-2 0,0 3 0,0-1 0,0 0 0,0 0 0,0-2 0,0 2 0,0-2 0,0 1 0,0 1 0,0 0 0,0-2 0,0 2 0,3-1 0,-3-1 0,0 2 0,0-1 0,3 0 0,-3-2 0,4-2 0,-4 0 0,2-2 0,-1 2 0,0-1 0,2 1 0,-2 0 0,4-1 0,-5 0 0,5-4 0,-3 5 0,1-2 0,-2 1 0,5-2 0,-5 2 0,7-4 0,-5 4 0,1-3 0,-1 4 0,1-3 0,-2 2 0,2-1 0,-4 1 0,5-2 0,-4 1 0,4 0 0,-2 1 0,0-2 0,2 3 0,-2-3 0,1 3 0,1-2 0,-3 2 0,2-2 0,0 0 0,1-1 0,-2 2 0,1-2 0,-3 3 0,2-4 0,2 3 0,-4 0 0,3-1 0,-2 0 0,3-1 0,-2-1 0,0 3 0,0-1 0,0 2 0,-1-2 0,0 1 0,-1 0 0,0 0 0,4-1 0,-4 1 0,3 0 0,-4 0 0,0 2 0,0-2 0,0 0 0,0-1 0,0 2 0,0 0 0,0-2 0,0 1 0,0 1 0,0-1 0,0 0 0,0 0 0,0 0 0,0 2 0,0-2 0,0-1 0,0 2 0,0 0 0,0 0 0,0-1 0,0 2 0,0 0 0,0 2 0,0 2 0,0 0 0,0 0 0,0-1 0,0 4 0,0-2 0,0 6 0,0 0 0,0 2 0,0-5 0,2 1 0,1 1 0,3 1 0,-2 3 0,-1-5 0,-3-2 0,4-1 0,-1-2 0,1 6 0,0-4 0,0 2 0,-3-3 0,0 1 0,2-2 0,0 3 0,0-5 0,1 4 0,-4-3 0,3 3 0,0-1 0,1 1 0,-2-2 0,2-1 0,-4 1 0,2-1 0,-2-1 0,0 1 0,0 1 0,1 0 0,2 0 0,-2 0 0,2 1 0,-3-2 0,0-1 0,0 2 0,0 0 0,0 0 0,0 2 0,0-2 0,3 1 0,-3-1 0,7 2 0,-7-3 0,3 1 0,0 0 0,-3 0 0,1-1 0,-1 1 0,3-3 0,-1 3 0,0 0 0,0-2 0,-1 0 0,-2-2 0,-1-6 0,1 4 0,1-3 0,0-3 0,1 3 0,1-4 0,-1 4 0,4-6 0,-3 0 0,5-4 0,0 6 0,-4 1 0,0 3 0,-2 1 0,1 0 0,1 2 0,2-5 0,-2 3 0,-2-1 0,3-1 0,-1 5 0,-2-3 0,1 3 0,-2-1 0,2 0 0,-2 2 0,2-1 0,0-1 0,-2 1 0,2 1 0,0-2 0,-1 0 0,4 0 0,-3-2 0,-1 4 0,2-2 0,-3 2 0,2-2 0,-2 1 0,0 0 0,0-1 0,0 2 0,1-1 0,-1-1 0,3 2 0,-3-2 0,2 1 0,-2-1 0,1 2 0,-1-1 0,2 0 0,-1 0 0,2-2 0,-1 2 0,1-1 0,-2 1 0,-1-1 0,2 1 0,-2 0 0,3-1 0,-3 1 0,0-1 0,0 0 0,1 2 0,-1-1 0,3-1 0,-3 2 0,0-1 0,0 2 0,0 1 0,0 1 0,0 6 0,0 2 0,0-1 0,0 4 0,0-6 0,0 2 0,0-1 0,0-1 0,0 5 0,0-5 0,0 13 0,0-5 0,0 15 0,0-17 0,0 7 0,2-12 0,1-1 0,0 4 0,1-4 0,-2-1 0,-2 0 0,0-1 0,0 2 0,0-2 0,0 5 0,0-4 0,0 1 0,0-4 0,0 1 0,3-1 0,-3 1 0,1-2 0,-1 1 0,0 1 0,0-2 0,0 3 0,0-4 0,3 2 0,-3-1 0,4 0 0,-4 1 0,2 0 0,-2 3 0,0-4 0,0 3 0,0-2 0,1 0 0,-1 0 0,3 2 0,-3-3 0,0 1 0,0-1 0,1 2 0,0-1 0,2 3 0,-3-4 0,2 1 0,-2 0 0,0 1 0,0-1 0,0 0 0,3 0 0,-3 0 0,2 0 0,-2 2 0,0-4 0,0 2 0,0 0 0,0 0 0,0-1 0,2 2 0,0-2 0,3 0 0,-3 1 0,2-2 0,-2 1 0,0 2 0,-1-2 0,-1-1 0,3 2 0,-3 0 0,2-2 0,-2 2 0,2-1 0,-2-2 0,0-2 0,0-2 0,0 1 0,0-1 0,0-2 0,4-2 0,-3 0 0,5-6 0,-5 4 0,2-3 0,-3 7 0,3-5 0,-3 6 0,4-8 0,0 6 0,1-5 0,-2 7 0,-2-1 0,-1 2 0,2-1 0,-1-1 0,1-7 0,-1 7 0,1-8 0,2 8 0,1-1 0,-2 0 0,-1 2 0,-2 3 0,0-4 0,2-2 0,0 3 0,2-2 0,-1 1 0,-1 2 0,-1-2 0,2-1 0,0 3 0,2-5 0,-5 5 0,3-3 0,-3 0 0,0 3 0,3-4 0,-3 4 0,1-1 0,-1 0 0,2 2 0,-2-1 0,5-2 0,-3 1 0,3-3 0,-4 5 0,3-5 0,-4 5 0,3-3 0,-3 3 0,0 1 0,0 0 0,0 0 0,0 1 0,0-2 0,0 0 0,0 2 0,0-2 0,0 0 0,0 0 0,0-1 0,0 1 0,0-1 0,0 3 0,0-4 0,0 2 0,0-2 0,0 3 0,0-3 0,0 3 0,0-3 0,0 2 0,0-3 0,0 3 0,0 0 0,0-3 0,0 3 0,0-4 0,0 4 0,0-4 0,0 4 0,0-3 0,0 4 0,0-2 0,0 0 0,0 2 0,0-5 0,1 4 0,-1-2 0,3 1 0,-3 1 0,0 3 0,0 2 0,0 1 0,0 0 0,0 2 0,0-1 0,0 4 0,0-1 0,0 3 0,0 3 0,0 10 0,0-2 0,0 3 0,0-13 0,0 11 0,0-12 0,0 15 0,1-17 0,0 1 0,1-6 0,-2 2 0,0-3 0,0 2 0,0 0 0,0-2 0,2 0 0,0 3 0,-1-4 0,1 5 0,-2-4 0,0 0 0,0 1 0,0 0 0,0-3 0,0 3 0,2-1 0,-2 0 0,4 1 0,-4 0 0,4 0 0,-2-1 0,-1-1 0,1 2 0,1 0 0,-3-2 0,2 1 0,-2 2 0,0-3 0,0 3 0,0-1 0,0-3 0,0 3 0,2 0 0,-2-2 0,3 2 0,0 0 0,1-1 0,-1 1 0,-3-2 0,3 1 0,-3 0 0,1 0 0,1 0 0,-2 1 0,5 0 0,-5-2 0,3 3 0,-1-2 0,0 0 0,0 1 0,2-2 0,-1 0 0,1 1 0,-2-1 0,1 2 0,1-1 0,-1-1 0,0 1 0,-2 0 0,5 1 0,-6-1 0,4-1 0,-2-1 0,-2-1 0,4-6 0,-4 5 0,4-7 0,0 4 0,0 0 0,1-3 0,-3 5 0,5-8 0,-3 3 0,2 1 0,-2-3 0,0 3 0,1-3 0,2-3 0,0 3 0,3-5 0,-7 6 0,0 2 0,0 1 0,-2 2 0,2-1 0,-3-2 0,3 6 0,-3-7 0,0 4 0,0-3 0,0 4 0,0-4 0,0 6 0,0-3 0,0 2 0,4-2 0,-3 2 0,4-5 0,-5 4 0,0-1 0,0 1 0,3 0 0,1 0 0,-2 0 0,2 0 0,-4 0 0,4 0 0,-4 1 0,7-5 0,-6 4 0,9-5 0,-8 6 0,2-3 0,-4 2 0,0 0 0,3-1 0,0 1 0,0-3 0,-2 4 0,-1-1 0,2 0 0,0 1 0,0-2 0,-2 3 0,0-4 0,2 3 0,-1-1 0,0 3 0,-1-4 0,0 2 0,0 1 0,0-2 0,0 1 0,0 1 0,0-3 0,0 1 0,0 1 0,0-1 0,0 1 0,0-1 0,0 1 0,2-3 0,-2 3 0,4-2 0,-4 0 0,3 1 0,-3 1 0,0-1 0,1 0 0,1-1 0,2 2 0,-1 2 0,-2 2 0,1 2 0,-2-1 0,1 0 0,-1 2 0,0-2 0,0 4 0,0-2 0,0 4 0,0-6 0,0 9 0,0-7 0,3 8 0,-2-6 0,3 5 0,-3-9 0,4 8 0,-4-10 0,3 5 0,-4-4 0,2 2 0,0-1 0,2 4 0,-2-4 0,-1 2 0,-1-2 0,0 0 0,3 0 0,-2 2 0,1-4 0,-1 4 0,2-3 0,-1 4 0,0-4 0,2 2 0,0 2 0,0-2 0,2 4 0,-6-5 0,4 2 0,-4-3 0,0 1 0,0 0 0,0 0 0,0 1 0,0-1 0,3 2 0,-3-2 0,6 3 0,-4-3 0,2 3 0,-2-4 0,2 3 0,-4-1 0,3 0 0,0-1 0,1 2 0,-2-4 0,0 3 0,0-2 0,-1 1 0,1-1 0,6 3 0,-7-3 0,9 5 0,-10-5 0,4 3 0,-4-1 0,2 0 0,-1-3 0,2 1 0,-2 1 0,1 1 0,3-1 0,-3-3 0,2 3 0,-4 0 0,0-2 0,0 1 0,0 0 0,0 0 0,0 0 0,0 1 0,0-2 0,0 1 0,0 0 0,0 1 0,0-2 0,0 2 0,0 0 0,0-2 0,0 3 0,0-2 0,0 0 0,0 1 0,0-2 0,0 2 0,0 1 0,0-2 0,0 3 0,0-3 0,0 2 0,0-1 0,0 1 0,0-1 0,0-1 0,0 0 0,0 0 0,0 0 0,0-1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AC9A-1302-7B44-BEBC-76061B9693FF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97AB-B89C-7442-BB68-7302D1FEC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4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1pPr>
    <a:lvl2pPr marL="28871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2pPr>
    <a:lvl3pPr marL="577432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3pPr>
    <a:lvl4pPr marL="866149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4pPr>
    <a:lvl5pPr marL="1154864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5pPr>
    <a:lvl6pPr marL="1443581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6pPr>
    <a:lvl7pPr marL="1732297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7pPr>
    <a:lvl8pPr marL="2021013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8pPr>
    <a:lvl9pPr marL="230972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time-series feature classification results. 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9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1197187"/>
            <a:ext cx="6412230" cy="254677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3842174"/>
            <a:ext cx="5657850" cy="1766146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5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389467"/>
            <a:ext cx="1626632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389467"/>
            <a:ext cx="47855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1823722"/>
            <a:ext cx="6506528" cy="3042919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4895429"/>
            <a:ext cx="6506528" cy="1600199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7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89468"/>
            <a:ext cx="6506528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793241"/>
            <a:ext cx="3191381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2672080"/>
            <a:ext cx="31913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1793241"/>
            <a:ext cx="3207098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2672080"/>
            <a:ext cx="320709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82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47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1053255"/>
            <a:ext cx="3819049" cy="5198533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1053255"/>
            <a:ext cx="3819049" cy="5198533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2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389468"/>
            <a:ext cx="6506528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1947333"/>
            <a:ext cx="6506528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605C-ACF6-E948-AFB9-61DA1E8FDC12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6780108"/>
            <a:ext cx="2546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3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customXml" Target="../ink/ink1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9A943B8-7829-67B7-3D24-50326299E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15" r="48277" b="27604"/>
          <a:stretch/>
        </p:blipFill>
        <p:spPr>
          <a:xfrm>
            <a:off x="40407" y="3140621"/>
            <a:ext cx="1727268" cy="2297044"/>
          </a:xfrm>
          <a:prstGeom prst="rect">
            <a:avLst/>
          </a:prstGeom>
        </p:spPr>
      </p:pic>
      <p:pic>
        <p:nvPicPr>
          <p:cNvPr id="30" name="Picture 29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43F694-9A6A-DC27-EE99-80AED92DD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3"/>
          <a:stretch/>
        </p:blipFill>
        <p:spPr>
          <a:xfrm>
            <a:off x="2004645" y="3140031"/>
            <a:ext cx="1531791" cy="3172880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02A30AA3-0B70-7104-0D4B-1B928B8FB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" t="87959" r="73251" b="565"/>
          <a:stretch/>
        </p:blipFill>
        <p:spPr>
          <a:xfrm>
            <a:off x="3085533" y="1497985"/>
            <a:ext cx="1277309" cy="413444"/>
          </a:xfrm>
          <a:prstGeom prst="rect">
            <a:avLst/>
          </a:prstGeom>
        </p:spPr>
      </p:pic>
      <p:pic>
        <p:nvPicPr>
          <p:cNvPr id="24" name="Picture 23" descr="Background pattern&#10;&#10;Description automatically generated">
            <a:extLst>
              <a:ext uri="{FF2B5EF4-FFF2-40B4-BE49-F238E27FC236}">
                <a16:creationId xmlns:a16="http://schemas.microsoft.com/office/drawing/2014/main" id="{510661EA-1D15-41F1-2087-1519D6C28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" t="45489" r="-156" b="15536"/>
          <a:stretch/>
        </p:blipFill>
        <p:spPr>
          <a:xfrm>
            <a:off x="1872510" y="1812199"/>
            <a:ext cx="4358236" cy="1273976"/>
          </a:xfrm>
          <a:prstGeom prst="rect">
            <a:avLst/>
          </a:prstGeom>
        </p:spPr>
      </p:pic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DED9DD9B-8867-864E-9EBA-6D2DD0438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025"/>
          <a:stretch/>
        </p:blipFill>
        <p:spPr>
          <a:xfrm>
            <a:off x="1919921" y="196169"/>
            <a:ext cx="4358236" cy="12739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3F8668-2F6F-63A7-0157-F4879A5D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02374" y="3153147"/>
            <a:ext cx="2528371" cy="30902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-2351332" y="878389"/>
            <a:ext cx="17068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6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2</a:t>
            </a:r>
            <a:endParaRPr lang="en-AU" sz="216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-2784699" y="504669"/>
            <a:ext cx="1537315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</a:t>
            </a:r>
            <a:endParaRPr lang="en-AU" sz="1823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9530B6-756E-85D4-0AAC-281D5F357371}"/>
              </a:ext>
            </a:extLst>
          </p:cNvPr>
          <p:cNvSpPr txBox="1"/>
          <p:nvPr/>
        </p:nvSpPr>
        <p:spPr>
          <a:xfrm>
            <a:off x="525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5AED65-5B52-4F98-F03A-E147F178C761}"/>
              </a:ext>
            </a:extLst>
          </p:cNvPr>
          <p:cNvGrpSpPr/>
          <p:nvPr/>
        </p:nvGrpSpPr>
        <p:grpSpPr>
          <a:xfrm>
            <a:off x="329932" y="418723"/>
            <a:ext cx="1320537" cy="1892008"/>
            <a:chOff x="1408454" y="1690368"/>
            <a:chExt cx="2861820" cy="410029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C54D31-46D4-9D62-3D82-6D3CD432EE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9610" y="3999226"/>
              <a:ext cx="0" cy="12607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F2C0BFD-F24C-391E-6343-06BFCBC34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65" t="68441" r="6149" b="20581"/>
            <a:stretch/>
          </p:blipFill>
          <p:spPr>
            <a:xfrm>
              <a:off x="1501118" y="5421326"/>
              <a:ext cx="276915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AAF6924-0977-14ED-450B-8BD30D101549}"/>
                </a:ext>
              </a:extLst>
            </p:cNvPr>
            <p:cNvGrpSpPr/>
            <p:nvPr/>
          </p:nvGrpSpPr>
          <p:grpSpPr>
            <a:xfrm>
              <a:off x="1624834" y="1690368"/>
              <a:ext cx="1927503" cy="1638377"/>
              <a:chOff x="6161454" y="9025333"/>
              <a:chExt cx="2103424" cy="1787910"/>
            </a:xfrm>
          </p:grpSpPr>
          <p:pic>
            <p:nvPicPr>
              <p:cNvPr id="92" name="Picture 91" descr="Vector image of side view of human brain in pink">
                <a:extLst>
                  <a:ext uri="{FF2B5EF4-FFF2-40B4-BE49-F238E27FC236}">
                    <a16:creationId xmlns:a16="http://schemas.microsoft.com/office/drawing/2014/main" id="{73E9A710-7534-4FD7-9078-642961AE4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1454" y="9025333"/>
                <a:ext cx="2103424" cy="1787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225DB7-4FE5-4044-728D-81F585E41229}"/>
                  </a:ext>
                </a:extLst>
              </p:cNvPr>
              <p:cNvSpPr/>
              <p:nvPr/>
            </p:nvSpPr>
            <p:spPr>
              <a:xfrm>
                <a:off x="6748957" y="10035642"/>
                <a:ext cx="165411" cy="169539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1416">
                  <a:defRPr/>
                </a:pPr>
                <a:endParaRPr lang="en-AU" sz="91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14:cNvPr>
                <p14:cNvContentPartPr/>
                <p14:nvPr/>
              </p14:nvContentPartPr>
              <p14:xfrm>
                <a:off x="1408454" y="3400402"/>
                <a:ext cx="2654677" cy="5253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00868" y="3392819"/>
                  <a:ext cx="2669545" cy="5402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D4D36C15-F332-6D58-A091-53FF5424F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001" y="4086216"/>
              <a:ext cx="927983" cy="107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F137A8-A12D-D513-11D5-E35304744261}"/>
              </a:ext>
            </a:extLst>
          </p:cNvPr>
          <p:cNvSpPr txBox="1"/>
          <p:nvPr/>
        </p:nvSpPr>
        <p:spPr>
          <a:xfrm>
            <a:off x="-2502118" y="2327833"/>
            <a:ext cx="1817977" cy="20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Add supplement/figure showing point relative to null distribution, for top brain region and top feature for each group (to show significance vs non significance)</a:t>
            </a:r>
            <a:endParaRPr lang="en-AU" sz="1418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4D1-C00B-B778-FC1E-12C6837EF855}"/>
              </a:ext>
            </a:extLst>
          </p:cNvPr>
          <p:cNvSpPr txBox="1"/>
          <p:nvPr/>
        </p:nvSpPr>
        <p:spPr>
          <a:xfrm>
            <a:off x="1885275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9331-77BB-39E1-80B0-8875E0503C2E}"/>
              </a:ext>
            </a:extLst>
          </p:cNvPr>
          <p:cNvSpPr txBox="1"/>
          <p:nvPr/>
        </p:nvSpPr>
        <p:spPr>
          <a:xfrm>
            <a:off x="0" y="301920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89D25-5B86-47BF-E90C-E19FF9C3D05D}"/>
              </a:ext>
            </a:extLst>
          </p:cNvPr>
          <p:cNvSpPr txBox="1"/>
          <p:nvPr/>
        </p:nvSpPr>
        <p:spPr>
          <a:xfrm>
            <a:off x="2159001" y="63488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SCZ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5BEF8-3285-CC79-CE72-E02A19A39AF8}"/>
              </a:ext>
            </a:extLst>
          </p:cNvPr>
          <p:cNvSpPr txBox="1"/>
          <p:nvPr/>
        </p:nvSpPr>
        <p:spPr>
          <a:xfrm>
            <a:off x="1926356" y="86454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AC7D1-0928-7158-4FB1-113B0F164025}"/>
              </a:ext>
            </a:extLst>
          </p:cNvPr>
          <p:cNvSpPr txBox="1"/>
          <p:nvPr/>
        </p:nvSpPr>
        <p:spPr>
          <a:xfrm>
            <a:off x="1925797" y="35638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8D023-78E8-618C-32DD-D24CB122ECF7}"/>
              </a:ext>
            </a:extLst>
          </p:cNvPr>
          <p:cNvSpPr txBox="1"/>
          <p:nvPr/>
        </p:nvSpPr>
        <p:spPr>
          <a:xfrm>
            <a:off x="4244638" y="1565290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99575-C6D1-48DA-1E7D-2CB727AEC7F8}"/>
              </a:ext>
            </a:extLst>
          </p:cNvPr>
          <p:cNvSpPr txBox="1"/>
          <p:nvPr/>
        </p:nvSpPr>
        <p:spPr>
          <a:xfrm>
            <a:off x="2199330" y="241353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43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BC5079-2D4E-B5D7-06C5-7C51918FDB32}"/>
              </a:ext>
            </a:extLst>
          </p:cNvPr>
          <p:cNvGrpSpPr/>
          <p:nvPr/>
        </p:nvGrpSpPr>
        <p:grpSpPr>
          <a:xfrm>
            <a:off x="2112241" y="1564734"/>
            <a:ext cx="1071635" cy="455360"/>
            <a:chOff x="4244638" y="63488"/>
            <a:chExt cx="1071635" cy="4553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04905-B014-26A0-2F92-ECCDD82EDD73}"/>
                </a:ext>
              </a:extLst>
            </p:cNvPr>
            <p:cNvSpPr txBox="1"/>
            <p:nvPr/>
          </p:nvSpPr>
          <p:spPr>
            <a:xfrm>
              <a:off x="4244638" y="63488"/>
              <a:ext cx="1071635" cy="310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18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ADHD</a:t>
              </a:r>
              <a:endParaRPr lang="en-AU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88BA7E-9959-6A80-FC7C-E376AC3DA313}"/>
                </a:ext>
              </a:extLst>
            </p:cNvPr>
            <p:cNvSpPr txBox="1"/>
            <p:nvPr/>
          </p:nvSpPr>
          <p:spPr>
            <a:xfrm>
              <a:off x="4268449" y="239541"/>
              <a:ext cx="1024009" cy="279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1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10 regions</a:t>
              </a:r>
              <a:endParaRPr lang="en-AU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EE7E92-CA8B-BC86-0D6F-88EF184BF9A3}"/>
              </a:ext>
            </a:extLst>
          </p:cNvPr>
          <p:cNvSpPr txBox="1"/>
          <p:nvPr/>
        </p:nvSpPr>
        <p:spPr>
          <a:xfrm>
            <a:off x="4244636" y="1727911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19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129F66-5F6D-8C3D-1D9D-42F9BA95E037}"/>
              </a:ext>
            </a:extLst>
          </p:cNvPr>
          <p:cNvGrpSpPr/>
          <p:nvPr/>
        </p:nvGrpSpPr>
        <p:grpSpPr>
          <a:xfrm>
            <a:off x="4298847" y="59807"/>
            <a:ext cx="1071635" cy="461344"/>
            <a:chOff x="2159001" y="1559828"/>
            <a:chExt cx="1071635" cy="4613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22D770-3C3A-480A-BAEA-ED5D6623FA4F}"/>
                </a:ext>
              </a:extLst>
            </p:cNvPr>
            <p:cNvSpPr txBox="1"/>
            <p:nvPr/>
          </p:nvSpPr>
          <p:spPr>
            <a:xfrm>
              <a:off x="2159001" y="1559828"/>
              <a:ext cx="1071635" cy="310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18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BPD</a:t>
              </a:r>
              <a:endParaRPr lang="en-AU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C2ABFF-97CC-BDA6-00A2-9027D8FB5FBE}"/>
                </a:ext>
              </a:extLst>
            </p:cNvPr>
            <p:cNvSpPr txBox="1"/>
            <p:nvPr/>
          </p:nvSpPr>
          <p:spPr>
            <a:xfrm>
              <a:off x="2199329" y="1741865"/>
              <a:ext cx="1024009" cy="279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1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30 regions</a:t>
              </a:r>
              <a:endParaRPr lang="en-AU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CB8B7A-DC9C-CD39-45E0-382F00F43485}"/>
              </a:ext>
            </a:extLst>
          </p:cNvPr>
          <p:cNvSpPr txBox="1"/>
          <p:nvPr/>
        </p:nvSpPr>
        <p:spPr>
          <a:xfrm>
            <a:off x="3661967" y="301920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91A32-3BCC-C4DB-D5C8-49D3A132C8C3}"/>
              </a:ext>
            </a:extLst>
          </p:cNvPr>
          <p:cNvSpPr txBox="1"/>
          <p:nvPr/>
        </p:nvSpPr>
        <p:spPr>
          <a:xfrm>
            <a:off x="-2575724" y="5662095"/>
            <a:ext cx="2575724" cy="528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Show SVM coefficients for PD </a:t>
            </a:r>
            <a:r>
              <a:rPr lang="en-US" sz="1418" dirty="0" err="1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PeriodicityWang</a:t>
            </a:r>
            <a:endParaRPr lang="en-AU" sz="1418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D526-EFE5-D197-5534-16E9964066B4}"/>
              </a:ext>
            </a:extLst>
          </p:cNvPr>
          <p:cNvSpPr txBox="1"/>
          <p:nvPr/>
        </p:nvSpPr>
        <p:spPr>
          <a:xfrm>
            <a:off x="7916849" y="4696959"/>
            <a:ext cx="1817977" cy="96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List feature with largest magnitude SVM coefficient per model</a:t>
            </a:r>
            <a:endParaRPr lang="en-AU" sz="1418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8" name="Picture 27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67A32BA6-7136-3C4B-056C-562302BC9AB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1035" r="52942" b="30369"/>
          <a:stretch/>
        </p:blipFill>
        <p:spPr>
          <a:xfrm>
            <a:off x="1821225" y="3201100"/>
            <a:ext cx="160177" cy="2222103"/>
          </a:xfrm>
          <a:prstGeom prst="rect">
            <a:avLst/>
          </a:prstGeom>
        </p:spPr>
      </p:pic>
      <p:pic>
        <p:nvPicPr>
          <p:cNvPr id="33" name="Picture 3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4D795E8-DDD4-F007-765D-50033028373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512" r="90290" b="35495"/>
          <a:stretch/>
        </p:blipFill>
        <p:spPr>
          <a:xfrm>
            <a:off x="1821225" y="3205006"/>
            <a:ext cx="164150" cy="222210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AD81518-74F1-3018-D2B6-DC9A56CF747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415" t="68723" r="7155" b="-1268"/>
          <a:stretch/>
        </p:blipFill>
        <p:spPr>
          <a:xfrm>
            <a:off x="165938" y="5533294"/>
            <a:ext cx="1864494" cy="7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761</TotalTime>
  <Words>75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19</cp:revision>
  <dcterms:created xsi:type="dcterms:W3CDTF">2023-03-19T08:50:59Z</dcterms:created>
  <dcterms:modified xsi:type="dcterms:W3CDTF">2023-03-23T04:14:56Z</dcterms:modified>
</cp:coreProperties>
</file>