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87" r:id="rId2"/>
    <p:sldId id="29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7" d="100"/>
          <a:sy n="11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8E48E-C78D-6746-8AA0-8AE52D2F233B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BB5CFC-51CA-3744-AF75-A309256D4E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017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Figure S4. Pairwise classification framework. Number of unique directed brain-region pairs (P) is 2,256 for ASD and 6,636 for Schizophrenia.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01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93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BA10-CC9A-59B4-580D-BAA1DEBA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59A135-3434-D97E-940F-2FE1AF990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1684-6D5F-C8C2-765D-2608829D6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35DE-E532-E3B5-DB1F-BB873349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24333-F7BA-F878-D9E0-7999E2F0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32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F3216-20AC-37C1-EF4D-D0D075D3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50A13-F6F5-3766-7EF8-FBFC72EED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0FBE-3657-41A9-C429-B0F3AC1A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3379-9839-AEE4-638A-E49B2763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16F1C-E49D-EE40-25D9-73C13405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0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C19C5-EEB3-6C3D-4A2D-60F3808D7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C56EA-993F-0E9B-7D2E-34F677ADB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1F13-ECE9-A05A-D921-405C19578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CEC3-356E-51FD-F19A-1DB4F29E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32999-CEAE-F9F4-3DFF-9526491F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8336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4666-4977-50EB-6D76-AAD8A00FE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2652E-73E5-4340-546C-72F90D850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4FD82-C80C-6C0E-BE03-64E093B0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AA244-83CA-D918-6981-F4E8DE75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339A-4D35-9254-3F19-6AEC1147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486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488-6F73-C97B-F14E-A72CF6E15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32B4-2CD4-CFF9-B439-00A2D0BC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4E7E-5E39-B383-0762-BE6513B2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9CE90-71D7-8C89-14CE-5E3E5995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8CAC6-1827-3C72-AC3C-A3C7AE54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76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AEFA-0754-070F-9BA0-1D16BFF2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3EEE-89CD-612F-61B7-F638CA9E2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BFA9C-9310-6251-1199-8519B35A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6DB5C-1130-6E5D-C26C-9C39EF1A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FAE6-4940-BAF9-6F0E-2A08E369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5BE3D-0F7B-F2AE-5D12-8BAEE2CF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742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B161-A250-D018-A820-E0674D8C8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BCDE-11DE-8920-0486-451EB3ACF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77877-5D14-4E9A-FCBD-53F460F8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DAB08-1F1D-E638-43D6-56F423056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2C240-E866-8531-04F5-0F6E0CC2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C6BE7-996A-DB68-3821-550C92B92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C4AC0-B5EF-09FF-0A39-20FCC35E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E653A-E3D0-15D1-505A-4C2C802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97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068A4-EBED-1C27-D7D9-52692C77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99B4C-A5A2-87B3-2B6E-79B0E3DE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1EE34-6DA9-B6EC-D8CD-57EBF21D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08DD4-C822-AC13-225E-71761733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2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2871D-330F-4F3C-F057-F8C8A71F4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4A01E-EC78-E383-001E-0D9705FE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02B05-B788-F79B-F7DB-7834C3F7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98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7E16-4FD5-593A-1F89-2C51948B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8CEF6-5048-CC20-DFF2-BBE554A9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B5DED-349A-F41C-024E-2446153E7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D6584-45ED-E614-9DAF-43FA2FA1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862E8-850F-807C-098C-BF791B9D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90E6A-6E10-304D-7557-12CFFEA2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0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7113-FAA9-31C2-DB20-33BF1241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1370F-4E8C-51CB-6227-2ABE87ADA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12BE5-5827-13AC-D821-619171BCF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8D07-B469-D9A7-317F-757C57617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E94EF-14CA-CAD7-19B9-8EBE715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E6587-B103-7F3A-9113-8ED2A7E1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9143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5A58-7817-D515-3195-4B259606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74AC3-B223-034F-8C7C-964B3E8E3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3BEC6-A0B9-4010-AF2F-0C7CFB91A6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AB0A-61B5-C944-9615-809E7F91D5B6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06B2-B836-2496-A29A-90C3B1A54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205DA-06FE-100D-07EE-416544DD3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CBD77-DE70-FB4F-8EE2-C32B359175D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668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ADB13FF5-E4B3-426A-FE0C-9C11FE1F7D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52126" y="622415"/>
            <a:ext cx="11887749" cy="512225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66ACFBF-AF9C-929C-BCA8-0718D2F89A78}"/>
              </a:ext>
            </a:extLst>
          </p:cNvPr>
          <p:cNvSpPr txBox="1"/>
          <p:nvPr/>
        </p:nvSpPr>
        <p:spPr>
          <a:xfrm>
            <a:off x="0" y="-461665"/>
            <a:ext cx="4592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S2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480DFB-E13A-6949-B0BA-1592EB2AFA1A}"/>
              </a:ext>
            </a:extLst>
          </p:cNvPr>
          <p:cNvSpPr txBox="1"/>
          <p:nvPr/>
        </p:nvSpPr>
        <p:spPr>
          <a:xfrm>
            <a:off x="242237" y="659409"/>
            <a:ext cx="331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D64A58-878D-6F67-40EF-8E61F4CCC37F}"/>
              </a:ext>
            </a:extLst>
          </p:cNvPr>
          <p:cNvSpPr txBox="1"/>
          <p:nvPr/>
        </p:nvSpPr>
        <p:spPr>
          <a:xfrm>
            <a:off x="4370102" y="667704"/>
            <a:ext cx="331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2400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70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191">
            <a:extLst>
              <a:ext uri="{FF2B5EF4-FFF2-40B4-BE49-F238E27FC236}">
                <a16:creationId xmlns:a16="http://schemas.microsoft.com/office/drawing/2014/main" id="{D6B96B43-B46A-41D8-ABAB-63CA6F8348F7}"/>
              </a:ext>
            </a:extLst>
          </p:cNvPr>
          <p:cNvSpPr/>
          <p:nvPr/>
        </p:nvSpPr>
        <p:spPr>
          <a:xfrm>
            <a:off x="185753" y="432662"/>
            <a:ext cx="2169796" cy="2814196"/>
          </a:xfrm>
          <a:prstGeom prst="rect">
            <a:avLst/>
          </a:prstGeom>
          <a:noFill/>
          <a:ln w="57150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7241859-88DD-B228-A423-039A01FAB73A}"/>
              </a:ext>
            </a:extLst>
          </p:cNvPr>
          <p:cNvSpPr txBox="1"/>
          <p:nvPr/>
        </p:nvSpPr>
        <p:spPr>
          <a:xfrm>
            <a:off x="430922" y="439498"/>
            <a:ext cx="1658351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SPI-wise classification</a:t>
            </a:r>
            <a:endParaRPr lang="en-AU" sz="1012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EA201C3-F6A2-017F-6F5C-A3105DD9FD98}"/>
              </a:ext>
            </a:extLst>
          </p:cNvPr>
          <p:cNvGrpSpPr/>
          <p:nvPr/>
        </p:nvGrpSpPr>
        <p:grpSpPr>
          <a:xfrm>
            <a:off x="430922" y="2164787"/>
            <a:ext cx="396343" cy="415444"/>
            <a:chOff x="26963080" y="6779941"/>
            <a:chExt cx="1858181" cy="1947733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7AF02AC6-0618-5147-43CE-E16B829676EF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A2F0AC3D-652D-BDE5-3868-AD5BEC23603E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3972E97A-8EAB-B8D7-94F3-C7C8F17A816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CC1252D5-79F5-460C-17AB-8A38B390D5CD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C46721A-1691-9BA9-DDEE-8E83F51B0C83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EA6C0BA5-C2FE-0B7F-DE1B-BBE5FA3CE35B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B8A55857-6328-49C3-F3F8-8A2BEED857BA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924F6A92-2E85-3D89-3497-91264D701DB0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EB2A6138-A52A-90E5-B603-7A86C69F85BD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231E3E24-B042-E152-C284-7DDC60CE9CB2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D9237B3-B961-B0D6-2960-1BF66EFE1899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96F2500-C540-A5E8-A375-529E09EE0959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3E7BCAB9-4FAA-A502-A69A-6ED49F3302B8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60ED39D-EDC8-1AA3-B50F-357BC0B1C504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F39A5727-97EC-D56F-D57D-2F638491A790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0AC5EA11-057C-FBAA-59BE-6A365C6BF02A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E708E8D-873B-7EF5-B91C-5CD91032754C}"/>
              </a:ext>
            </a:extLst>
          </p:cNvPr>
          <p:cNvGrpSpPr/>
          <p:nvPr/>
        </p:nvGrpSpPr>
        <p:grpSpPr>
          <a:xfrm>
            <a:off x="916867" y="2164787"/>
            <a:ext cx="396343" cy="415444"/>
            <a:chOff x="1418016" y="4074009"/>
            <a:chExt cx="704702" cy="738664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68D27E1-3452-994A-48B6-E3D4FB7152FA}"/>
                </a:ext>
              </a:extLst>
            </p:cNvPr>
            <p:cNvGrpSpPr/>
            <p:nvPr/>
          </p:nvGrpSpPr>
          <p:grpSpPr>
            <a:xfrm>
              <a:off x="1418016" y="4074009"/>
              <a:ext cx="704702" cy="738664"/>
              <a:chOff x="2398798" y="5581650"/>
              <a:chExt cx="790575" cy="790576"/>
            </a:xfrm>
          </p:grpSpPr>
          <p:cxnSp>
            <p:nvCxnSpPr>
              <p:cNvPr id="226" name="Straight Arrow Connector 225">
                <a:extLst>
                  <a:ext uri="{FF2B5EF4-FFF2-40B4-BE49-F238E27FC236}">
                    <a16:creationId xmlns:a16="http://schemas.microsoft.com/office/drawing/2014/main" id="{7E99FE1F-AFF5-E380-4E91-013367B22E48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82EB6329-D107-F76C-200B-9C0EC4DB5A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14D2FE29-6737-C376-8A9C-ECB2B492E2BA}"/>
                </a:ext>
              </a:extLst>
            </p:cNvPr>
            <p:cNvSpPr/>
            <p:nvPr/>
          </p:nvSpPr>
          <p:spPr>
            <a:xfrm>
              <a:off x="1780108" y="417634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8B7467C3-5DBD-7FD2-D697-864B4F6C3D6B}"/>
                </a:ext>
              </a:extLst>
            </p:cNvPr>
            <p:cNvSpPr/>
            <p:nvPr/>
          </p:nvSpPr>
          <p:spPr>
            <a:xfrm>
              <a:off x="1589326" y="426900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ED9BA75-B849-E582-376C-1B53EC848A64}"/>
                </a:ext>
              </a:extLst>
            </p:cNvPr>
            <p:cNvSpPr/>
            <p:nvPr/>
          </p:nvSpPr>
          <p:spPr>
            <a:xfrm>
              <a:off x="1485660" y="451995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DAAF303B-A26B-9794-81BF-E61329D15F03}"/>
                </a:ext>
              </a:extLst>
            </p:cNvPr>
            <p:cNvSpPr/>
            <p:nvPr/>
          </p:nvSpPr>
          <p:spPr>
            <a:xfrm>
              <a:off x="1610026" y="451995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60064A65-166E-15F7-1F51-C7A430F34C38}"/>
                </a:ext>
              </a:extLst>
            </p:cNvPr>
            <p:cNvSpPr/>
            <p:nvPr/>
          </p:nvSpPr>
          <p:spPr>
            <a:xfrm>
              <a:off x="1555662" y="471911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692BC7C4-0010-CC8C-DAC2-2742E02BE5A5}"/>
                </a:ext>
              </a:extLst>
            </p:cNvPr>
            <p:cNvSpPr/>
            <p:nvPr/>
          </p:nvSpPr>
          <p:spPr>
            <a:xfrm>
              <a:off x="1870183" y="427141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315313D-6B66-86F9-7B47-87900FC23E78}"/>
                </a:ext>
              </a:extLst>
            </p:cNvPr>
            <p:cNvSpPr/>
            <p:nvPr/>
          </p:nvSpPr>
          <p:spPr>
            <a:xfrm>
              <a:off x="1769261" y="469741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A97DD828-B9AC-379C-E771-CAFBDF299258}"/>
                </a:ext>
              </a:extLst>
            </p:cNvPr>
            <p:cNvSpPr/>
            <p:nvPr/>
          </p:nvSpPr>
          <p:spPr>
            <a:xfrm>
              <a:off x="1881450" y="467560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46BA8F5C-2B5B-C0DC-81E5-0E9CC07A82BC}"/>
                </a:ext>
              </a:extLst>
            </p:cNvPr>
            <p:cNvSpPr/>
            <p:nvPr/>
          </p:nvSpPr>
          <p:spPr>
            <a:xfrm>
              <a:off x="1849806" y="456903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D376DD12-A222-0203-E95C-2BC1F29D3562}"/>
                </a:ext>
              </a:extLst>
            </p:cNvPr>
            <p:cNvSpPr/>
            <p:nvPr/>
          </p:nvSpPr>
          <p:spPr>
            <a:xfrm>
              <a:off x="1706500" y="435313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2C59EEA7-1211-A44C-A4B7-198DE497FD9B}"/>
                </a:ext>
              </a:extLst>
            </p:cNvPr>
            <p:cNvSpPr/>
            <p:nvPr/>
          </p:nvSpPr>
          <p:spPr>
            <a:xfrm>
              <a:off x="2020836" y="464317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7003EA6B-088B-CAC8-221E-50F53F3DE184}"/>
                </a:ext>
              </a:extLst>
            </p:cNvPr>
            <p:cNvSpPr/>
            <p:nvPr/>
          </p:nvSpPr>
          <p:spPr>
            <a:xfrm>
              <a:off x="2000460" y="445230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F85C1422-112A-E405-3B0E-C768F07374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9781" y="4298950"/>
              <a:ext cx="611281" cy="439711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76DD27B-DF9E-65BA-FAA1-E51FFFE353FB}"/>
              </a:ext>
            </a:extLst>
          </p:cNvPr>
          <p:cNvGrpSpPr/>
          <p:nvPr/>
        </p:nvGrpSpPr>
        <p:grpSpPr>
          <a:xfrm>
            <a:off x="1710967" y="2164787"/>
            <a:ext cx="396343" cy="415444"/>
            <a:chOff x="2829933" y="4074009"/>
            <a:chExt cx="704702" cy="738664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AB4FE52-F920-B7D7-F3BA-3AC59EDA0AB6}"/>
                </a:ext>
              </a:extLst>
            </p:cNvPr>
            <p:cNvGrpSpPr/>
            <p:nvPr/>
          </p:nvGrpSpPr>
          <p:grpSpPr>
            <a:xfrm>
              <a:off x="2829933" y="4074009"/>
              <a:ext cx="704702" cy="738664"/>
              <a:chOff x="2398798" y="5581650"/>
              <a:chExt cx="790575" cy="790576"/>
            </a:xfrm>
          </p:grpSpPr>
          <p:cxnSp>
            <p:nvCxnSpPr>
              <p:cNvPr id="243" name="Straight Arrow Connector 242">
                <a:extLst>
                  <a:ext uri="{FF2B5EF4-FFF2-40B4-BE49-F238E27FC236}">
                    <a16:creationId xmlns:a16="http://schemas.microsoft.com/office/drawing/2014/main" id="{93D8A5E9-B634-5AE6-B85A-C77B8D9036DB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>
                <a:extLst>
                  <a:ext uri="{FF2B5EF4-FFF2-40B4-BE49-F238E27FC236}">
                    <a16:creationId xmlns:a16="http://schemas.microsoft.com/office/drawing/2014/main" id="{532FCC92-A132-B48C-C863-4F105F3F943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55207D30-1AA0-C90A-2621-CD59E0BE161D}"/>
                </a:ext>
              </a:extLst>
            </p:cNvPr>
            <p:cNvSpPr/>
            <p:nvPr/>
          </p:nvSpPr>
          <p:spPr>
            <a:xfrm>
              <a:off x="3249465" y="424497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CBB06CD9-EB5A-4CF8-64FE-6CE2869A8409}"/>
                </a:ext>
              </a:extLst>
            </p:cNvPr>
            <p:cNvSpPr/>
            <p:nvPr/>
          </p:nvSpPr>
          <p:spPr>
            <a:xfrm>
              <a:off x="3070686" y="419663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523B54DF-FFE0-EB67-9AE1-9D59532CD8E5}"/>
                </a:ext>
              </a:extLst>
            </p:cNvPr>
            <p:cNvSpPr/>
            <p:nvPr/>
          </p:nvSpPr>
          <p:spPr>
            <a:xfrm>
              <a:off x="3249464" y="436203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27298EE5-7912-18CA-FCA4-57D8FBEBA460}"/>
                </a:ext>
              </a:extLst>
            </p:cNvPr>
            <p:cNvSpPr/>
            <p:nvPr/>
          </p:nvSpPr>
          <p:spPr>
            <a:xfrm>
              <a:off x="3387683" y="429638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2E8DDDC2-4B99-3869-F624-4AC846A081C5}"/>
                </a:ext>
              </a:extLst>
            </p:cNvPr>
            <p:cNvSpPr/>
            <p:nvPr/>
          </p:nvSpPr>
          <p:spPr>
            <a:xfrm>
              <a:off x="3269840" y="469729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C619BA6-7D99-1CCC-EA1E-73ECF9669CD5}"/>
                </a:ext>
              </a:extLst>
            </p:cNvPr>
            <p:cNvSpPr/>
            <p:nvPr/>
          </p:nvSpPr>
          <p:spPr>
            <a:xfrm>
              <a:off x="3423202" y="445038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2619A8FB-08F2-4738-7B4F-0433A2CE8256}"/>
                </a:ext>
              </a:extLst>
            </p:cNvPr>
            <p:cNvSpPr/>
            <p:nvPr/>
          </p:nvSpPr>
          <p:spPr>
            <a:xfrm>
              <a:off x="2896091" y="432250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AED3EA35-6439-A9AD-63FC-5066A26D7F50}"/>
                </a:ext>
              </a:extLst>
            </p:cNvPr>
            <p:cNvSpPr/>
            <p:nvPr/>
          </p:nvSpPr>
          <p:spPr>
            <a:xfrm>
              <a:off x="2980020" y="454225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1A829D67-F0DC-EA47-C43D-19F008920F13}"/>
                </a:ext>
              </a:extLst>
            </p:cNvPr>
            <p:cNvSpPr/>
            <p:nvPr/>
          </p:nvSpPr>
          <p:spPr>
            <a:xfrm>
              <a:off x="3144043" y="433535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B22A03DA-D88B-F6EA-A082-868332255651}"/>
                </a:ext>
              </a:extLst>
            </p:cNvPr>
            <p:cNvSpPr/>
            <p:nvPr/>
          </p:nvSpPr>
          <p:spPr>
            <a:xfrm>
              <a:off x="2892210" y="439959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EC14010D-AFB5-4559-A686-462F02E60764}"/>
                </a:ext>
              </a:extLst>
            </p:cNvPr>
            <p:cNvSpPr/>
            <p:nvPr/>
          </p:nvSpPr>
          <p:spPr>
            <a:xfrm>
              <a:off x="2889180" y="4632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F908581-CB1B-7225-8830-2CB545CF7774}"/>
                </a:ext>
              </a:extLst>
            </p:cNvPr>
            <p:cNvSpPr/>
            <p:nvPr/>
          </p:nvSpPr>
          <p:spPr>
            <a:xfrm>
              <a:off x="3057051" y="464932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193832A-20C5-2EFC-EA5E-6AC6382A2A51}"/>
                </a:ext>
              </a:extLst>
            </p:cNvPr>
            <p:cNvCxnSpPr>
              <a:cxnSpLocks/>
            </p:cNvCxnSpPr>
            <p:nvPr/>
          </p:nvCxnSpPr>
          <p:spPr>
            <a:xfrm>
              <a:off x="2907264" y="4208545"/>
              <a:ext cx="477823" cy="414310"/>
            </a:xfrm>
            <a:prstGeom prst="line">
              <a:avLst/>
            </a:prstGeom>
            <a:ln w="38100">
              <a:solidFill>
                <a:srgbClr val="B179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21C10169-2DE0-0F6B-73EF-CC1BC8E725E1}"/>
              </a:ext>
            </a:extLst>
          </p:cNvPr>
          <p:cNvSpPr txBox="1"/>
          <p:nvPr/>
        </p:nvSpPr>
        <p:spPr>
          <a:xfrm>
            <a:off x="355834" y="2042964"/>
            <a:ext cx="508318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1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32A01260-81CC-2653-FD59-438874E7F377}"/>
              </a:ext>
            </a:extLst>
          </p:cNvPr>
          <p:cNvSpPr txBox="1"/>
          <p:nvPr/>
        </p:nvSpPr>
        <p:spPr>
          <a:xfrm>
            <a:off x="863286" y="2038547"/>
            <a:ext cx="508318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2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3C488F81-34BB-A2AB-F1BE-1E30DCF60210}"/>
              </a:ext>
            </a:extLst>
          </p:cNvPr>
          <p:cNvSpPr txBox="1"/>
          <p:nvPr/>
        </p:nvSpPr>
        <p:spPr>
          <a:xfrm>
            <a:off x="1666440" y="2038541"/>
            <a:ext cx="542577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S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9C434669-B222-C7DF-3919-EC2781C174DC}"/>
              </a:ext>
            </a:extLst>
          </p:cNvPr>
          <p:cNvSpPr txBox="1"/>
          <p:nvPr/>
        </p:nvSpPr>
        <p:spPr>
          <a:xfrm>
            <a:off x="1393321" y="2226975"/>
            <a:ext cx="226949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B7E948A-4476-A4ED-2872-3088A01A3385}"/>
              </a:ext>
            </a:extLst>
          </p:cNvPr>
          <p:cNvSpPr txBox="1"/>
          <p:nvPr/>
        </p:nvSpPr>
        <p:spPr>
          <a:xfrm>
            <a:off x="542501" y="1841629"/>
            <a:ext cx="146592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u="sng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 by SPI</a:t>
            </a:r>
            <a:endParaRPr lang="en-AU" sz="900" u="sng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4A65F0D-DA13-408E-367D-E607A731C0E6}"/>
              </a:ext>
            </a:extLst>
          </p:cNvPr>
          <p:cNvSpPr txBox="1"/>
          <p:nvPr/>
        </p:nvSpPr>
        <p:spPr>
          <a:xfrm>
            <a:off x="207181" y="2666555"/>
            <a:ext cx="2148367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Goal: Identify which set(s) of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interactions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exhibit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significantly different brain-wide dynamics 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in patients vs. controls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64C4213-71BF-3E2C-9EB3-518FFF5A24EC}"/>
              </a:ext>
            </a:extLst>
          </p:cNvPr>
          <p:cNvSpPr txBox="1"/>
          <p:nvPr/>
        </p:nvSpPr>
        <p:spPr>
          <a:xfrm>
            <a:off x="2953663" y="447177"/>
            <a:ext cx="3210163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features + univariate features classification</a:t>
            </a:r>
            <a:endParaRPr lang="en-AU" sz="1012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A80564-EECA-58CC-75E0-581A27110218}"/>
              </a:ext>
            </a:extLst>
          </p:cNvPr>
          <p:cNvSpPr txBox="1"/>
          <p:nvPr/>
        </p:nvSpPr>
        <p:spPr>
          <a:xfrm>
            <a:off x="2580848" y="2794240"/>
            <a:ext cx="4132131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Goal: Identify which set(s) of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pairwise interactions 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exhibit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improved classification performance</a:t>
            </a:r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 with the addition of </a:t>
            </a:r>
            <a:r>
              <a:rPr lang="en-US" sz="787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univariate region-by-TS-feature data</a:t>
            </a:r>
            <a:endParaRPr lang="en-AU" sz="787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A63EBF43-E52E-F361-C3B0-E02EAFA9601A}"/>
              </a:ext>
            </a:extLst>
          </p:cNvPr>
          <p:cNvSpPr txBox="1"/>
          <p:nvPr/>
        </p:nvSpPr>
        <p:spPr>
          <a:xfrm>
            <a:off x="2678556" y="1829007"/>
            <a:ext cx="391596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u="sng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Linear SVM by SPI with all Univariate Region-by-Feature combinations</a:t>
            </a:r>
            <a:endParaRPr lang="en-AU" sz="900" u="sng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9262148-3F1D-E46C-23B0-E2E5BC50C686}"/>
              </a:ext>
            </a:extLst>
          </p:cNvPr>
          <p:cNvSpPr/>
          <p:nvPr/>
        </p:nvSpPr>
        <p:spPr>
          <a:xfrm>
            <a:off x="2462682" y="434531"/>
            <a:ext cx="4305783" cy="2814196"/>
          </a:xfrm>
          <a:prstGeom prst="rect">
            <a:avLst/>
          </a:prstGeom>
          <a:noFill/>
          <a:ln w="57150">
            <a:solidFill>
              <a:srgbClr val="EFAD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3A37EAB-EC34-0E14-A96B-B1E13FCA7C3C}"/>
              </a:ext>
            </a:extLst>
          </p:cNvPr>
          <p:cNvSpPr/>
          <p:nvPr/>
        </p:nvSpPr>
        <p:spPr>
          <a:xfrm>
            <a:off x="2584189" y="755586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F8E3CEB-E38C-186C-9D55-EF884CD53E8A}"/>
              </a:ext>
            </a:extLst>
          </p:cNvPr>
          <p:cNvSpPr/>
          <p:nvPr/>
        </p:nvSpPr>
        <p:spPr>
          <a:xfrm>
            <a:off x="2653503" y="832391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E4EF8B1A-CB9A-F926-E5E7-6E4FD25DF06F}"/>
              </a:ext>
            </a:extLst>
          </p:cNvPr>
          <p:cNvSpPr/>
          <p:nvPr/>
        </p:nvSpPr>
        <p:spPr>
          <a:xfrm>
            <a:off x="2737077" y="908419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graphicFrame>
        <p:nvGraphicFramePr>
          <p:cNvPr id="258" name="Table 27">
            <a:extLst>
              <a:ext uri="{FF2B5EF4-FFF2-40B4-BE49-F238E27FC236}">
                <a16:creationId xmlns:a16="http://schemas.microsoft.com/office/drawing/2014/main" id="{1CF62CFB-BD71-C8F6-4B8D-2AAFAB942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78400"/>
              </p:ext>
            </p:extLst>
          </p:nvPr>
        </p:nvGraphicFramePr>
        <p:xfrm>
          <a:off x="2814843" y="994758"/>
          <a:ext cx="547010" cy="54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2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59" name="Rectangle 258">
            <a:extLst>
              <a:ext uri="{FF2B5EF4-FFF2-40B4-BE49-F238E27FC236}">
                <a16:creationId xmlns:a16="http://schemas.microsoft.com/office/drawing/2014/main" id="{1AF8B3FD-5BE3-C110-5741-BE1EB1F3CB2D}"/>
              </a:ext>
            </a:extLst>
          </p:cNvPr>
          <p:cNvSpPr/>
          <p:nvPr/>
        </p:nvSpPr>
        <p:spPr>
          <a:xfrm>
            <a:off x="2810872" y="992468"/>
            <a:ext cx="553413" cy="553413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60" name="Right Bracket 259">
            <a:extLst>
              <a:ext uri="{FF2B5EF4-FFF2-40B4-BE49-F238E27FC236}">
                <a16:creationId xmlns:a16="http://schemas.microsoft.com/office/drawing/2014/main" id="{2877B477-B7F2-D1E4-644D-A8A86BC35849}"/>
              </a:ext>
            </a:extLst>
          </p:cNvPr>
          <p:cNvSpPr/>
          <p:nvPr/>
        </p:nvSpPr>
        <p:spPr>
          <a:xfrm rot="19021902">
            <a:off x="3267789" y="693064"/>
            <a:ext cx="25714" cy="31117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056CC78-ECCD-6511-D88C-AD8BAA342B02}"/>
              </a:ext>
            </a:extLst>
          </p:cNvPr>
          <p:cNvSpPr txBox="1"/>
          <p:nvPr/>
        </p:nvSpPr>
        <p:spPr>
          <a:xfrm>
            <a:off x="3290497" y="692987"/>
            <a:ext cx="310947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6E56C080-743B-0C3E-9365-50C73B3C10A4}"/>
              </a:ext>
            </a:extLst>
          </p:cNvPr>
          <p:cNvCxnSpPr>
            <a:cxnSpLocks/>
          </p:cNvCxnSpPr>
          <p:nvPr/>
        </p:nvCxnSpPr>
        <p:spPr>
          <a:xfrm>
            <a:off x="2802115" y="1604011"/>
            <a:ext cx="575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0944B0B3-AD80-13F0-30B2-BBCB11F4284A}"/>
              </a:ext>
            </a:extLst>
          </p:cNvPr>
          <p:cNvCxnSpPr>
            <a:cxnSpLocks/>
          </p:cNvCxnSpPr>
          <p:nvPr/>
        </p:nvCxnSpPr>
        <p:spPr>
          <a:xfrm>
            <a:off x="3428046" y="988571"/>
            <a:ext cx="0" cy="557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1F71AB3B-A959-9A72-7434-C9D7889EC72C}"/>
              </a:ext>
            </a:extLst>
          </p:cNvPr>
          <p:cNvSpPr txBox="1"/>
          <p:nvPr/>
        </p:nvSpPr>
        <p:spPr>
          <a:xfrm>
            <a:off x="2465658" y="1622474"/>
            <a:ext cx="1307925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Brain region pairs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28DB441-4EF4-4059-0E57-55FDECF0419E}"/>
              </a:ext>
            </a:extLst>
          </p:cNvPr>
          <p:cNvSpPr txBox="1"/>
          <p:nvPr/>
        </p:nvSpPr>
        <p:spPr>
          <a:xfrm>
            <a:off x="3417734" y="1179387"/>
            <a:ext cx="626370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Subjects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F9D290A9-71BE-DA9D-F7A3-3CAB851F9CFD}"/>
              </a:ext>
            </a:extLst>
          </p:cNvPr>
          <p:cNvSpPr/>
          <p:nvPr/>
        </p:nvSpPr>
        <p:spPr>
          <a:xfrm>
            <a:off x="622954" y="751264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64B5556-42ED-F8AE-B3C5-0DB87BFCBC2E}"/>
              </a:ext>
            </a:extLst>
          </p:cNvPr>
          <p:cNvSpPr/>
          <p:nvPr/>
        </p:nvSpPr>
        <p:spPr>
          <a:xfrm>
            <a:off x="692269" y="828069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B77CB056-8542-ECA2-A89F-F2F4BC8DB942}"/>
              </a:ext>
            </a:extLst>
          </p:cNvPr>
          <p:cNvSpPr/>
          <p:nvPr/>
        </p:nvSpPr>
        <p:spPr>
          <a:xfrm>
            <a:off x="775843" y="904097"/>
            <a:ext cx="549188" cy="549188"/>
          </a:xfrm>
          <a:prstGeom prst="rect">
            <a:avLst/>
          </a:prstGeom>
          <a:solidFill>
            <a:srgbClr val="F2F2F2"/>
          </a:solidFill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graphicFrame>
        <p:nvGraphicFramePr>
          <p:cNvPr id="270" name="Table 27">
            <a:extLst>
              <a:ext uri="{FF2B5EF4-FFF2-40B4-BE49-F238E27FC236}">
                <a16:creationId xmlns:a16="http://schemas.microsoft.com/office/drawing/2014/main" id="{D456C2ED-97E6-082D-6E1E-517B5CD1C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56763"/>
              </p:ext>
            </p:extLst>
          </p:nvPr>
        </p:nvGraphicFramePr>
        <p:xfrm>
          <a:off x="856040" y="990373"/>
          <a:ext cx="547010" cy="547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02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9402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9479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7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271" name="Rectangle 270">
            <a:extLst>
              <a:ext uri="{FF2B5EF4-FFF2-40B4-BE49-F238E27FC236}">
                <a16:creationId xmlns:a16="http://schemas.microsoft.com/office/drawing/2014/main" id="{47A69BA5-2384-6795-902D-4760962DD074}"/>
              </a:ext>
            </a:extLst>
          </p:cNvPr>
          <p:cNvSpPr/>
          <p:nvPr/>
        </p:nvSpPr>
        <p:spPr>
          <a:xfrm>
            <a:off x="849638" y="988147"/>
            <a:ext cx="553413" cy="553413"/>
          </a:xfrm>
          <a:prstGeom prst="rect">
            <a:avLst/>
          </a:prstGeom>
          <a:noFill/>
          <a:ln w="28575">
            <a:solidFill>
              <a:srgbClr val="B17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72" name="Right Bracket 271">
            <a:extLst>
              <a:ext uri="{FF2B5EF4-FFF2-40B4-BE49-F238E27FC236}">
                <a16:creationId xmlns:a16="http://schemas.microsoft.com/office/drawing/2014/main" id="{13F52EF6-110C-2F6B-6555-6EC4D0076531}"/>
              </a:ext>
            </a:extLst>
          </p:cNvPr>
          <p:cNvSpPr/>
          <p:nvPr/>
        </p:nvSpPr>
        <p:spPr>
          <a:xfrm rot="19021902">
            <a:off x="1306554" y="688742"/>
            <a:ext cx="25714" cy="311173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57EABAE-4C64-23DE-5564-FB6C39E2E6CB}"/>
              </a:ext>
            </a:extLst>
          </p:cNvPr>
          <p:cNvSpPr txBox="1"/>
          <p:nvPr/>
        </p:nvSpPr>
        <p:spPr>
          <a:xfrm>
            <a:off x="1329262" y="688666"/>
            <a:ext cx="724822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935DF06E-6EA7-B2E7-1DD5-894D745A04EF}"/>
              </a:ext>
            </a:extLst>
          </p:cNvPr>
          <p:cNvCxnSpPr>
            <a:cxnSpLocks/>
          </p:cNvCxnSpPr>
          <p:nvPr/>
        </p:nvCxnSpPr>
        <p:spPr>
          <a:xfrm>
            <a:off x="850065" y="1608873"/>
            <a:ext cx="5755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57CC5CCE-9069-FBAB-FA9E-483350554A3E}"/>
              </a:ext>
            </a:extLst>
          </p:cNvPr>
          <p:cNvCxnSpPr>
            <a:cxnSpLocks/>
          </p:cNvCxnSpPr>
          <p:nvPr/>
        </p:nvCxnSpPr>
        <p:spPr>
          <a:xfrm>
            <a:off x="1466812" y="984249"/>
            <a:ext cx="0" cy="557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3D3BCA27-8E41-620E-391C-F3FBA54059C0}"/>
              </a:ext>
            </a:extLst>
          </p:cNvPr>
          <p:cNvSpPr txBox="1"/>
          <p:nvPr/>
        </p:nvSpPr>
        <p:spPr>
          <a:xfrm>
            <a:off x="552436" y="1618351"/>
            <a:ext cx="1203484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Brain region pairs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1E258B9-B425-37B9-96D8-86F8AE7C52C4}"/>
              </a:ext>
            </a:extLst>
          </p:cNvPr>
          <p:cNvSpPr txBox="1"/>
          <p:nvPr/>
        </p:nvSpPr>
        <p:spPr>
          <a:xfrm>
            <a:off x="1472883" y="1188869"/>
            <a:ext cx="626370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Subjects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48A27962-6C2B-C9C0-98F7-BCF630DB68A0}"/>
              </a:ext>
            </a:extLst>
          </p:cNvPr>
          <p:cNvSpPr txBox="1"/>
          <p:nvPr/>
        </p:nvSpPr>
        <p:spPr>
          <a:xfrm>
            <a:off x="3376730" y="1025916"/>
            <a:ext cx="1307925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+</a:t>
            </a:r>
            <a:endParaRPr lang="en-AU" sz="135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ACF403-F9A7-AB6F-D8DC-1131AE6684C6}"/>
              </a:ext>
            </a:extLst>
          </p:cNvPr>
          <p:cNvGrpSpPr/>
          <p:nvPr/>
        </p:nvGrpSpPr>
        <p:grpSpPr>
          <a:xfrm>
            <a:off x="3813805" y="2180941"/>
            <a:ext cx="396343" cy="415444"/>
            <a:chOff x="26963080" y="6779941"/>
            <a:chExt cx="1858181" cy="1947733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FACA5B4-7244-4C12-294D-2AF8E6BA7416}"/>
                </a:ext>
              </a:extLst>
            </p:cNvPr>
            <p:cNvGrpSpPr/>
            <p:nvPr/>
          </p:nvGrpSpPr>
          <p:grpSpPr>
            <a:xfrm>
              <a:off x="26963080" y="6779941"/>
              <a:ext cx="1858181" cy="1947733"/>
              <a:chOff x="2398798" y="5581650"/>
              <a:chExt cx="790575" cy="790576"/>
            </a:xfrm>
          </p:grpSpPr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218928E1-DF93-BF44-A655-AA171353371C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E90A3751-B215-C914-ED1D-F001B09E47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71CBC0C7-5A79-8CD2-D6D1-3770E7DCB81F}"/>
                </a:ext>
              </a:extLst>
            </p:cNvPr>
            <p:cNvSpPr/>
            <p:nvPr/>
          </p:nvSpPr>
          <p:spPr>
            <a:xfrm>
              <a:off x="27059534" y="7431389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A1AFBC1E-DD32-4E5D-303C-FADD70D7B128}"/>
                </a:ext>
              </a:extLst>
            </p:cNvPr>
            <p:cNvSpPr/>
            <p:nvPr/>
          </p:nvSpPr>
          <p:spPr>
            <a:xfrm>
              <a:off x="27414273" y="7719918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39E58EF7-49EB-CDE2-B39C-20B04035B6A7}"/>
                </a:ext>
              </a:extLst>
            </p:cNvPr>
            <p:cNvSpPr/>
            <p:nvPr/>
          </p:nvSpPr>
          <p:spPr>
            <a:xfrm>
              <a:off x="27141446" y="795583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3248F7AC-5C20-5222-6163-A5F357A65C35}"/>
                </a:ext>
              </a:extLst>
            </p:cNvPr>
            <p:cNvSpPr/>
            <p:nvPr/>
          </p:nvSpPr>
          <p:spPr>
            <a:xfrm>
              <a:off x="27521732" y="8122956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285EE0D1-6102-DC97-3DC5-B38CFCB33C93}"/>
                </a:ext>
              </a:extLst>
            </p:cNvPr>
            <p:cNvSpPr/>
            <p:nvPr/>
          </p:nvSpPr>
          <p:spPr>
            <a:xfrm>
              <a:off x="27232355" y="8454861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5EC0E266-6180-2FCB-8C02-80A2C683215C}"/>
                </a:ext>
              </a:extLst>
            </p:cNvPr>
            <p:cNvSpPr/>
            <p:nvPr/>
          </p:nvSpPr>
          <p:spPr>
            <a:xfrm>
              <a:off x="27892172" y="8310244"/>
              <a:ext cx="107459" cy="115070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1E45412E-A946-49E4-C152-7BEFA5A5A61D}"/>
                </a:ext>
              </a:extLst>
            </p:cNvPr>
            <p:cNvSpPr/>
            <p:nvPr/>
          </p:nvSpPr>
          <p:spPr>
            <a:xfrm>
              <a:off x="27195174" y="7196957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D8DEF2A9-D564-C2B2-DB87-034EF494D3D8}"/>
                </a:ext>
              </a:extLst>
            </p:cNvPr>
            <p:cNvSpPr/>
            <p:nvPr/>
          </p:nvSpPr>
          <p:spPr>
            <a:xfrm>
              <a:off x="27575460" y="7071498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6E60F1BB-4D20-EFB9-6D50-6973F870B48F}"/>
                </a:ext>
              </a:extLst>
            </p:cNvPr>
            <p:cNvSpPr/>
            <p:nvPr/>
          </p:nvSpPr>
          <p:spPr>
            <a:xfrm>
              <a:off x="28048148" y="7820781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524D3E4F-5716-0D39-27B3-5CEF83BC35F2}"/>
                </a:ext>
              </a:extLst>
            </p:cNvPr>
            <p:cNvSpPr/>
            <p:nvPr/>
          </p:nvSpPr>
          <p:spPr>
            <a:xfrm>
              <a:off x="27844726" y="742462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93B5D85-8022-51F3-17A9-5F3DF5F22AC3}"/>
                </a:ext>
              </a:extLst>
            </p:cNvPr>
            <p:cNvSpPr/>
            <p:nvPr/>
          </p:nvSpPr>
          <p:spPr>
            <a:xfrm>
              <a:off x="28552616" y="8280743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93513931-DB2F-818B-1982-839571A334AB}"/>
                </a:ext>
              </a:extLst>
            </p:cNvPr>
            <p:cNvSpPr/>
            <p:nvPr/>
          </p:nvSpPr>
          <p:spPr>
            <a:xfrm>
              <a:off x="28498888" y="7777454"/>
              <a:ext cx="107459" cy="115070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F5DF2BB-AB7E-F212-D85E-E1AA8F28EBE0}"/>
                </a:ext>
              </a:extLst>
            </p:cNvPr>
            <p:cNvCxnSpPr>
              <a:cxnSpLocks/>
            </p:cNvCxnSpPr>
            <p:nvPr/>
          </p:nvCxnSpPr>
          <p:spPr>
            <a:xfrm>
              <a:off x="27113262" y="7303347"/>
              <a:ext cx="1259939" cy="1092465"/>
            </a:xfrm>
            <a:prstGeom prst="line">
              <a:avLst/>
            </a:prstGeom>
            <a:ln w="38100">
              <a:solidFill>
                <a:srgbClr val="F0A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9996037-B0CB-FD0A-334A-05BE8598ABA9}"/>
              </a:ext>
            </a:extLst>
          </p:cNvPr>
          <p:cNvGrpSpPr/>
          <p:nvPr/>
        </p:nvGrpSpPr>
        <p:grpSpPr>
          <a:xfrm>
            <a:off x="4299749" y="2180941"/>
            <a:ext cx="396343" cy="415444"/>
            <a:chOff x="1418016" y="4074009"/>
            <a:chExt cx="704702" cy="738664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67165028-7B73-90D6-0844-BA7F4C4846E6}"/>
                </a:ext>
              </a:extLst>
            </p:cNvPr>
            <p:cNvGrpSpPr/>
            <p:nvPr/>
          </p:nvGrpSpPr>
          <p:grpSpPr>
            <a:xfrm>
              <a:off x="1418016" y="4074009"/>
              <a:ext cx="704702" cy="738664"/>
              <a:chOff x="2398798" y="5581650"/>
              <a:chExt cx="790575" cy="790576"/>
            </a:xfrm>
          </p:grpSpPr>
          <p:cxnSp>
            <p:nvCxnSpPr>
              <p:cNvPr id="311" name="Straight Arrow Connector 310">
                <a:extLst>
                  <a:ext uri="{FF2B5EF4-FFF2-40B4-BE49-F238E27FC236}">
                    <a16:creationId xmlns:a16="http://schemas.microsoft.com/office/drawing/2014/main" id="{A87399BD-5C2D-F2C1-B7A6-B8FE4E8E75EE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D719C8D4-A6FF-0F5D-CF2C-1EDDF7674D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6D54D3B5-0308-366E-C09B-CB3E949A05CB}"/>
                </a:ext>
              </a:extLst>
            </p:cNvPr>
            <p:cNvSpPr/>
            <p:nvPr/>
          </p:nvSpPr>
          <p:spPr>
            <a:xfrm>
              <a:off x="1780108" y="4176348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286A9855-EFD8-05CB-4594-20ACC3259D4A}"/>
                </a:ext>
              </a:extLst>
            </p:cNvPr>
            <p:cNvSpPr/>
            <p:nvPr/>
          </p:nvSpPr>
          <p:spPr>
            <a:xfrm>
              <a:off x="1589326" y="426900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463BE910-02C2-85CE-F643-2B4AC1638837}"/>
                </a:ext>
              </a:extLst>
            </p:cNvPr>
            <p:cNvSpPr/>
            <p:nvPr/>
          </p:nvSpPr>
          <p:spPr>
            <a:xfrm>
              <a:off x="1485660" y="451995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1" name="Oval 300">
              <a:extLst>
                <a:ext uri="{FF2B5EF4-FFF2-40B4-BE49-F238E27FC236}">
                  <a16:creationId xmlns:a16="http://schemas.microsoft.com/office/drawing/2014/main" id="{1E0CDC1B-F8A0-5F13-4A9E-043194D9D8EB}"/>
                </a:ext>
              </a:extLst>
            </p:cNvPr>
            <p:cNvSpPr/>
            <p:nvPr/>
          </p:nvSpPr>
          <p:spPr>
            <a:xfrm>
              <a:off x="1610026" y="451995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DDF8506-81DF-BEA5-EAD8-37DE4A0B5259}"/>
                </a:ext>
              </a:extLst>
            </p:cNvPr>
            <p:cNvSpPr/>
            <p:nvPr/>
          </p:nvSpPr>
          <p:spPr>
            <a:xfrm>
              <a:off x="1555662" y="471911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B1E77DBA-3981-3F24-4877-119C950492F3}"/>
                </a:ext>
              </a:extLst>
            </p:cNvPr>
            <p:cNvSpPr/>
            <p:nvPr/>
          </p:nvSpPr>
          <p:spPr>
            <a:xfrm>
              <a:off x="1870183" y="4271414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4" name="Oval 303">
              <a:extLst>
                <a:ext uri="{FF2B5EF4-FFF2-40B4-BE49-F238E27FC236}">
                  <a16:creationId xmlns:a16="http://schemas.microsoft.com/office/drawing/2014/main" id="{FC383D90-EE11-5C72-44E6-5BFBD8216D21}"/>
                </a:ext>
              </a:extLst>
            </p:cNvPr>
            <p:cNvSpPr/>
            <p:nvPr/>
          </p:nvSpPr>
          <p:spPr>
            <a:xfrm>
              <a:off x="1769261" y="469741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42052FA6-B801-93A4-2109-FA92BED0895E}"/>
                </a:ext>
              </a:extLst>
            </p:cNvPr>
            <p:cNvSpPr/>
            <p:nvPr/>
          </p:nvSpPr>
          <p:spPr>
            <a:xfrm>
              <a:off x="1881450" y="467560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6" name="Oval 305">
              <a:extLst>
                <a:ext uri="{FF2B5EF4-FFF2-40B4-BE49-F238E27FC236}">
                  <a16:creationId xmlns:a16="http://schemas.microsoft.com/office/drawing/2014/main" id="{7C42E3C8-FB0E-872D-D1FB-5D4FB09E7209}"/>
                </a:ext>
              </a:extLst>
            </p:cNvPr>
            <p:cNvSpPr/>
            <p:nvPr/>
          </p:nvSpPr>
          <p:spPr>
            <a:xfrm>
              <a:off x="1849806" y="4569033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7" name="Oval 306">
              <a:extLst>
                <a:ext uri="{FF2B5EF4-FFF2-40B4-BE49-F238E27FC236}">
                  <a16:creationId xmlns:a16="http://schemas.microsoft.com/office/drawing/2014/main" id="{8C82467C-0081-591E-646A-8D550B6066BB}"/>
                </a:ext>
              </a:extLst>
            </p:cNvPr>
            <p:cNvSpPr/>
            <p:nvPr/>
          </p:nvSpPr>
          <p:spPr>
            <a:xfrm>
              <a:off x="1706500" y="4353130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422B0013-88C9-B4F1-77C5-B9826E9F6064}"/>
                </a:ext>
              </a:extLst>
            </p:cNvPr>
            <p:cNvSpPr/>
            <p:nvPr/>
          </p:nvSpPr>
          <p:spPr>
            <a:xfrm>
              <a:off x="2020836" y="464317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47970B00-02C1-8027-4F9D-2709976F3669}"/>
                </a:ext>
              </a:extLst>
            </p:cNvPr>
            <p:cNvSpPr/>
            <p:nvPr/>
          </p:nvSpPr>
          <p:spPr>
            <a:xfrm>
              <a:off x="2000460" y="4452309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5BB7AEB6-7668-BB73-A80F-C5394329D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9781" y="4298950"/>
              <a:ext cx="611281" cy="439711"/>
            </a:xfrm>
            <a:prstGeom prst="line">
              <a:avLst/>
            </a:prstGeom>
            <a:ln w="38100">
              <a:solidFill>
                <a:srgbClr val="F0A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6217A2D-DC6A-70C9-86F1-A87C10961C38}"/>
              </a:ext>
            </a:extLst>
          </p:cNvPr>
          <p:cNvGrpSpPr/>
          <p:nvPr/>
        </p:nvGrpSpPr>
        <p:grpSpPr>
          <a:xfrm>
            <a:off x="5093849" y="2180941"/>
            <a:ext cx="396343" cy="415444"/>
            <a:chOff x="2829933" y="4074009"/>
            <a:chExt cx="704702" cy="738664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4500FD0C-10EA-6B02-F941-4139932B9F40}"/>
                </a:ext>
              </a:extLst>
            </p:cNvPr>
            <p:cNvGrpSpPr/>
            <p:nvPr/>
          </p:nvGrpSpPr>
          <p:grpSpPr>
            <a:xfrm>
              <a:off x="2829933" y="4074009"/>
              <a:ext cx="704702" cy="738664"/>
              <a:chOff x="2398798" y="5581650"/>
              <a:chExt cx="790575" cy="790576"/>
            </a:xfrm>
          </p:grpSpPr>
          <p:cxnSp>
            <p:nvCxnSpPr>
              <p:cNvPr id="328" name="Straight Arrow Connector 327">
                <a:extLst>
                  <a:ext uri="{FF2B5EF4-FFF2-40B4-BE49-F238E27FC236}">
                    <a16:creationId xmlns:a16="http://schemas.microsoft.com/office/drawing/2014/main" id="{F885EA28-E528-AED5-38D3-755B1B8433F1}"/>
                  </a:ext>
                </a:extLst>
              </p:cNvPr>
              <p:cNvCxnSpPr/>
              <p:nvPr/>
            </p:nvCxnSpPr>
            <p:spPr>
              <a:xfrm flipV="1">
                <a:off x="2398798" y="5581650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>
                <a:extLst>
                  <a:ext uri="{FF2B5EF4-FFF2-40B4-BE49-F238E27FC236}">
                    <a16:creationId xmlns:a16="http://schemas.microsoft.com/office/drawing/2014/main" id="{7BF1FE59-B303-B209-1848-CCFCF58EF2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2794086" y="5976938"/>
                <a:ext cx="0" cy="7905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C051891A-563B-3730-FFFD-2B52C5DF576B}"/>
                </a:ext>
              </a:extLst>
            </p:cNvPr>
            <p:cNvSpPr/>
            <p:nvPr/>
          </p:nvSpPr>
          <p:spPr>
            <a:xfrm>
              <a:off x="3249465" y="4244975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B7EEE3DE-6AFA-3A2A-0389-42699A8BF2F7}"/>
                </a:ext>
              </a:extLst>
            </p:cNvPr>
            <p:cNvSpPr/>
            <p:nvPr/>
          </p:nvSpPr>
          <p:spPr>
            <a:xfrm>
              <a:off x="3070686" y="4196633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6EF37D56-A852-3F58-62F2-FB2E81B6ABB7}"/>
                </a:ext>
              </a:extLst>
            </p:cNvPr>
            <p:cNvSpPr/>
            <p:nvPr/>
          </p:nvSpPr>
          <p:spPr>
            <a:xfrm>
              <a:off x="3249464" y="436203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5C209F8-0767-9E0A-2CFB-626B88892E67}"/>
                </a:ext>
              </a:extLst>
            </p:cNvPr>
            <p:cNvSpPr/>
            <p:nvPr/>
          </p:nvSpPr>
          <p:spPr>
            <a:xfrm>
              <a:off x="3387683" y="4296389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19" name="Oval 318">
              <a:extLst>
                <a:ext uri="{FF2B5EF4-FFF2-40B4-BE49-F238E27FC236}">
                  <a16:creationId xmlns:a16="http://schemas.microsoft.com/office/drawing/2014/main" id="{932C5769-1C06-888E-4601-53A4DF731223}"/>
                </a:ext>
              </a:extLst>
            </p:cNvPr>
            <p:cNvSpPr/>
            <p:nvPr/>
          </p:nvSpPr>
          <p:spPr>
            <a:xfrm>
              <a:off x="3269840" y="4697291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0591B545-812E-8F29-C0A7-C981109F1149}"/>
                </a:ext>
              </a:extLst>
            </p:cNvPr>
            <p:cNvSpPr/>
            <p:nvPr/>
          </p:nvSpPr>
          <p:spPr>
            <a:xfrm>
              <a:off x="3423202" y="4450386"/>
              <a:ext cx="40753" cy="43639"/>
            </a:xfrm>
            <a:prstGeom prst="ellipse">
              <a:avLst/>
            </a:prstGeom>
            <a:solidFill>
              <a:srgbClr val="8989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1" name="Oval 320">
              <a:extLst>
                <a:ext uri="{FF2B5EF4-FFF2-40B4-BE49-F238E27FC236}">
                  <a16:creationId xmlns:a16="http://schemas.microsoft.com/office/drawing/2014/main" id="{2D3F080F-07C8-CD30-538A-4B5BD135F548}"/>
                </a:ext>
              </a:extLst>
            </p:cNvPr>
            <p:cNvSpPr/>
            <p:nvPr/>
          </p:nvSpPr>
          <p:spPr>
            <a:xfrm>
              <a:off x="2896091" y="432250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E6E0ACBD-0851-C7B9-0798-C179897EB4E8}"/>
                </a:ext>
              </a:extLst>
            </p:cNvPr>
            <p:cNvSpPr/>
            <p:nvPr/>
          </p:nvSpPr>
          <p:spPr>
            <a:xfrm>
              <a:off x="2980020" y="4542255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924A7C15-1D09-A85E-CF7A-B9AF1DC54D62}"/>
                </a:ext>
              </a:extLst>
            </p:cNvPr>
            <p:cNvSpPr/>
            <p:nvPr/>
          </p:nvSpPr>
          <p:spPr>
            <a:xfrm>
              <a:off x="3144043" y="433535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4" name="Oval 323">
              <a:extLst>
                <a:ext uri="{FF2B5EF4-FFF2-40B4-BE49-F238E27FC236}">
                  <a16:creationId xmlns:a16="http://schemas.microsoft.com/office/drawing/2014/main" id="{82F3334C-8178-4540-6DCF-DAA7888B9C40}"/>
                </a:ext>
              </a:extLst>
            </p:cNvPr>
            <p:cNvSpPr/>
            <p:nvPr/>
          </p:nvSpPr>
          <p:spPr>
            <a:xfrm>
              <a:off x="2892210" y="4399591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3BFF7A3A-0DA9-B2AD-76DB-A3F77342FED3}"/>
                </a:ext>
              </a:extLst>
            </p:cNvPr>
            <p:cNvSpPr/>
            <p:nvPr/>
          </p:nvSpPr>
          <p:spPr>
            <a:xfrm>
              <a:off x="2889180" y="4632538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36954152-C1E6-DB9F-6FA5-377677B89C26}"/>
                </a:ext>
              </a:extLst>
            </p:cNvPr>
            <p:cNvSpPr/>
            <p:nvPr/>
          </p:nvSpPr>
          <p:spPr>
            <a:xfrm>
              <a:off x="3057051" y="4649326"/>
              <a:ext cx="40753" cy="43639"/>
            </a:xfrm>
            <a:prstGeom prst="ellipse">
              <a:avLst/>
            </a:prstGeom>
            <a:solidFill>
              <a:srgbClr val="6899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32">
                <a:latin typeface="Tw Cen MT" panose="020B0602020104020603" pitchFamily="34" charset="77"/>
              </a:endParaRP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F4EFDC1-0977-4574-6749-4AD12043167E}"/>
                </a:ext>
              </a:extLst>
            </p:cNvPr>
            <p:cNvCxnSpPr>
              <a:cxnSpLocks/>
            </p:cNvCxnSpPr>
            <p:nvPr/>
          </p:nvCxnSpPr>
          <p:spPr>
            <a:xfrm>
              <a:off x="2907264" y="4208545"/>
              <a:ext cx="477823" cy="414310"/>
            </a:xfrm>
            <a:prstGeom prst="line">
              <a:avLst/>
            </a:prstGeom>
            <a:ln w="38100">
              <a:solidFill>
                <a:srgbClr val="F0AD0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0B6F8515-C4C3-7FB6-D255-86B5E9E8AD2B}"/>
              </a:ext>
            </a:extLst>
          </p:cNvPr>
          <p:cNvSpPr txBox="1"/>
          <p:nvPr/>
        </p:nvSpPr>
        <p:spPr>
          <a:xfrm>
            <a:off x="3738716" y="2059118"/>
            <a:ext cx="508318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1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1DFCE8B3-08A9-5154-C9B0-70F519195ADC}"/>
              </a:ext>
            </a:extLst>
          </p:cNvPr>
          <p:cNvSpPr txBox="1"/>
          <p:nvPr/>
        </p:nvSpPr>
        <p:spPr>
          <a:xfrm>
            <a:off x="4246168" y="2054701"/>
            <a:ext cx="508318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2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26964B18-86A0-ACD8-0322-B086A19C97BE}"/>
              </a:ext>
            </a:extLst>
          </p:cNvPr>
          <p:cNvSpPr txBox="1"/>
          <p:nvPr/>
        </p:nvSpPr>
        <p:spPr>
          <a:xfrm>
            <a:off x="5049322" y="2054695"/>
            <a:ext cx="542577" cy="196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75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SPI S</a:t>
            </a:r>
            <a:endParaRPr lang="en-AU" sz="675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0306417-9BC8-3B7F-A4CC-91949B452BF4}"/>
              </a:ext>
            </a:extLst>
          </p:cNvPr>
          <p:cNvSpPr txBox="1"/>
          <p:nvPr/>
        </p:nvSpPr>
        <p:spPr>
          <a:xfrm>
            <a:off x="4776203" y="2243129"/>
            <a:ext cx="226949" cy="248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CA2470A-0FFC-B913-28CA-3162A1DFF95E}"/>
              </a:ext>
            </a:extLst>
          </p:cNvPr>
          <p:cNvSpPr txBox="1"/>
          <p:nvPr/>
        </p:nvSpPr>
        <p:spPr>
          <a:xfrm>
            <a:off x="1535386" y="665881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(S)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06BBB14B-6161-DD26-1F44-564D168ED7F7}"/>
              </a:ext>
            </a:extLst>
          </p:cNvPr>
          <p:cNvSpPr txBox="1"/>
          <p:nvPr/>
        </p:nvSpPr>
        <p:spPr>
          <a:xfrm>
            <a:off x="1494279" y="1596412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(P)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D0C434FA-6FE3-BCC1-C83F-CD3C66C4950C}"/>
              </a:ext>
            </a:extLst>
          </p:cNvPr>
          <p:cNvSpPr txBox="1"/>
          <p:nvPr/>
        </p:nvSpPr>
        <p:spPr>
          <a:xfrm>
            <a:off x="3461423" y="1599395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(P)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DC5418EB-9D74-7687-D5FD-71FE803997CC}"/>
              </a:ext>
            </a:extLst>
          </p:cNvPr>
          <p:cNvSpPr txBox="1"/>
          <p:nvPr/>
        </p:nvSpPr>
        <p:spPr>
          <a:xfrm>
            <a:off x="3496406" y="669483"/>
            <a:ext cx="42299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(S)</a:t>
            </a:r>
            <a:endParaRPr lang="en-AU" sz="900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81" name="Table 27">
            <a:extLst>
              <a:ext uri="{FF2B5EF4-FFF2-40B4-BE49-F238E27FC236}">
                <a16:creationId xmlns:a16="http://schemas.microsoft.com/office/drawing/2014/main" id="{C6BA5760-A5B3-E5B4-AA88-AC1E2923E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843965"/>
              </p:ext>
            </p:extLst>
          </p:nvPr>
        </p:nvGraphicFramePr>
        <p:xfrm>
          <a:off x="4353484" y="1170907"/>
          <a:ext cx="511480" cy="53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6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82" name="Rectangle 381">
            <a:extLst>
              <a:ext uri="{FF2B5EF4-FFF2-40B4-BE49-F238E27FC236}">
                <a16:creationId xmlns:a16="http://schemas.microsoft.com/office/drawing/2014/main" id="{F18FD965-CA5C-CCF8-F32F-C866EFE13CF9}"/>
              </a:ext>
            </a:extLst>
          </p:cNvPr>
          <p:cNvSpPr/>
          <p:nvPr/>
        </p:nvSpPr>
        <p:spPr>
          <a:xfrm>
            <a:off x="4353484" y="1170907"/>
            <a:ext cx="509457" cy="539100"/>
          </a:xfrm>
          <a:prstGeom prst="rect">
            <a:avLst/>
          </a:prstGeom>
          <a:noFill/>
          <a:ln w="28575">
            <a:solidFill>
              <a:srgbClr val="67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2">
              <a:latin typeface="Tw Cen MT" panose="020B0602020104020603" pitchFamily="34" charset="77"/>
            </a:endParaRP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036C5817-E604-5647-AF0F-91A77DC108CC}"/>
              </a:ext>
            </a:extLst>
          </p:cNvPr>
          <p:cNvSpPr txBox="1"/>
          <p:nvPr/>
        </p:nvSpPr>
        <p:spPr>
          <a:xfrm rot="19861470">
            <a:off x="4301024" y="796038"/>
            <a:ext cx="468190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1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4" name="Right Bracket 383">
            <a:extLst>
              <a:ext uri="{FF2B5EF4-FFF2-40B4-BE49-F238E27FC236}">
                <a16:creationId xmlns:a16="http://schemas.microsoft.com/office/drawing/2014/main" id="{5869C97C-9A5B-CD5D-CE2D-DEF4E29C867D}"/>
              </a:ext>
            </a:extLst>
          </p:cNvPr>
          <p:cNvSpPr/>
          <p:nvPr/>
        </p:nvSpPr>
        <p:spPr>
          <a:xfrm rot="16200000">
            <a:off x="4587051" y="547828"/>
            <a:ext cx="43034" cy="508744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CBB14431-1C18-2F2D-4B6C-E2DF5604696A}"/>
              </a:ext>
            </a:extLst>
          </p:cNvPr>
          <p:cNvSpPr txBox="1"/>
          <p:nvPr/>
        </p:nvSpPr>
        <p:spPr>
          <a:xfrm>
            <a:off x="4172852" y="611781"/>
            <a:ext cx="88469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TS Feature 1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75A7DB1F-8E84-260D-EF8A-CAD56111AB59}"/>
              </a:ext>
            </a:extLst>
          </p:cNvPr>
          <p:cNvSpPr txBox="1"/>
          <p:nvPr/>
        </p:nvSpPr>
        <p:spPr>
          <a:xfrm>
            <a:off x="5114704" y="611244"/>
            <a:ext cx="88469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TS Feature M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22F352-317F-0D87-D808-E59AE4E3A4A5}"/>
              </a:ext>
            </a:extLst>
          </p:cNvPr>
          <p:cNvSpPr txBox="1"/>
          <p:nvPr/>
        </p:nvSpPr>
        <p:spPr>
          <a:xfrm>
            <a:off x="4975047" y="537195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8D2F1D92-3BD8-6DC9-8F9F-5E3FDD6723E0}"/>
              </a:ext>
            </a:extLst>
          </p:cNvPr>
          <p:cNvSpPr txBox="1"/>
          <p:nvPr/>
        </p:nvSpPr>
        <p:spPr>
          <a:xfrm rot="19861470">
            <a:off x="4640278" y="853294"/>
            <a:ext cx="614701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N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CEC748F8-711D-DA8F-697C-33A592CF5D06}"/>
              </a:ext>
            </a:extLst>
          </p:cNvPr>
          <p:cNvCxnSpPr>
            <a:cxnSpLocks/>
          </p:cNvCxnSpPr>
          <p:nvPr/>
        </p:nvCxnSpPr>
        <p:spPr>
          <a:xfrm>
            <a:off x="4812651" y="1093354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2496ED-E4B2-0F0A-B517-07FC872ECB21}"/>
              </a:ext>
            </a:extLst>
          </p:cNvPr>
          <p:cNvCxnSpPr>
            <a:cxnSpLocks/>
          </p:cNvCxnSpPr>
          <p:nvPr/>
        </p:nvCxnSpPr>
        <p:spPr>
          <a:xfrm>
            <a:off x="4403363" y="1093639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B3C89485-F952-F631-2505-84D76BB1C3FE}"/>
              </a:ext>
            </a:extLst>
          </p:cNvPr>
          <p:cNvSpPr txBox="1"/>
          <p:nvPr/>
        </p:nvSpPr>
        <p:spPr>
          <a:xfrm>
            <a:off x="4521275" y="902483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aphicFrame>
        <p:nvGraphicFramePr>
          <p:cNvPr id="392" name="Table 27">
            <a:extLst>
              <a:ext uri="{FF2B5EF4-FFF2-40B4-BE49-F238E27FC236}">
                <a16:creationId xmlns:a16="http://schemas.microsoft.com/office/drawing/2014/main" id="{2632BE1A-6B74-772B-E82D-125B966F2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086794"/>
              </p:ext>
            </p:extLst>
          </p:nvPr>
        </p:nvGraphicFramePr>
        <p:xfrm>
          <a:off x="5293679" y="1174231"/>
          <a:ext cx="511480" cy="53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6">
                  <a:extLst>
                    <a:ext uri="{9D8B030D-6E8A-4147-A177-3AD203B41FA5}">
                      <a16:colId xmlns:a16="http://schemas.microsoft.com/office/drawing/2014/main" val="1063832990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63075623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717389419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2955863827"/>
                    </a:ext>
                  </a:extLst>
                </a:gridCol>
                <a:gridCol w="102296">
                  <a:extLst>
                    <a:ext uri="{9D8B030D-6E8A-4147-A177-3AD203B41FA5}">
                      <a16:colId xmlns:a16="http://schemas.microsoft.com/office/drawing/2014/main" val="3780822076"/>
                    </a:ext>
                  </a:extLst>
                </a:gridCol>
              </a:tblGrid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7642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3011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142268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28191"/>
                  </a:ext>
                </a:extLst>
              </a:tr>
              <a:tr h="107820"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600" dirty="0">
                        <a:solidFill>
                          <a:srgbClr val="F0224B"/>
                        </a:solidFill>
                      </a:endParaRPr>
                    </a:p>
                  </a:txBody>
                  <a:tcPr marL="10013" marR="10013" marT="5007" marB="5007">
                    <a:lnL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5C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28390"/>
                  </a:ext>
                </a:extLst>
              </a:tr>
            </a:tbl>
          </a:graphicData>
        </a:graphic>
      </p:graphicFrame>
      <p:sp>
        <p:nvSpPr>
          <p:cNvPr id="393" name="Rectangle 392">
            <a:extLst>
              <a:ext uri="{FF2B5EF4-FFF2-40B4-BE49-F238E27FC236}">
                <a16:creationId xmlns:a16="http://schemas.microsoft.com/office/drawing/2014/main" id="{18B24A33-480C-3ECC-BAAE-9AA30120DEB5}"/>
              </a:ext>
            </a:extLst>
          </p:cNvPr>
          <p:cNvSpPr/>
          <p:nvPr/>
        </p:nvSpPr>
        <p:spPr>
          <a:xfrm>
            <a:off x="5293679" y="1174231"/>
            <a:ext cx="509457" cy="539100"/>
          </a:xfrm>
          <a:prstGeom prst="rect">
            <a:avLst/>
          </a:prstGeom>
          <a:noFill/>
          <a:ln w="28575">
            <a:solidFill>
              <a:srgbClr val="67CF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12">
              <a:latin typeface="Tw Cen MT" panose="020B0602020104020603" pitchFamily="34" charset="77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3CF86B88-1B37-9E08-71F8-6FA2A1934538}"/>
              </a:ext>
            </a:extLst>
          </p:cNvPr>
          <p:cNvSpPr txBox="1"/>
          <p:nvPr/>
        </p:nvSpPr>
        <p:spPr>
          <a:xfrm rot="19861470">
            <a:off x="5241219" y="799362"/>
            <a:ext cx="468190" cy="334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1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0755AF78-A70E-6566-AF4B-98CB57D70FED}"/>
              </a:ext>
            </a:extLst>
          </p:cNvPr>
          <p:cNvSpPr txBox="1"/>
          <p:nvPr/>
        </p:nvSpPr>
        <p:spPr>
          <a:xfrm rot="19861470">
            <a:off x="5580473" y="856618"/>
            <a:ext cx="614701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Region N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0D03F335-E8E7-E2D6-9985-19ECF6A80A1D}"/>
              </a:ext>
            </a:extLst>
          </p:cNvPr>
          <p:cNvCxnSpPr>
            <a:cxnSpLocks/>
          </p:cNvCxnSpPr>
          <p:nvPr/>
        </p:nvCxnSpPr>
        <p:spPr>
          <a:xfrm>
            <a:off x="5752846" y="1096678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6926C66A-AD1E-0DAF-ED65-476CC2D92B60}"/>
              </a:ext>
            </a:extLst>
          </p:cNvPr>
          <p:cNvCxnSpPr>
            <a:cxnSpLocks/>
          </p:cNvCxnSpPr>
          <p:nvPr/>
        </p:nvCxnSpPr>
        <p:spPr>
          <a:xfrm>
            <a:off x="5343559" y="1096963"/>
            <a:ext cx="0" cy="555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>
            <a:extLst>
              <a:ext uri="{FF2B5EF4-FFF2-40B4-BE49-F238E27FC236}">
                <a16:creationId xmlns:a16="http://schemas.microsoft.com/office/drawing/2014/main" id="{C257887E-54BC-CBFC-7F96-CD71C705F6FA}"/>
              </a:ext>
            </a:extLst>
          </p:cNvPr>
          <p:cNvSpPr txBox="1"/>
          <p:nvPr/>
        </p:nvSpPr>
        <p:spPr>
          <a:xfrm>
            <a:off x="5461470" y="905807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99" name="Right Bracket 398">
            <a:extLst>
              <a:ext uri="{FF2B5EF4-FFF2-40B4-BE49-F238E27FC236}">
                <a16:creationId xmlns:a16="http://schemas.microsoft.com/office/drawing/2014/main" id="{CCCB3DE4-A7F8-728B-146A-A45136C80B66}"/>
              </a:ext>
            </a:extLst>
          </p:cNvPr>
          <p:cNvSpPr/>
          <p:nvPr/>
        </p:nvSpPr>
        <p:spPr>
          <a:xfrm rot="16200000">
            <a:off x="5525737" y="546471"/>
            <a:ext cx="43034" cy="508744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sz="619">
              <a:latin typeface="Tw Cen MT" panose="020B0602020104020603" pitchFamily="34" charset="77"/>
            </a:endParaRP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C210E45B-1A9F-C234-B489-99738D4EC311}"/>
              </a:ext>
            </a:extLst>
          </p:cNvPr>
          <p:cNvCxnSpPr>
            <a:cxnSpLocks/>
          </p:cNvCxnSpPr>
          <p:nvPr/>
        </p:nvCxnSpPr>
        <p:spPr>
          <a:xfrm>
            <a:off x="5875249" y="1174179"/>
            <a:ext cx="0" cy="5573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CEAF7E75-D394-3D60-A6B0-451DBD003218}"/>
              </a:ext>
            </a:extLst>
          </p:cNvPr>
          <p:cNvSpPr txBox="1"/>
          <p:nvPr/>
        </p:nvSpPr>
        <p:spPr>
          <a:xfrm>
            <a:off x="5888840" y="1353020"/>
            <a:ext cx="846546" cy="213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87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Subjects</a:t>
            </a:r>
            <a:endParaRPr lang="en-AU" sz="787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B1500564-81D1-85E5-3B9F-6FD788B22567}"/>
              </a:ext>
            </a:extLst>
          </p:cNvPr>
          <p:cNvSpPr txBox="1"/>
          <p:nvPr/>
        </p:nvSpPr>
        <p:spPr>
          <a:xfrm>
            <a:off x="4975244" y="1276027"/>
            <a:ext cx="226949" cy="24808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1012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…</a:t>
            </a:r>
            <a:endParaRPr lang="en-AU" sz="1012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74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Widescreen</PresentationFormat>
  <Paragraphs>42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1</cp:revision>
  <dcterms:created xsi:type="dcterms:W3CDTF">2023-03-19T08:54:31Z</dcterms:created>
  <dcterms:modified xsi:type="dcterms:W3CDTF">2023-03-19T08:55:11Z</dcterms:modified>
</cp:coreProperties>
</file>