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5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48805-42C5-954E-8A07-2BEF1FCD6F85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77DBC-B20B-A047-A019-8E0D9F80B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30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10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93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8AFE-0FEC-5DBB-8D50-3782EC1D3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06E3D-887E-93E2-9F04-661E6DC69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1E03-EE98-CD29-4ED7-F920BCEC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4477-7385-CFE7-98B3-805AAAA9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E329-F1E8-4666-CBA4-393DB10F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17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7D89-9B34-60CB-F810-40BC48D6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878CC-7E48-0319-1D15-2EF7563A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3ED9-953B-AF7C-74B4-312AA749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CABE-161C-3543-FBD1-2E1B4AFA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D020-4527-55A1-480C-2C3ABAF6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99EF9-8491-50F4-0160-A23D3DF93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221-CDB9-10F6-813C-96C37CAC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BB5D-BAEB-DD92-B287-DDC2F3AF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1FED-F22D-DFA5-9ECE-5555C61D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98E3-C991-9398-76D8-A5B0EF3D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5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3A96-A898-FA27-EC0E-AB677367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DE40-7613-5EDE-7ED6-58BFAC0A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E03D-22BC-4919-00AF-57A5555A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E515-9AF2-EA1A-BAF2-297768E4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5D36-0989-1677-A895-62FEFF7B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1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59F-E853-A34A-9FF8-D71327F0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854A-5501-A916-760D-9614D88F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24E7-0CE6-2EE1-9359-A3CF0AB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2781-5D5D-3664-6A1D-3901EDF8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CD93-73D7-62C7-EE29-27572DCE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4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6C9B-7F4D-4193-992B-182C173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3175-492D-13A9-1FA4-D178F50E5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EA42-49AD-C21F-11FC-B6D5C175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0EE9-0A88-1E11-6E8A-C7E58B46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473AC-2F32-5772-2F4E-9B3710E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F91C-ECDD-18EA-395C-FBDB35B1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50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8EB2-D49E-CB07-AD90-2CBA4AA7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1E64-346A-7AF1-EECC-73FC34E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3F2B8-D6D7-7AD8-4EC5-E2C987F32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AC61C-85B9-AA35-DAD2-0950DD091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8E54-D1CB-43DD-23E3-CD043FB65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1FD49-5864-6239-79EB-4653D72B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CDE08-58CA-47B8-16AE-51BC43EB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A45D3-A116-59FF-6CD8-95CF93D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6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9B47-A5AA-29E4-9EDE-6093A13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1A04-F39A-61C6-7574-3D4CC56C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D3CC7-E05A-6CD2-1215-C06042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3186F-71B2-ACB6-48A7-51EF0DCE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8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A9FA6-D2A8-9328-3FD3-EA026485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0B061-4568-FEAE-E893-40D0127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840D5-A581-A2CE-7E17-21ACE2EE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0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3FE-A067-395B-C1C4-7DD0A006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82C-FE59-9B69-C3DD-C77670D4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7F4D-F0CE-3709-7A06-10D94CF2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E074-2056-9B0D-BECF-1E7ABE4C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B91C-C91D-CD7D-589C-7DC03AD8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2093-140A-3520-026B-3265B5ED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52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795-A0CC-0E03-0ABA-0096F2A2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2FA90-CC6F-9214-ECFA-C06B8831D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A27-6663-D27A-9F11-E5C9648EB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440E-3DE7-622B-DB6F-6B861B0B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BC08-3A96-3846-1A4B-072513E2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37A3-AF07-4CE5-B2E1-C2ACFF54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8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C27AE-2E81-B4AC-993C-2E990E1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AF4E-0E5E-825F-AF12-8CED0B7A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F85C-FCCF-B55B-FAF8-CA066E57E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0254-00C8-A444-A61D-1F710A31968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E636-54E5-C919-3228-217044D5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2ED0-5DC7-E134-BD6B-8B817A647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2770-E91D-FD4F-B6F3-32CBAAA16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2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92">
            <a:extLst>
              <a:ext uri="{FF2B5EF4-FFF2-40B4-BE49-F238E27FC236}">
                <a16:creationId xmlns:a16="http://schemas.microsoft.com/office/drawing/2014/main" id="{A8EFC893-E4AF-828B-7F61-9214A9CB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03"/>
          <a:stretch/>
        </p:blipFill>
        <p:spPr>
          <a:xfrm>
            <a:off x="248582" y="561307"/>
            <a:ext cx="11643044" cy="52243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8C67B6D-90F4-968D-2E5F-EAFD467D4875}"/>
              </a:ext>
            </a:extLst>
          </p:cNvPr>
          <p:cNvSpPr txBox="1"/>
          <p:nvPr/>
        </p:nvSpPr>
        <p:spPr>
          <a:xfrm>
            <a:off x="0" y="-682446"/>
            <a:ext cx="4592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S1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1CA04-FD4E-A5E0-A5DC-D38D6FA6F811}"/>
              </a:ext>
            </a:extLst>
          </p:cNvPr>
          <p:cNvSpPr txBox="1"/>
          <p:nvPr/>
        </p:nvSpPr>
        <p:spPr>
          <a:xfrm>
            <a:off x="353776" y="584684"/>
            <a:ext cx="331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CDCBE-3D19-09D2-37DD-0F55C0368D99}"/>
              </a:ext>
            </a:extLst>
          </p:cNvPr>
          <p:cNvSpPr txBox="1"/>
          <p:nvPr/>
        </p:nvSpPr>
        <p:spPr>
          <a:xfrm>
            <a:off x="4337710" y="581291"/>
            <a:ext cx="331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469C6-EC54-893F-2AF3-8CBC4CB3D887}"/>
              </a:ext>
            </a:extLst>
          </p:cNvPr>
          <p:cNvSpPr txBox="1"/>
          <p:nvPr/>
        </p:nvSpPr>
        <p:spPr>
          <a:xfrm>
            <a:off x="8085995" y="581291"/>
            <a:ext cx="331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BBB89-1BBC-E03D-BD55-7AA6658C617F}"/>
              </a:ext>
            </a:extLst>
          </p:cNvPr>
          <p:cNvSpPr/>
          <p:nvPr/>
        </p:nvSpPr>
        <p:spPr>
          <a:xfrm>
            <a:off x="547638" y="582520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2BE68-8980-5B4D-2415-FB48E69E36F4}"/>
              </a:ext>
            </a:extLst>
          </p:cNvPr>
          <p:cNvSpPr/>
          <p:nvPr/>
        </p:nvSpPr>
        <p:spPr>
          <a:xfrm>
            <a:off x="616952" y="659325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32648-D0F9-8D9B-A1E5-8F9236463A59}"/>
              </a:ext>
            </a:extLst>
          </p:cNvPr>
          <p:cNvSpPr/>
          <p:nvPr/>
        </p:nvSpPr>
        <p:spPr>
          <a:xfrm>
            <a:off x="700527" y="735352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graphicFrame>
        <p:nvGraphicFramePr>
          <p:cNvPr id="7" name="Table 27">
            <a:extLst>
              <a:ext uri="{FF2B5EF4-FFF2-40B4-BE49-F238E27FC236}">
                <a16:creationId xmlns:a16="http://schemas.microsoft.com/office/drawing/2014/main" id="{A4B72286-B4BE-0516-681B-6BD47B6B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15769"/>
              </p:ext>
            </p:extLst>
          </p:nvPr>
        </p:nvGraphicFramePr>
        <p:xfrm>
          <a:off x="778292" y="821692"/>
          <a:ext cx="547010" cy="54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2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3E10FD5-2485-0061-F684-FED9FDA5B099}"/>
              </a:ext>
            </a:extLst>
          </p:cNvPr>
          <p:cNvSpPr/>
          <p:nvPr/>
        </p:nvSpPr>
        <p:spPr>
          <a:xfrm>
            <a:off x="774322" y="819402"/>
            <a:ext cx="553413" cy="553413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27179CD0-3D9A-4B6A-918F-3B0BDBE56631}"/>
              </a:ext>
            </a:extLst>
          </p:cNvPr>
          <p:cNvSpPr/>
          <p:nvPr/>
        </p:nvSpPr>
        <p:spPr>
          <a:xfrm rot="19021902">
            <a:off x="1231238" y="519997"/>
            <a:ext cx="25714" cy="31117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9B685-C183-B0A8-0745-5109A84E2064}"/>
              </a:ext>
            </a:extLst>
          </p:cNvPr>
          <p:cNvSpPr txBox="1"/>
          <p:nvPr/>
        </p:nvSpPr>
        <p:spPr>
          <a:xfrm>
            <a:off x="1274780" y="432164"/>
            <a:ext cx="422996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122ED-0F20-A706-0BE2-6B6C936F5EB1}"/>
              </a:ext>
            </a:extLst>
          </p:cNvPr>
          <p:cNvCxnSpPr>
            <a:cxnSpLocks/>
          </p:cNvCxnSpPr>
          <p:nvPr/>
        </p:nvCxnSpPr>
        <p:spPr>
          <a:xfrm>
            <a:off x="774721" y="1430945"/>
            <a:ext cx="575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AE8AE-A7BF-16DD-10B9-EBFD5FCEC1C1}"/>
              </a:ext>
            </a:extLst>
          </p:cNvPr>
          <p:cNvCxnSpPr>
            <a:cxnSpLocks/>
          </p:cNvCxnSpPr>
          <p:nvPr/>
        </p:nvCxnSpPr>
        <p:spPr>
          <a:xfrm>
            <a:off x="1395022" y="815504"/>
            <a:ext cx="0" cy="557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D2459-7AA2-F261-0DEC-730CEBFF9AE8}"/>
              </a:ext>
            </a:extLst>
          </p:cNvPr>
          <p:cNvSpPr txBox="1"/>
          <p:nvPr/>
        </p:nvSpPr>
        <p:spPr>
          <a:xfrm>
            <a:off x="556876" y="1447787"/>
            <a:ext cx="1239199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features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A89CA-74CE-9CF4-AC45-E2279CD469F2}"/>
              </a:ext>
            </a:extLst>
          </p:cNvPr>
          <p:cNvSpPr/>
          <p:nvPr/>
        </p:nvSpPr>
        <p:spPr>
          <a:xfrm>
            <a:off x="173889" y="231539"/>
            <a:ext cx="2068723" cy="2814196"/>
          </a:xfrm>
          <a:prstGeom prst="rect">
            <a:avLst/>
          </a:prstGeom>
          <a:noFill/>
          <a:ln w="5715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0D8EDC-D734-1EF3-58D9-D9FE0BAB6784}"/>
              </a:ext>
            </a:extLst>
          </p:cNvPr>
          <p:cNvSpPr/>
          <p:nvPr/>
        </p:nvSpPr>
        <p:spPr>
          <a:xfrm>
            <a:off x="2355235" y="231539"/>
            <a:ext cx="1931208" cy="2814196"/>
          </a:xfrm>
          <a:prstGeom prst="rect">
            <a:avLst/>
          </a:prstGeom>
          <a:noFill/>
          <a:ln w="5715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8BEA0-C2FC-E8EB-4F73-424D3F02F50C}"/>
              </a:ext>
            </a:extLst>
          </p:cNvPr>
          <p:cNvSpPr txBox="1"/>
          <p:nvPr/>
        </p:nvSpPr>
        <p:spPr>
          <a:xfrm>
            <a:off x="235013" y="238375"/>
            <a:ext cx="1893416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1. Region-wise classification</a:t>
            </a:r>
            <a:endParaRPr lang="en-AU" sz="1012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F68E02-5542-BC6D-9846-DA1F6661F771}"/>
              </a:ext>
            </a:extLst>
          </p:cNvPr>
          <p:cNvGrpSpPr/>
          <p:nvPr/>
        </p:nvGrpSpPr>
        <p:grpSpPr>
          <a:xfrm>
            <a:off x="264004" y="1963664"/>
            <a:ext cx="396343" cy="415444"/>
            <a:chOff x="26963080" y="6779941"/>
            <a:chExt cx="1858181" cy="194773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E37148-0D49-0725-5780-7CC86DBFBAF2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6BFFF33-0E2F-8F1D-3D3D-6001A4C37CB3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9A5E7E-1692-F523-D0CD-69CF995599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600358-E4E1-2596-2EC6-146DC35CF950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A5E1B2-14C1-B823-EBCA-738FB062CEC8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2FF005-ECCB-F16D-3059-1E7AAAB44051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35CDBE-0A0C-7163-C4FE-0C581903FBD3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F0723D-C136-1FC8-CFAE-D02A09A45F0C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30094E-EC74-53C3-D8AC-A005F0209E0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24A4AF8-01F4-3F56-80D9-1E0A6809C291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AAEC91-9B10-5B0D-06DC-2DA9FB24B681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53D911-711A-3416-597D-6E2CE59E853D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BE4BCD-B55A-EEC6-4355-9C9665483FA4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B03B803-F0C0-95A6-F5A2-02EDB981D26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1E55C2-699A-2749-392D-B45BC51AAED2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F273D0-2CC5-0C69-52E5-7706F1BEBBE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F02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21CE72-C4F6-589B-D27F-D233F14FB5B7}"/>
              </a:ext>
            </a:extLst>
          </p:cNvPr>
          <p:cNvGrpSpPr/>
          <p:nvPr/>
        </p:nvGrpSpPr>
        <p:grpSpPr>
          <a:xfrm>
            <a:off x="749949" y="1963664"/>
            <a:ext cx="396343" cy="415444"/>
            <a:chOff x="2398798" y="5581650"/>
            <a:chExt cx="790575" cy="79057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8042000-D185-AC68-6061-8F28E130885D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4938A2-ED89-B4B6-9795-72D88FB7E50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A3C6ECF-C8CA-0AF4-7B2D-587D0A7B9E34}"/>
              </a:ext>
            </a:extLst>
          </p:cNvPr>
          <p:cNvSpPr/>
          <p:nvPr/>
        </p:nvSpPr>
        <p:spPr>
          <a:xfrm>
            <a:off x="953599" y="2021222"/>
            <a:ext cx="22921" cy="24544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A1FD9A-05FD-6579-FB45-8B22C60744E2}"/>
              </a:ext>
            </a:extLst>
          </p:cNvPr>
          <p:cNvSpPr/>
          <p:nvPr/>
        </p:nvSpPr>
        <p:spPr>
          <a:xfrm>
            <a:off x="846298" y="2073335"/>
            <a:ext cx="22921" cy="24544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79EFEA-D887-6F2E-AC64-CB987BC9453B}"/>
              </a:ext>
            </a:extLst>
          </p:cNvPr>
          <p:cNvSpPr/>
          <p:nvPr/>
        </p:nvSpPr>
        <p:spPr>
          <a:xfrm>
            <a:off x="787994" y="2214478"/>
            <a:ext cx="22921" cy="24544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407FE4-47BE-8B9E-0582-25C1791C0F5C}"/>
              </a:ext>
            </a:extLst>
          </p:cNvPr>
          <p:cNvSpPr/>
          <p:nvPr/>
        </p:nvSpPr>
        <p:spPr>
          <a:xfrm>
            <a:off x="857940" y="2214478"/>
            <a:ext cx="22921" cy="24544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F5D18-B2AD-A3AA-5956-83152F969383}"/>
              </a:ext>
            </a:extLst>
          </p:cNvPr>
          <p:cNvSpPr/>
          <p:nvPr/>
        </p:nvSpPr>
        <p:spPr>
          <a:xfrm>
            <a:off x="827365" y="2326487"/>
            <a:ext cx="22921" cy="24544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B22943-F3AD-198D-47FD-25FE18E3131E}"/>
              </a:ext>
            </a:extLst>
          </p:cNvPr>
          <p:cNvSpPr/>
          <p:nvPr/>
        </p:nvSpPr>
        <p:spPr>
          <a:xfrm>
            <a:off x="1004260" y="2074690"/>
            <a:ext cx="22921" cy="24544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4AE6C9-1BD3-BF9B-4B20-805F92E7C873}"/>
              </a:ext>
            </a:extLst>
          </p:cNvPr>
          <p:cNvSpPr/>
          <p:nvPr/>
        </p:nvSpPr>
        <p:spPr>
          <a:xfrm>
            <a:off x="947498" y="2314287"/>
            <a:ext cx="22921" cy="24544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8F0626-EEE6-8F2E-A93F-205A702C7051}"/>
              </a:ext>
            </a:extLst>
          </p:cNvPr>
          <p:cNvSpPr/>
          <p:nvPr/>
        </p:nvSpPr>
        <p:spPr>
          <a:xfrm>
            <a:off x="1010596" y="2302015"/>
            <a:ext cx="22921" cy="24544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406562-A108-3D4D-95C2-FE1FE5B8A751}"/>
              </a:ext>
            </a:extLst>
          </p:cNvPr>
          <p:cNvSpPr/>
          <p:nvPr/>
        </p:nvSpPr>
        <p:spPr>
          <a:xfrm>
            <a:off x="992799" y="2242079"/>
            <a:ext cx="22921" cy="24544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6F0965-C21A-9BA2-2334-1FE322B7E929}"/>
              </a:ext>
            </a:extLst>
          </p:cNvPr>
          <p:cNvSpPr/>
          <p:nvPr/>
        </p:nvSpPr>
        <p:spPr>
          <a:xfrm>
            <a:off x="912200" y="2120649"/>
            <a:ext cx="22921" cy="24544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EBCFA2-C9A8-9A4C-379F-EFEBC0787C61}"/>
              </a:ext>
            </a:extLst>
          </p:cNvPr>
          <p:cNvSpPr/>
          <p:nvPr/>
        </p:nvSpPr>
        <p:spPr>
          <a:xfrm>
            <a:off x="1088991" y="2283780"/>
            <a:ext cx="22921" cy="24544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7E2ACE-433A-4D65-66E3-EC152118C753}"/>
              </a:ext>
            </a:extLst>
          </p:cNvPr>
          <p:cNvSpPr/>
          <p:nvPr/>
        </p:nvSpPr>
        <p:spPr>
          <a:xfrm>
            <a:off x="1077531" y="2176430"/>
            <a:ext cx="22921" cy="24544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32">
              <a:latin typeface="Tw Cen MT" panose="020B0602020104020603" pitchFamily="34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F2AD3-A289-D4CB-6B59-8FC1BB237116}"/>
              </a:ext>
            </a:extLst>
          </p:cNvPr>
          <p:cNvCxnSpPr>
            <a:cxnSpLocks/>
          </p:cNvCxnSpPr>
          <p:nvPr/>
        </p:nvCxnSpPr>
        <p:spPr>
          <a:xfrm flipV="1">
            <a:off x="779031" y="2090826"/>
            <a:ext cx="343801" cy="247305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A75121-25A9-023E-4407-8FCD74357B7D}"/>
              </a:ext>
            </a:extLst>
          </p:cNvPr>
          <p:cNvSpPr txBox="1"/>
          <p:nvPr/>
        </p:nvSpPr>
        <p:spPr>
          <a:xfrm>
            <a:off x="188916" y="1841841"/>
            <a:ext cx="508318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1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08987A-05F9-EA4E-413F-D6EEB61C4A10}"/>
              </a:ext>
            </a:extLst>
          </p:cNvPr>
          <p:cNvSpPr txBox="1"/>
          <p:nvPr/>
        </p:nvSpPr>
        <p:spPr>
          <a:xfrm>
            <a:off x="696367" y="1837424"/>
            <a:ext cx="508318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2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249BC4-C5A3-3E7D-790C-DDD1DEAA48EB}"/>
              </a:ext>
            </a:extLst>
          </p:cNvPr>
          <p:cNvGrpSpPr/>
          <p:nvPr/>
        </p:nvGrpSpPr>
        <p:grpSpPr>
          <a:xfrm>
            <a:off x="1499522" y="1837418"/>
            <a:ext cx="542577" cy="541690"/>
            <a:chOff x="2542908" y="3907418"/>
            <a:chExt cx="964707" cy="96313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46900D-A95B-C20B-8A1E-EF28EAD61680}"/>
                </a:ext>
              </a:extLst>
            </p:cNvPr>
            <p:cNvSpPr/>
            <p:nvPr/>
          </p:nvSpPr>
          <p:spPr>
            <a:xfrm>
              <a:off x="3041610" y="4302850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756F11F-920A-B0D2-2D52-BC63CBCDE396}"/>
                </a:ext>
              </a:extLst>
            </p:cNvPr>
            <p:cNvSpPr/>
            <p:nvPr/>
          </p:nvSpPr>
          <p:spPr>
            <a:xfrm>
              <a:off x="2862831" y="425450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CE3A8C5-FCFB-7743-0CEA-7B9D4B441683}"/>
                </a:ext>
              </a:extLst>
            </p:cNvPr>
            <p:cNvSpPr/>
            <p:nvPr/>
          </p:nvSpPr>
          <p:spPr>
            <a:xfrm>
              <a:off x="3041609" y="441991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FD5B69-7D7A-1125-3FE9-E10E0E45EB70}"/>
                </a:ext>
              </a:extLst>
            </p:cNvPr>
            <p:cNvGrpSpPr/>
            <p:nvPr/>
          </p:nvGrpSpPr>
          <p:grpSpPr>
            <a:xfrm>
              <a:off x="2622078" y="4131884"/>
              <a:ext cx="704702" cy="738664"/>
              <a:chOff x="2685578" y="4074009"/>
              <a:chExt cx="704702" cy="7386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F178523-826B-BA8F-EC59-FE09E677DC1D}"/>
                  </a:ext>
                </a:extLst>
              </p:cNvPr>
              <p:cNvGrpSpPr/>
              <p:nvPr/>
            </p:nvGrpSpPr>
            <p:grpSpPr>
              <a:xfrm>
                <a:off x="2685578" y="4074009"/>
                <a:ext cx="704702" cy="738664"/>
                <a:chOff x="2398798" y="5581650"/>
                <a:chExt cx="790575" cy="790576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F5699B1-8926-2022-D031-8187EEF548BD}"/>
                    </a:ext>
                  </a:extLst>
                </p:cNvPr>
                <p:cNvCxnSpPr/>
                <p:nvPr/>
              </p:nvCxnSpPr>
              <p:spPr>
                <a:xfrm flipV="1">
                  <a:off x="2398798" y="5581650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B057F26-0D6D-C5A1-D13D-72BF44952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94086" y="5976938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235F12-A618-B091-4A89-2A8BC85E5F41}"/>
                  </a:ext>
                </a:extLst>
              </p:cNvPr>
              <p:cNvSpPr/>
              <p:nvPr/>
            </p:nvSpPr>
            <p:spPr>
              <a:xfrm>
                <a:off x="3240446" y="4296389"/>
                <a:ext cx="40753" cy="43639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A42DD05-881F-0318-DA5A-5B48ABD54406}"/>
                </a:ext>
              </a:extLst>
            </p:cNvPr>
            <p:cNvSpPr/>
            <p:nvPr/>
          </p:nvSpPr>
          <p:spPr>
            <a:xfrm>
              <a:off x="3061985" y="475516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9BDF77-F2E5-C2D5-86AB-BC5DF4717CB4}"/>
                </a:ext>
              </a:extLst>
            </p:cNvPr>
            <p:cNvSpPr/>
            <p:nvPr/>
          </p:nvSpPr>
          <p:spPr>
            <a:xfrm>
              <a:off x="3215347" y="450826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57882E9-0C1C-DBCE-C535-841995A8B265}"/>
                </a:ext>
              </a:extLst>
            </p:cNvPr>
            <p:cNvSpPr/>
            <p:nvPr/>
          </p:nvSpPr>
          <p:spPr>
            <a:xfrm>
              <a:off x="2688236" y="438038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A755D37-B8AC-E601-06F9-44C7027D1B40}"/>
                </a:ext>
              </a:extLst>
            </p:cNvPr>
            <p:cNvSpPr/>
            <p:nvPr/>
          </p:nvSpPr>
          <p:spPr>
            <a:xfrm>
              <a:off x="2772165" y="460013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6E38F1-A240-B6C3-CFAC-24396F1327D9}"/>
                </a:ext>
              </a:extLst>
            </p:cNvPr>
            <p:cNvSpPr/>
            <p:nvPr/>
          </p:nvSpPr>
          <p:spPr>
            <a:xfrm>
              <a:off x="2936188" y="439323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B886A50-23BB-FFDD-DD0D-4CB799F547E6}"/>
                </a:ext>
              </a:extLst>
            </p:cNvPr>
            <p:cNvSpPr/>
            <p:nvPr/>
          </p:nvSpPr>
          <p:spPr>
            <a:xfrm>
              <a:off x="2684355" y="445746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EB372A-9896-78F6-E216-FB53A6977648}"/>
                </a:ext>
              </a:extLst>
            </p:cNvPr>
            <p:cNvSpPr/>
            <p:nvPr/>
          </p:nvSpPr>
          <p:spPr>
            <a:xfrm>
              <a:off x="2681325" y="469041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C9B3561-1701-A49C-F064-FB70F71DD16C}"/>
                </a:ext>
              </a:extLst>
            </p:cNvPr>
            <p:cNvSpPr/>
            <p:nvPr/>
          </p:nvSpPr>
          <p:spPr>
            <a:xfrm>
              <a:off x="2849196" y="470720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49C87D-D330-6F31-77BC-04F517A96CC8}"/>
                </a:ext>
              </a:extLst>
            </p:cNvPr>
            <p:cNvCxnSpPr>
              <a:cxnSpLocks/>
            </p:cNvCxnSpPr>
            <p:nvPr/>
          </p:nvCxnSpPr>
          <p:spPr>
            <a:xfrm>
              <a:off x="2699409" y="4266420"/>
              <a:ext cx="477823" cy="414310"/>
            </a:xfrm>
            <a:prstGeom prst="line">
              <a:avLst/>
            </a:prstGeom>
            <a:ln w="38100">
              <a:solidFill>
                <a:srgbClr val="F02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F6110C-198C-8AEB-2E1B-C678F4C5AB2C}"/>
                </a:ext>
              </a:extLst>
            </p:cNvPr>
            <p:cNvSpPr txBox="1"/>
            <p:nvPr/>
          </p:nvSpPr>
          <p:spPr>
            <a:xfrm>
              <a:off x="2542908" y="3907418"/>
              <a:ext cx="964707" cy="3488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Region N</a:t>
              </a:r>
              <a:endParaRPr lang="en-AU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7C3CF5-874D-2D71-F109-008EC8F66E79}"/>
              </a:ext>
            </a:extLst>
          </p:cNvPr>
          <p:cNvSpPr txBox="1"/>
          <p:nvPr/>
        </p:nvSpPr>
        <p:spPr>
          <a:xfrm>
            <a:off x="1226402" y="2025853"/>
            <a:ext cx="226949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CA94AF-E5D8-8A5B-365C-70D687C29FF2}"/>
              </a:ext>
            </a:extLst>
          </p:cNvPr>
          <p:cNvSpPr txBox="1"/>
          <p:nvPr/>
        </p:nvSpPr>
        <p:spPr>
          <a:xfrm>
            <a:off x="375583" y="1640506"/>
            <a:ext cx="1465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u="sng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 by Brain Region</a:t>
            </a:r>
            <a:endParaRPr lang="en-AU" sz="900" u="sng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F3FA0D-089B-70A0-F343-548586C1A3B5}"/>
              </a:ext>
            </a:extLst>
          </p:cNvPr>
          <p:cNvSpPr txBox="1"/>
          <p:nvPr/>
        </p:nvSpPr>
        <p:spPr>
          <a:xfrm>
            <a:off x="161146" y="2503228"/>
            <a:ext cx="1923435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region(s)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in patients vs. controls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9669EB-C65E-2EA3-C23B-CE4DC1F95B2F}"/>
              </a:ext>
            </a:extLst>
          </p:cNvPr>
          <p:cNvSpPr txBox="1"/>
          <p:nvPr/>
        </p:nvSpPr>
        <p:spPr>
          <a:xfrm>
            <a:off x="2368075" y="238375"/>
            <a:ext cx="1940840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2. Feature-wise classification</a:t>
            </a:r>
            <a:endParaRPr lang="en-AU" sz="1012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D8E18C-D1CD-4635-2D22-DBD60C260AD7}"/>
              </a:ext>
            </a:extLst>
          </p:cNvPr>
          <p:cNvSpPr/>
          <p:nvPr/>
        </p:nvSpPr>
        <p:spPr>
          <a:xfrm>
            <a:off x="2630176" y="582520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6FC22F-CBAA-A158-6C21-58AF6E3B6376}"/>
              </a:ext>
            </a:extLst>
          </p:cNvPr>
          <p:cNvSpPr/>
          <p:nvPr/>
        </p:nvSpPr>
        <p:spPr>
          <a:xfrm>
            <a:off x="2699490" y="659325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AB7570-6A0D-6F2B-1377-1068EE142696}"/>
              </a:ext>
            </a:extLst>
          </p:cNvPr>
          <p:cNvSpPr/>
          <p:nvPr/>
        </p:nvSpPr>
        <p:spPr>
          <a:xfrm>
            <a:off x="2783065" y="735352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graphicFrame>
        <p:nvGraphicFramePr>
          <p:cNvPr id="77" name="Table 27">
            <a:extLst>
              <a:ext uri="{FF2B5EF4-FFF2-40B4-BE49-F238E27FC236}">
                <a16:creationId xmlns:a16="http://schemas.microsoft.com/office/drawing/2014/main" id="{A309CAE7-4E1E-CD93-4FA9-9B13B50C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56805"/>
              </p:ext>
            </p:extLst>
          </p:nvPr>
        </p:nvGraphicFramePr>
        <p:xfrm>
          <a:off x="2860830" y="821692"/>
          <a:ext cx="547010" cy="54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2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3B4904C-3712-7C3C-A848-BFAB41809DFE}"/>
              </a:ext>
            </a:extLst>
          </p:cNvPr>
          <p:cNvSpPr/>
          <p:nvPr/>
        </p:nvSpPr>
        <p:spPr>
          <a:xfrm>
            <a:off x="2856860" y="819402"/>
            <a:ext cx="553413" cy="553413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79" name="Right Bracket 78">
            <a:extLst>
              <a:ext uri="{FF2B5EF4-FFF2-40B4-BE49-F238E27FC236}">
                <a16:creationId xmlns:a16="http://schemas.microsoft.com/office/drawing/2014/main" id="{A56003F7-4F10-1296-54F3-074FAA5C7CD3}"/>
              </a:ext>
            </a:extLst>
          </p:cNvPr>
          <p:cNvSpPr/>
          <p:nvPr/>
        </p:nvSpPr>
        <p:spPr>
          <a:xfrm rot="19021902">
            <a:off x="3313776" y="519997"/>
            <a:ext cx="25714" cy="31117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3E692-B4F4-8A7E-056F-BD7389641B33}"/>
              </a:ext>
            </a:extLst>
          </p:cNvPr>
          <p:cNvSpPr txBox="1"/>
          <p:nvPr/>
        </p:nvSpPr>
        <p:spPr>
          <a:xfrm>
            <a:off x="3324679" y="423138"/>
            <a:ext cx="724822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TS features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BFF14C9-B3C8-9EA1-C651-E45E7C4BB978}"/>
              </a:ext>
            </a:extLst>
          </p:cNvPr>
          <p:cNvCxnSpPr>
            <a:cxnSpLocks/>
          </p:cNvCxnSpPr>
          <p:nvPr/>
        </p:nvCxnSpPr>
        <p:spPr>
          <a:xfrm>
            <a:off x="2854723" y="1440129"/>
            <a:ext cx="575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4DBFD3-E6FC-BF07-E409-E432A1E7A8E8}"/>
              </a:ext>
            </a:extLst>
          </p:cNvPr>
          <p:cNvCxnSpPr>
            <a:cxnSpLocks/>
          </p:cNvCxnSpPr>
          <p:nvPr/>
        </p:nvCxnSpPr>
        <p:spPr>
          <a:xfrm>
            <a:off x="3477560" y="815504"/>
            <a:ext cx="0" cy="557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840433-6EB8-9D7D-4D96-F31AB42AA7D9}"/>
              </a:ext>
            </a:extLst>
          </p:cNvPr>
          <p:cNvSpPr txBox="1"/>
          <p:nvPr/>
        </p:nvSpPr>
        <p:spPr>
          <a:xfrm>
            <a:off x="2567163" y="1447593"/>
            <a:ext cx="1166268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Brain regions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20BD8E-A901-51B9-B45E-8FA862D93C31}"/>
              </a:ext>
            </a:extLst>
          </p:cNvPr>
          <p:cNvGrpSpPr/>
          <p:nvPr/>
        </p:nvGrpSpPr>
        <p:grpSpPr>
          <a:xfrm>
            <a:off x="2347391" y="1635903"/>
            <a:ext cx="1947043" cy="738602"/>
            <a:chOff x="579862" y="3711791"/>
            <a:chExt cx="3461860" cy="131324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DFA5040-14CE-7BF5-868C-B907F60909F3}"/>
                </a:ext>
              </a:extLst>
            </p:cNvPr>
            <p:cNvGrpSpPr/>
            <p:nvPr/>
          </p:nvGrpSpPr>
          <p:grpSpPr>
            <a:xfrm>
              <a:off x="751425" y="4286369"/>
              <a:ext cx="704702" cy="738664"/>
              <a:chOff x="26963080" y="6779941"/>
              <a:chExt cx="1858181" cy="1947733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0622AC9-62F9-97F9-A7F3-EE817CA18F64}"/>
                  </a:ext>
                </a:extLst>
              </p:cNvPr>
              <p:cNvGrpSpPr/>
              <p:nvPr/>
            </p:nvGrpSpPr>
            <p:grpSpPr>
              <a:xfrm>
                <a:off x="26963080" y="6779941"/>
                <a:ext cx="1858181" cy="1947733"/>
                <a:chOff x="2398798" y="5581650"/>
                <a:chExt cx="790575" cy="790576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DFA7BD7D-04CE-861E-6AB4-3F6A667C631E}"/>
                    </a:ext>
                  </a:extLst>
                </p:cNvPr>
                <p:cNvCxnSpPr/>
                <p:nvPr/>
              </p:nvCxnSpPr>
              <p:spPr>
                <a:xfrm flipV="1">
                  <a:off x="2398798" y="5581650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439164F3-6800-AAE1-43EF-AA4857D1E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94086" y="5976938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CEED4C8-9A0A-677E-E450-BE74B61007FE}"/>
                  </a:ext>
                </a:extLst>
              </p:cNvPr>
              <p:cNvSpPr/>
              <p:nvPr/>
            </p:nvSpPr>
            <p:spPr>
              <a:xfrm>
                <a:off x="27059534" y="7431389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E636919-FA0C-8778-DFC9-FFDF7A2611DF}"/>
                  </a:ext>
                </a:extLst>
              </p:cNvPr>
              <p:cNvSpPr/>
              <p:nvPr/>
            </p:nvSpPr>
            <p:spPr>
              <a:xfrm>
                <a:off x="27414273" y="7719918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BD68B68-EA05-C78D-AD87-4B1C93D5D645}"/>
                  </a:ext>
                </a:extLst>
              </p:cNvPr>
              <p:cNvSpPr/>
              <p:nvPr/>
            </p:nvSpPr>
            <p:spPr>
              <a:xfrm>
                <a:off x="27141446" y="795583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7AE5DED-200B-49B0-B6AD-A0136A29C1B4}"/>
                  </a:ext>
                </a:extLst>
              </p:cNvPr>
              <p:cNvSpPr/>
              <p:nvPr/>
            </p:nvSpPr>
            <p:spPr>
              <a:xfrm>
                <a:off x="27521732" y="812295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EE456F1-71BB-54B9-2A41-EC170D6D564D}"/>
                  </a:ext>
                </a:extLst>
              </p:cNvPr>
              <p:cNvSpPr/>
              <p:nvPr/>
            </p:nvSpPr>
            <p:spPr>
              <a:xfrm>
                <a:off x="27232355" y="8454861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7C6F77F-97A7-B33F-94F0-ACD5464E4206}"/>
                  </a:ext>
                </a:extLst>
              </p:cNvPr>
              <p:cNvSpPr/>
              <p:nvPr/>
            </p:nvSpPr>
            <p:spPr>
              <a:xfrm>
                <a:off x="27892172" y="8310244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8EC2A42-AE84-4DF0-A92E-D646926F9327}"/>
                  </a:ext>
                </a:extLst>
              </p:cNvPr>
              <p:cNvSpPr/>
              <p:nvPr/>
            </p:nvSpPr>
            <p:spPr>
              <a:xfrm>
                <a:off x="27195174" y="7196957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E1552D0-0FE0-5A05-34AA-BF209942520E}"/>
                  </a:ext>
                </a:extLst>
              </p:cNvPr>
              <p:cNvSpPr/>
              <p:nvPr/>
            </p:nvSpPr>
            <p:spPr>
              <a:xfrm>
                <a:off x="27575460" y="7071498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02DCADA-5C7E-D97C-552A-EB3421B79F2F}"/>
                  </a:ext>
                </a:extLst>
              </p:cNvPr>
              <p:cNvSpPr/>
              <p:nvPr/>
            </p:nvSpPr>
            <p:spPr>
              <a:xfrm>
                <a:off x="28048148" y="7820781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2B642CA-6BB5-B213-90DC-4915B4AB25C3}"/>
                  </a:ext>
                </a:extLst>
              </p:cNvPr>
              <p:cNvSpPr/>
              <p:nvPr/>
            </p:nvSpPr>
            <p:spPr>
              <a:xfrm>
                <a:off x="27844726" y="742462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3411FD6-B4FC-D223-2A09-CD6581DBEA0B}"/>
                  </a:ext>
                </a:extLst>
              </p:cNvPr>
              <p:cNvSpPr/>
              <p:nvPr/>
            </p:nvSpPr>
            <p:spPr>
              <a:xfrm>
                <a:off x="28552616" y="828074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D705120-349E-C20E-6BEB-7E46AABBA236}"/>
                  </a:ext>
                </a:extLst>
              </p:cNvPr>
              <p:cNvSpPr/>
              <p:nvPr/>
            </p:nvSpPr>
            <p:spPr>
              <a:xfrm>
                <a:off x="28498888" y="7777454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32">
                  <a:latin typeface="Tw Cen MT" panose="020B0602020104020603" pitchFamily="34" charset="77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49B0549-04A5-A999-A72A-BB19F4782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3262" y="7303347"/>
                <a:ext cx="1259939" cy="1092465"/>
              </a:xfrm>
              <a:prstGeom prst="line">
                <a:avLst/>
              </a:prstGeom>
              <a:ln w="38100">
                <a:solidFill>
                  <a:srgbClr val="5C8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A55FBD3-3B4A-1C20-C36E-CFCCCF4F8072}"/>
                </a:ext>
              </a:extLst>
            </p:cNvPr>
            <p:cNvGrpSpPr/>
            <p:nvPr/>
          </p:nvGrpSpPr>
          <p:grpSpPr>
            <a:xfrm>
              <a:off x="1615439" y="4286369"/>
              <a:ext cx="704702" cy="738664"/>
              <a:chOff x="2398798" y="5581650"/>
              <a:chExt cx="790575" cy="790576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B692FD11-3DB4-1AD9-00D4-01C97F93831D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ED89F88-2472-6580-C660-FFD0921A6A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E203D75-1727-2AC4-B77B-599C44CF331B}"/>
                </a:ext>
              </a:extLst>
            </p:cNvPr>
            <p:cNvSpPr/>
            <p:nvPr/>
          </p:nvSpPr>
          <p:spPr>
            <a:xfrm>
              <a:off x="1977531" y="438870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EC594AE-5850-D317-56F9-1109AF57AF3B}"/>
                </a:ext>
              </a:extLst>
            </p:cNvPr>
            <p:cNvSpPr/>
            <p:nvPr/>
          </p:nvSpPr>
          <p:spPr>
            <a:xfrm>
              <a:off x="1786749" y="448136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FF7E3EA-3A22-18BE-43B3-FCC4F8F956E8}"/>
                </a:ext>
              </a:extLst>
            </p:cNvPr>
            <p:cNvSpPr/>
            <p:nvPr/>
          </p:nvSpPr>
          <p:spPr>
            <a:xfrm>
              <a:off x="1683083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6E1DF14-B023-2053-2E80-DE4274570513}"/>
                </a:ext>
              </a:extLst>
            </p:cNvPr>
            <p:cNvSpPr/>
            <p:nvPr/>
          </p:nvSpPr>
          <p:spPr>
            <a:xfrm>
              <a:off x="1807449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19C9AA1-AA9E-6D07-BC58-4BF13C0E6681}"/>
                </a:ext>
              </a:extLst>
            </p:cNvPr>
            <p:cNvSpPr/>
            <p:nvPr/>
          </p:nvSpPr>
          <p:spPr>
            <a:xfrm>
              <a:off x="1753085" y="493147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50604C4-688E-99B4-A261-E4B1F8EA5FEE}"/>
                </a:ext>
              </a:extLst>
            </p:cNvPr>
            <p:cNvSpPr/>
            <p:nvPr/>
          </p:nvSpPr>
          <p:spPr>
            <a:xfrm>
              <a:off x="2067606" y="448377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741E9B-7C55-5799-D53E-ED56A823AA04}"/>
                </a:ext>
              </a:extLst>
            </p:cNvPr>
            <p:cNvSpPr/>
            <p:nvPr/>
          </p:nvSpPr>
          <p:spPr>
            <a:xfrm>
              <a:off x="1966684" y="490977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5B95CA7-B414-36A5-1409-A212C4BD145D}"/>
                </a:ext>
              </a:extLst>
            </p:cNvPr>
            <p:cNvSpPr/>
            <p:nvPr/>
          </p:nvSpPr>
          <p:spPr>
            <a:xfrm>
              <a:off x="2078873" y="488796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79EEC09-3EE1-ABE5-2D66-501EF5070277}"/>
                </a:ext>
              </a:extLst>
            </p:cNvPr>
            <p:cNvSpPr/>
            <p:nvPr/>
          </p:nvSpPr>
          <p:spPr>
            <a:xfrm>
              <a:off x="2047229" y="478139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0468701-726C-3EE2-D883-8FF56005B5C7}"/>
                </a:ext>
              </a:extLst>
            </p:cNvPr>
            <p:cNvSpPr/>
            <p:nvPr/>
          </p:nvSpPr>
          <p:spPr>
            <a:xfrm>
              <a:off x="1903923" y="456549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606C419-AC9B-535E-8AF7-ACCA87B153DE}"/>
                </a:ext>
              </a:extLst>
            </p:cNvPr>
            <p:cNvSpPr/>
            <p:nvPr/>
          </p:nvSpPr>
          <p:spPr>
            <a:xfrm>
              <a:off x="2218259" y="4855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9B7B44E-929A-FE10-5739-9C82488D6F18}"/>
                </a:ext>
              </a:extLst>
            </p:cNvPr>
            <p:cNvSpPr/>
            <p:nvPr/>
          </p:nvSpPr>
          <p:spPr>
            <a:xfrm>
              <a:off x="2197883" y="466466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3519FE6-98E4-7E03-24D9-311F9CDD4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204" y="4511310"/>
              <a:ext cx="611281" cy="439711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6ECBBD9-E4B6-AC2C-B1BF-CBE459339CB4}"/>
                </a:ext>
              </a:extLst>
            </p:cNvPr>
            <p:cNvGrpSpPr/>
            <p:nvPr/>
          </p:nvGrpSpPr>
          <p:grpSpPr>
            <a:xfrm>
              <a:off x="3027356" y="4286369"/>
              <a:ext cx="704702" cy="738664"/>
              <a:chOff x="2398798" y="5581650"/>
              <a:chExt cx="790575" cy="790576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852DB9E-BB82-86E2-DC49-B16D4654203F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25AAD93-8446-931D-E46A-D73E996D6B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74941E-EA17-3818-B7C0-B6F95F7D6EE6}"/>
                </a:ext>
              </a:extLst>
            </p:cNvPr>
            <p:cNvSpPr/>
            <p:nvPr/>
          </p:nvSpPr>
          <p:spPr>
            <a:xfrm>
              <a:off x="3446888" y="445733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858F12A-9A57-B754-572C-3EB23DF75012}"/>
                </a:ext>
              </a:extLst>
            </p:cNvPr>
            <p:cNvSpPr/>
            <p:nvPr/>
          </p:nvSpPr>
          <p:spPr>
            <a:xfrm>
              <a:off x="3268109" y="440899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0432AC9-D4F8-B514-C388-EFF9C2BB2F12}"/>
                </a:ext>
              </a:extLst>
            </p:cNvPr>
            <p:cNvSpPr/>
            <p:nvPr/>
          </p:nvSpPr>
          <p:spPr>
            <a:xfrm>
              <a:off x="3446887" y="457439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FA1ED9A-A5CB-8261-B5C5-4BB1B387B7A0}"/>
                </a:ext>
              </a:extLst>
            </p:cNvPr>
            <p:cNvSpPr/>
            <p:nvPr/>
          </p:nvSpPr>
          <p:spPr>
            <a:xfrm>
              <a:off x="3585106" y="450874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F60A731-21A1-BB99-8542-3C901AD53BC4}"/>
                </a:ext>
              </a:extLst>
            </p:cNvPr>
            <p:cNvSpPr/>
            <p:nvPr/>
          </p:nvSpPr>
          <p:spPr>
            <a:xfrm>
              <a:off x="3467263" y="490965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3A3AED7-3810-82F2-0519-1B1437B10955}"/>
                </a:ext>
              </a:extLst>
            </p:cNvPr>
            <p:cNvSpPr/>
            <p:nvPr/>
          </p:nvSpPr>
          <p:spPr>
            <a:xfrm>
              <a:off x="3620625" y="466274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C281716-A016-F2FF-689C-1860D5B71568}"/>
                </a:ext>
              </a:extLst>
            </p:cNvPr>
            <p:cNvSpPr/>
            <p:nvPr/>
          </p:nvSpPr>
          <p:spPr>
            <a:xfrm>
              <a:off x="3093514" y="453486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610794E-18B1-E7A2-2AFC-1C50A05CE634}"/>
                </a:ext>
              </a:extLst>
            </p:cNvPr>
            <p:cNvSpPr/>
            <p:nvPr/>
          </p:nvSpPr>
          <p:spPr>
            <a:xfrm>
              <a:off x="3177443" y="475461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7D3927E-0603-1389-8F70-C172603A4D8D}"/>
                </a:ext>
              </a:extLst>
            </p:cNvPr>
            <p:cNvSpPr/>
            <p:nvPr/>
          </p:nvSpPr>
          <p:spPr>
            <a:xfrm>
              <a:off x="3341466" y="454771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6BD56EC-2478-C1DB-076D-16C9A4718703}"/>
                </a:ext>
              </a:extLst>
            </p:cNvPr>
            <p:cNvSpPr/>
            <p:nvPr/>
          </p:nvSpPr>
          <p:spPr>
            <a:xfrm>
              <a:off x="3089633" y="461195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4519F8F-13EA-894A-E4D4-1DBEC88A4649}"/>
                </a:ext>
              </a:extLst>
            </p:cNvPr>
            <p:cNvSpPr/>
            <p:nvPr/>
          </p:nvSpPr>
          <p:spPr>
            <a:xfrm>
              <a:off x="3086603" y="484489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628B7C1-2960-A211-7B42-C98B9EEDB19B}"/>
                </a:ext>
              </a:extLst>
            </p:cNvPr>
            <p:cNvSpPr/>
            <p:nvPr/>
          </p:nvSpPr>
          <p:spPr>
            <a:xfrm>
              <a:off x="3254474" y="486168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FDEFA6-B604-9825-D4BD-90693EF11AE6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87" y="4420905"/>
              <a:ext cx="477823" cy="414310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DDCECF8-9680-B173-38CD-27CC9C9CAA35}"/>
                </a:ext>
              </a:extLst>
            </p:cNvPr>
            <p:cNvSpPr txBox="1"/>
            <p:nvPr/>
          </p:nvSpPr>
          <p:spPr>
            <a:xfrm>
              <a:off x="617917" y="4069767"/>
              <a:ext cx="903794" cy="53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6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Feature 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ABC664-5FBD-0E26-B853-4C9EF1A266C7}"/>
                </a:ext>
              </a:extLst>
            </p:cNvPr>
            <p:cNvSpPr txBox="1"/>
            <p:nvPr/>
          </p:nvSpPr>
          <p:spPr>
            <a:xfrm>
              <a:off x="1520171" y="4061913"/>
              <a:ext cx="903794" cy="53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Feature 2</a:t>
              </a:r>
              <a:endParaRPr lang="en-AU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8AB94D4-7B7F-A4A8-3DBF-71D029ACB84F}"/>
                </a:ext>
              </a:extLst>
            </p:cNvPr>
            <p:cNvSpPr txBox="1"/>
            <p:nvPr/>
          </p:nvSpPr>
          <p:spPr>
            <a:xfrm>
              <a:off x="2948186" y="4061903"/>
              <a:ext cx="964707" cy="3488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Feature M</a:t>
              </a:r>
              <a:endParaRPr lang="en-AU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6EFC132-A58F-2B69-1A2C-B2FC2ACAF1C9}"/>
                </a:ext>
              </a:extLst>
            </p:cNvPr>
            <p:cNvSpPr txBox="1"/>
            <p:nvPr/>
          </p:nvSpPr>
          <p:spPr>
            <a:xfrm>
              <a:off x="2462578" y="4396940"/>
              <a:ext cx="403517" cy="441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12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…</a:t>
              </a:r>
              <a:endParaRPr lang="en-AU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549679C-1341-062C-9CDE-00812066A3F8}"/>
                </a:ext>
              </a:extLst>
            </p:cNvPr>
            <p:cNvSpPr txBox="1"/>
            <p:nvPr/>
          </p:nvSpPr>
          <p:spPr>
            <a:xfrm>
              <a:off x="579862" y="3711791"/>
              <a:ext cx="3461860" cy="410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u="sng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Linear SVM by Univariate TS feature</a:t>
              </a:r>
              <a:endParaRPr lang="en-AU" sz="900" u="sng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0597253-5CEA-9E07-EF02-3F5CC8329824}"/>
              </a:ext>
            </a:extLst>
          </p:cNvPr>
          <p:cNvSpPr txBox="1"/>
          <p:nvPr/>
        </p:nvSpPr>
        <p:spPr>
          <a:xfrm>
            <a:off x="2318612" y="2495049"/>
            <a:ext cx="1923435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TS feature(s)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globally altered properties 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in patients vs. controls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97613D-14A3-60DE-6A12-67A9943E81FD}"/>
              </a:ext>
            </a:extLst>
          </p:cNvPr>
          <p:cNvSpPr txBox="1"/>
          <p:nvPr/>
        </p:nvSpPr>
        <p:spPr>
          <a:xfrm>
            <a:off x="4359872" y="237570"/>
            <a:ext cx="2113447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3. Combo-wise classification</a:t>
            </a:r>
            <a:endParaRPr lang="en-AU" sz="1012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0CFA53-FC17-4F97-FD81-9A6057C3E6FC}"/>
              </a:ext>
            </a:extLst>
          </p:cNvPr>
          <p:cNvSpPr txBox="1"/>
          <p:nvPr/>
        </p:nvSpPr>
        <p:spPr>
          <a:xfrm>
            <a:off x="4378942" y="2483327"/>
            <a:ext cx="2081752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in patients vs. controls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B2C9F2D-AAE9-6CFF-D068-EB3BA981E3F3}"/>
              </a:ext>
            </a:extLst>
          </p:cNvPr>
          <p:cNvGrpSpPr/>
          <p:nvPr/>
        </p:nvGrpSpPr>
        <p:grpSpPr>
          <a:xfrm>
            <a:off x="5217188" y="1961425"/>
            <a:ext cx="396343" cy="415444"/>
            <a:chOff x="26963080" y="6779941"/>
            <a:chExt cx="1858181" cy="194773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4D957B4-F213-4312-96FC-6263B89C2535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1B0708-C086-9662-B480-81D178F3C7E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C6CA76E1-1DC6-BC88-E71D-B3D6F9C2F7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90F024F-7A12-244F-EBB3-368D93FA7B74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EEECC32-05F3-D44B-68EC-13A3F84F273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68DF83C-3049-9BDC-D37B-7F0FEDA7328B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5827276-9014-1016-5B70-4FFEAE12A8CE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BEE7F96-377B-A716-790F-838B4A899CFC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527150C-A29B-743F-4069-37B8983C28C2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3517892-C78E-BE5A-403A-ED69329EE448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5D2FB29-15C4-FF70-828F-68DAA75C9D0C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069BA25-5077-5571-392A-29CF556104D9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587060D-0614-660A-FFCB-D2C1EB8BF7CA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553B4FA-5B1C-2C8A-78BE-B58745F1E74A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7B2299-6058-DF87-2600-A2AE370222C7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EB0E9BA-FBF8-4DA1-DA4A-34ACD0917E4C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67CF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211CC6D-90A3-32E9-5002-6ABBAD2D22DB}"/>
              </a:ext>
            </a:extLst>
          </p:cNvPr>
          <p:cNvSpPr/>
          <p:nvPr/>
        </p:nvSpPr>
        <p:spPr>
          <a:xfrm>
            <a:off x="4378472" y="231539"/>
            <a:ext cx="2090639" cy="2814196"/>
          </a:xfrm>
          <a:prstGeom prst="rect">
            <a:avLst/>
          </a:prstGeom>
          <a:noFill/>
          <a:ln w="57150">
            <a:solidFill>
              <a:srgbClr val="67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2A5E6-B033-2FAD-EE03-A9D72A231A13}"/>
              </a:ext>
            </a:extLst>
          </p:cNvPr>
          <p:cNvSpPr txBox="1"/>
          <p:nvPr/>
        </p:nvSpPr>
        <p:spPr>
          <a:xfrm>
            <a:off x="1405091" y="1010935"/>
            <a:ext cx="84654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Subjects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9F386AC-BA74-6F81-9E2D-68FBBCEF8F5A}"/>
              </a:ext>
            </a:extLst>
          </p:cNvPr>
          <p:cNvSpPr txBox="1"/>
          <p:nvPr/>
        </p:nvSpPr>
        <p:spPr>
          <a:xfrm>
            <a:off x="3491151" y="994345"/>
            <a:ext cx="84654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Subjects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67" name="Table 27">
            <a:extLst>
              <a:ext uri="{FF2B5EF4-FFF2-40B4-BE49-F238E27FC236}">
                <a16:creationId xmlns:a16="http://schemas.microsoft.com/office/drawing/2014/main" id="{C3F02791-F648-5149-B14D-F71A8AF7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40975"/>
              </p:ext>
            </p:extLst>
          </p:nvPr>
        </p:nvGraphicFramePr>
        <p:xfrm>
          <a:off x="4475370" y="1031297"/>
          <a:ext cx="511480" cy="53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6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68" name="Rectangle 167">
            <a:extLst>
              <a:ext uri="{FF2B5EF4-FFF2-40B4-BE49-F238E27FC236}">
                <a16:creationId xmlns:a16="http://schemas.microsoft.com/office/drawing/2014/main" id="{2DB6F9A4-2870-9039-4760-5B8DFE5F9897}"/>
              </a:ext>
            </a:extLst>
          </p:cNvPr>
          <p:cNvSpPr/>
          <p:nvPr/>
        </p:nvSpPr>
        <p:spPr>
          <a:xfrm>
            <a:off x="4475370" y="1031297"/>
            <a:ext cx="509457" cy="539100"/>
          </a:xfrm>
          <a:prstGeom prst="rect">
            <a:avLst/>
          </a:prstGeom>
          <a:noFill/>
          <a:ln w="28575">
            <a:solidFill>
              <a:srgbClr val="67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2">
              <a:latin typeface="Tw Cen MT" panose="020B0602020104020603" pitchFamily="34" charset="7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82A710-6635-5774-214F-1B481359FA57}"/>
              </a:ext>
            </a:extLst>
          </p:cNvPr>
          <p:cNvSpPr txBox="1"/>
          <p:nvPr/>
        </p:nvSpPr>
        <p:spPr>
          <a:xfrm rot="19861470">
            <a:off x="4422910" y="656428"/>
            <a:ext cx="468190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1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8" name="Right Bracket 177">
            <a:extLst>
              <a:ext uri="{FF2B5EF4-FFF2-40B4-BE49-F238E27FC236}">
                <a16:creationId xmlns:a16="http://schemas.microsoft.com/office/drawing/2014/main" id="{4E3E6EBA-2211-7ED3-8FDC-1B91DB80FD8E}"/>
              </a:ext>
            </a:extLst>
          </p:cNvPr>
          <p:cNvSpPr/>
          <p:nvPr/>
        </p:nvSpPr>
        <p:spPr>
          <a:xfrm rot="16200000">
            <a:off x="4708937" y="408218"/>
            <a:ext cx="43034" cy="508744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F26512-54EC-F519-CD46-B4AFB9BE093C}"/>
              </a:ext>
            </a:extLst>
          </p:cNvPr>
          <p:cNvSpPr txBox="1"/>
          <p:nvPr/>
        </p:nvSpPr>
        <p:spPr>
          <a:xfrm>
            <a:off x="4294738" y="472171"/>
            <a:ext cx="88469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TS Feature 1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AFE7FD2-DF3F-0A19-9D66-A7C465420FD5}"/>
              </a:ext>
            </a:extLst>
          </p:cNvPr>
          <p:cNvSpPr txBox="1"/>
          <p:nvPr/>
        </p:nvSpPr>
        <p:spPr>
          <a:xfrm>
            <a:off x="5236591" y="471634"/>
            <a:ext cx="88469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TS Feature M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CE74955-140E-1A70-0B6A-D0A5E0753CCE}"/>
              </a:ext>
            </a:extLst>
          </p:cNvPr>
          <p:cNvSpPr txBox="1"/>
          <p:nvPr/>
        </p:nvSpPr>
        <p:spPr>
          <a:xfrm>
            <a:off x="5096934" y="397585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2E9325A-A4A1-9E17-FEE4-2AB09BAD3992}"/>
              </a:ext>
            </a:extLst>
          </p:cNvPr>
          <p:cNvSpPr txBox="1"/>
          <p:nvPr/>
        </p:nvSpPr>
        <p:spPr>
          <a:xfrm rot="19861470">
            <a:off x="4762164" y="713684"/>
            <a:ext cx="614701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N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0CB6F01-A218-1E47-DD64-C6CC68F774FF}"/>
              </a:ext>
            </a:extLst>
          </p:cNvPr>
          <p:cNvCxnSpPr>
            <a:cxnSpLocks/>
          </p:cNvCxnSpPr>
          <p:nvPr/>
        </p:nvCxnSpPr>
        <p:spPr>
          <a:xfrm>
            <a:off x="4934537" y="953744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1EFB1E07-738B-5C54-17BD-B0F6BA03C6C3}"/>
              </a:ext>
            </a:extLst>
          </p:cNvPr>
          <p:cNvCxnSpPr>
            <a:cxnSpLocks/>
          </p:cNvCxnSpPr>
          <p:nvPr/>
        </p:nvCxnSpPr>
        <p:spPr>
          <a:xfrm>
            <a:off x="4525250" y="954029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90B4551E-66BC-952E-C727-CFB31AD518F4}"/>
              </a:ext>
            </a:extLst>
          </p:cNvPr>
          <p:cNvSpPr txBox="1"/>
          <p:nvPr/>
        </p:nvSpPr>
        <p:spPr>
          <a:xfrm>
            <a:off x="4643161" y="762873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61" name="Table 27">
            <a:extLst>
              <a:ext uri="{FF2B5EF4-FFF2-40B4-BE49-F238E27FC236}">
                <a16:creationId xmlns:a16="http://schemas.microsoft.com/office/drawing/2014/main" id="{B337EE96-FB37-8F70-C73B-D8CB6F7C9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71670"/>
              </p:ext>
            </p:extLst>
          </p:nvPr>
        </p:nvGraphicFramePr>
        <p:xfrm>
          <a:off x="5415565" y="1034621"/>
          <a:ext cx="511480" cy="53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6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62" name="Rectangle 361">
            <a:extLst>
              <a:ext uri="{FF2B5EF4-FFF2-40B4-BE49-F238E27FC236}">
                <a16:creationId xmlns:a16="http://schemas.microsoft.com/office/drawing/2014/main" id="{1455EEDF-436F-60B8-F2EA-FB1A04C58103}"/>
              </a:ext>
            </a:extLst>
          </p:cNvPr>
          <p:cNvSpPr/>
          <p:nvPr/>
        </p:nvSpPr>
        <p:spPr>
          <a:xfrm>
            <a:off x="5415565" y="1034621"/>
            <a:ext cx="509457" cy="539100"/>
          </a:xfrm>
          <a:prstGeom prst="rect">
            <a:avLst/>
          </a:prstGeom>
          <a:noFill/>
          <a:ln w="28575">
            <a:solidFill>
              <a:srgbClr val="67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2">
              <a:latin typeface="Tw Cen MT" panose="020B0602020104020603" pitchFamily="34" charset="7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34DF412-9AD6-3890-772E-63609A241EA6}"/>
              </a:ext>
            </a:extLst>
          </p:cNvPr>
          <p:cNvSpPr txBox="1"/>
          <p:nvPr/>
        </p:nvSpPr>
        <p:spPr>
          <a:xfrm rot="19861470">
            <a:off x="5363106" y="659752"/>
            <a:ext cx="468190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1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62181589-1F0B-E5E2-AF17-895CD00141DE}"/>
              </a:ext>
            </a:extLst>
          </p:cNvPr>
          <p:cNvSpPr txBox="1"/>
          <p:nvPr/>
        </p:nvSpPr>
        <p:spPr>
          <a:xfrm rot="19861470">
            <a:off x="5702359" y="717008"/>
            <a:ext cx="614701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N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99E7C9E8-1D51-E2D1-488F-196DF1F83123}"/>
              </a:ext>
            </a:extLst>
          </p:cNvPr>
          <p:cNvCxnSpPr>
            <a:cxnSpLocks/>
          </p:cNvCxnSpPr>
          <p:nvPr/>
        </p:nvCxnSpPr>
        <p:spPr>
          <a:xfrm>
            <a:off x="5874732" y="957068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7C52168-1796-E9F6-5D6D-30BCC8370E89}"/>
              </a:ext>
            </a:extLst>
          </p:cNvPr>
          <p:cNvCxnSpPr>
            <a:cxnSpLocks/>
          </p:cNvCxnSpPr>
          <p:nvPr/>
        </p:nvCxnSpPr>
        <p:spPr>
          <a:xfrm>
            <a:off x="5465445" y="957353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CBCF62A2-DE6B-13F9-C502-0C13B7B9A8B1}"/>
              </a:ext>
            </a:extLst>
          </p:cNvPr>
          <p:cNvSpPr txBox="1"/>
          <p:nvPr/>
        </p:nvSpPr>
        <p:spPr>
          <a:xfrm>
            <a:off x="5583357" y="766197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8" name="Right Bracket 367">
            <a:extLst>
              <a:ext uri="{FF2B5EF4-FFF2-40B4-BE49-F238E27FC236}">
                <a16:creationId xmlns:a16="http://schemas.microsoft.com/office/drawing/2014/main" id="{BEFD4E17-6559-26A3-6409-5003CF802060}"/>
              </a:ext>
            </a:extLst>
          </p:cNvPr>
          <p:cNvSpPr/>
          <p:nvPr/>
        </p:nvSpPr>
        <p:spPr>
          <a:xfrm rot="16200000">
            <a:off x="5647624" y="406861"/>
            <a:ext cx="43034" cy="508744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9E0DE9E-58BF-0ED5-8CA8-14152DF70E6A}"/>
              </a:ext>
            </a:extLst>
          </p:cNvPr>
          <p:cNvSpPr txBox="1"/>
          <p:nvPr/>
        </p:nvSpPr>
        <p:spPr>
          <a:xfrm>
            <a:off x="1593006" y="451543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(N)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149673F-CE19-3184-B25E-13E29D583FA9}"/>
              </a:ext>
            </a:extLst>
          </p:cNvPr>
          <p:cNvSpPr txBox="1"/>
          <p:nvPr/>
        </p:nvSpPr>
        <p:spPr>
          <a:xfrm>
            <a:off x="3904285" y="453649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(M)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304473B-E0DC-3948-F6D2-42CD73EBD07C}"/>
              </a:ext>
            </a:extLst>
          </p:cNvPr>
          <p:cNvSpPr txBox="1"/>
          <p:nvPr/>
        </p:nvSpPr>
        <p:spPr>
          <a:xfrm>
            <a:off x="3390016" y="1431694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(N)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AEAEFA9B-342C-E80C-8C7D-FF66B28FB0BC}"/>
              </a:ext>
            </a:extLst>
          </p:cNvPr>
          <p:cNvSpPr txBox="1"/>
          <p:nvPr/>
        </p:nvSpPr>
        <p:spPr>
          <a:xfrm>
            <a:off x="1359350" y="1426999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(M)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A4C7CA13-30CC-1E69-6716-7A068F83F559}"/>
              </a:ext>
            </a:extLst>
          </p:cNvPr>
          <p:cNvCxnSpPr>
            <a:cxnSpLocks/>
          </p:cNvCxnSpPr>
          <p:nvPr/>
        </p:nvCxnSpPr>
        <p:spPr>
          <a:xfrm>
            <a:off x="5997135" y="1034569"/>
            <a:ext cx="0" cy="557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FA181A1B-2AAE-E142-2668-7379A76BAA5D}"/>
              </a:ext>
            </a:extLst>
          </p:cNvPr>
          <p:cNvSpPr txBox="1"/>
          <p:nvPr/>
        </p:nvSpPr>
        <p:spPr>
          <a:xfrm>
            <a:off x="6010727" y="1213411"/>
            <a:ext cx="84654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Subjects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6D42ECD-3CF3-0F03-9E5C-484DAC65F204}"/>
              </a:ext>
            </a:extLst>
          </p:cNvPr>
          <p:cNvSpPr txBox="1"/>
          <p:nvPr/>
        </p:nvSpPr>
        <p:spPr>
          <a:xfrm>
            <a:off x="4405242" y="1638205"/>
            <a:ext cx="19470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u="sng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</a:t>
            </a:r>
            <a:endParaRPr lang="en-AU" sz="900" u="sng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EC99F1B-95BA-B90D-705B-DB7195E4BAEC}"/>
              </a:ext>
            </a:extLst>
          </p:cNvPr>
          <p:cNvSpPr txBox="1"/>
          <p:nvPr/>
        </p:nvSpPr>
        <p:spPr>
          <a:xfrm>
            <a:off x="5097130" y="1136417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Macintosh PowerPoint</Application>
  <PresentationFormat>Widescreen</PresentationFormat>
  <Paragraphs>45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2023-03-19T08:53:37Z</dcterms:created>
  <dcterms:modified xsi:type="dcterms:W3CDTF">2023-03-19T08:54:27Z</dcterms:modified>
</cp:coreProperties>
</file>