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>
      <p:cViewPr>
        <p:scale>
          <a:sx n="97" d="100"/>
          <a:sy n="97" d="100"/>
        </p:scale>
        <p:origin x="170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44E24DF-AF76-B9D1-3239-BADE4B6E43F4}"/>
              </a:ext>
            </a:extLst>
          </p:cNvPr>
          <p:cNvSpPr txBox="1"/>
          <p:nvPr/>
        </p:nvSpPr>
        <p:spPr>
          <a:xfrm>
            <a:off x="74288" y="-448056"/>
            <a:ext cx="148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S3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FC155-15F9-D3AD-D723-4CE35591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3610"/>
            <a:ext cx="4545496" cy="3787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5C00-BD37-0165-7CE7-53250C2409A5}"/>
              </a:ext>
            </a:extLst>
          </p:cNvPr>
          <p:cNvSpPr txBox="1"/>
          <p:nvPr/>
        </p:nvSpPr>
        <p:spPr>
          <a:xfrm>
            <a:off x="34532" y="13609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9C859-E87F-F789-1526-53D9AB2758A9}"/>
              </a:ext>
            </a:extLst>
          </p:cNvPr>
          <p:cNvSpPr txBox="1"/>
          <p:nvPr/>
        </p:nvSpPr>
        <p:spPr>
          <a:xfrm>
            <a:off x="4545497" y="13609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FD0B0-56F3-1375-2028-2CCB1527ED2C}"/>
              </a:ext>
            </a:extLst>
          </p:cNvPr>
          <p:cNvSpPr txBox="1"/>
          <p:nvPr/>
        </p:nvSpPr>
        <p:spPr>
          <a:xfrm>
            <a:off x="5098873" y="485781"/>
            <a:ext cx="1817977" cy="161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Show </a:t>
            </a:r>
            <a:r>
              <a:rPr lang="en-US" sz="1418" dirty="0" err="1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balacc</a:t>
            </a:r>
            <a:r>
              <a:rPr lang="en-US" sz="1418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for </a:t>
            </a:r>
            <a:r>
              <a:rPr lang="en-US" sz="1418" dirty="0" err="1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mFD</a:t>
            </a:r>
            <a:r>
              <a:rPr lang="en-US" sz="1418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per dx group compared with combo-wise performance, top feature, and top brain region</a:t>
            </a:r>
            <a:endParaRPr lang="en-AU" sz="1418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174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6</cp:revision>
  <dcterms:created xsi:type="dcterms:W3CDTF">2023-03-19T08:55:20Z</dcterms:created>
  <dcterms:modified xsi:type="dcterms:W3CDTF">2023-03-19T10:24:41Z</dcterms:modified>
</cp:coreProperties>
</file>