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/>
    <p:restoredTop sz="96327"/>
  </p:normalViewPr>
  <p:slideViewPr>
    <p:cSldViewPr snapToGrid="0">
      <p:cViewPr varScale="1">
        <p:scale>
          <a:sx n="117" d="100"/>
          <a:sy n="117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7:55:47.811"/>
    </inkml:context>
    <inkml:brush xml:id="br0">
      <inkml:brushProperty name="width" value="0.05292" units="cm"/>
      <inkml:brushProperty name="height" value="0.05292" units="cm"/>
      <inkml:brushProperty name="color" value="#C10800"/>
    </inkml:brush>
  </inkml:definitions>
  <inkml:trace contextRef="#ctx0" brushRef="#br0">0 430 24575,'0'-1'0,"3"-1"0,0-2 0,0 1 0,2 0 0,-5 1 0,2-1 0,1 1 0,-2 0 0,0 0 0,4-4 0,-4 3 0,7-1 0,-8 2 0,3-3 0,-3 3 0,5-4 0,-4 4 0,6-2 0,-7 2 0,5-1 0,-5 0 0,3 0 0,0 0 0,-3 1 0,3 1 0,-3-1 0,0-1 0,1 1 0,2 0 0,1-2 0,-4 1 0,2 0 0,1 2 0,-2-2 0,0 1 0,-1-1 0,0 2 0,3-1 0,-3 0 0,3-1 0,-3 1 0,2 0 0,-1 0 0,1-2 0,-2 2 0,0 0 0,0 0 0,0 0 0,0-1 0,0 0 0,0 2 0,0-2 0,0 1 0,0-1 0,0 1 0,0 0 0,0-2 0,0 2 0,0 0 0,0 1 0,0-1 0,0-1 0,0 0 0,0 1 0,0 2 0,3 0 0,0 2 0,0 0 0,2 4 0,-5-5 0,3 7 0,-3-6 0,1 3 0,2-3 0,0 1 0,0 1 0,-3-1 0,0 1 0,2 0 0,-1-1 0,1 1 0,0-2 0,-2 1 0,7-1 0,-7 1 0,1-2 0,2 4 0,-3-2 0,7 0 0,-7-1 0,4 3 0,-1-3 0,0 3 0,0-3 0,-3-1 0,1 2 0,2 2 0,1-3 0,0 4 0,-2-4 0,2 1 0,-4-1 0,5 0 0,-4 0 0,1 1 0,-2 0 0,2 2 0,-2-1 0,4 1 0,-4-3 0,0 4 0,0-4 0,0 3 0,0-3 0,0 0 0,0 7 0,0-1 0,0 4 0,0-8 0,0 2 0,0-4 0,0 1 0,0-1 0,0 1 0,0-1 0,0 0 0,0 3 0,0-3 0,0 3 0,0-1 0,0 0 0,0-3 0,0 2 0,0 0 0,0 0 0,0-1 0,0-1 0,0 2 0,0-1 0,0 1 0,0-1 0,0 3 0,0-3 0,0 2 0,0-2 0,-4 2 0,4-2 0,-2 0 0,2 0 0,0 1 0,0-2 0,0 2 0,0-1 0,0 3 0,0-3 0,0 3 0,0-3 0,0 4 0,0-2 0,0 0 0,0-2 0,0-1 0,0 2 0,0-1 0,0 1 0,0-2 0,0 1 0,0 0 0,0 0 0,0 1 0,0-3 0,0 3 0,0-1 0,0 1 0,0-1 0,0-1 0,2 1 0,-2 1 0,6-1 0,-5 0 0,0 0 0,-1-1 0,0-1 0,0-3 0,3 0 0,1-3 0,-1 4 0,1-3 0,-4 3 0,6-4 0,-4 4 0,1-4 0,-1 4 0,2-3 0,-1 3 0,0-4 0,1 4 0,0-4 0,-2 4 0,0-2 0,-2 3 0,3-6 0,-3 5 0,5-6 0,-4 6 0,1 0 0,-2 0 0,0-2 0,0 1 0,0-1 0,0 2 0,2-1 0,-2 2 0,4-2 0,-4 1 0,0-2 0,0 3 0,0-1 0,0-1 0,0 1 0,0 0 0,0 0 0,0 1 0,0-1 0,0-1 0,0 0 0,0 2 0,0-1 0,0-1 0,0 1 0,0-2 0,0 2 0,0-1 0,0 0 0,0 2 0,0-4 0,0 3 0,0-3 0,0 3 0,0-2 0,1 1 0,0 0 0,1 1 0,-2-3 0,0 3 0,0-4 0,0 4 0,3-2 0,-3 2 0,4-1 0,-1 1 0,-2 0 0,-1 0 0,0-1 0,3-1 0,-3-1 0,4 2 0,-1 0 0,1 0 0,-2-1 0,1 2 0,-3 0 0,5 0 0,-5-1 0,3 0 0,0-1 0,-3 3 0,4-3 0,-4 3 0,1-2 0,0 1 0,0 0 0,-1 2 0,4 0 0,-4 2 0,3 0 0,-3 1 0,0 0 0,0 0 0,0-1 0,2 4 0,0-4 0,1 6 0,-3-6 0,2 4 0,-1-3 0,4 2 0,-5-3 0,4 1 0,-2-1 0,-1 1 0,-1 1 0,4 0 0,-4-1 0,3-1 0,-3 0 0,2 3 0,-2-2 0,5 3 0,-2-5 0,0 4 0,1-2 0,-2-1 0,0 2 0,1-2 0,0 0 0,-1 0 0,4 3 0,-6-2 0,2-1 0,-2 0 0,0 0 0,2 1 0,-1-2 0,1 1 0,-2 1 0,0 0 0,3-1 0,-3 0 0,3 0 0,-3 1 0,0-2 0,0 2 0,2-1 0,0 2 0,2-1 0,-2 2 0,0-3 0,0 2 0,-1-1 0,2-3 0,-3 3 0,4-1 0,-3 0 0,0 1 0,1-2 0,-2 1 0,0 0 0,0 1 0,0-3 0,0-2 0,0 0 0,0-2 0,0-3 0,0 0 0,4-6 0,-4 3 0,9-5 0,-7 8 0,4-3 0,-3 3 0,1 0 0,2-3 0,-1 1 0,1-2 0,-1 2 0,-1 1 0,2 1 0,-3 1 0,0 3 0,2-5 0,-4 5 0,2-4 0,0 5 0,-3-3 0,4 1 0,-4 1 0,0 1 0,1 0 0,1-2 0,2 1 0,-4-1 0,3 3 0,-3-1 0,1 0 0,1-1 0,0 1 0,-2 1 0,0-3 0,0 1 0,0-2 0,0 3 0,0-1 0,0 0 0,0 2 0,0-3 0,0 2 0,0-3 0,0-1 0,0 3 0,0-3 0,0 3 0,0 0 0,0-3 0,0 4 0,0-4 0,0 4 0,0-3 0,0 3 0,0-2 0,-2 1 0,0-2 0,1 4 0,1-3 0,0 2 0,0-1 0,0 1 0,0-2 0,0 1 0,0 0 0,0 1 0,0-2 0,0 1 0,0-1 0,0 1 0,0-1 0,0 1 0,0-3 0,0 3 0,0-2 0,0 2 0,0 0 0,0 1 0,0-3 0,0 2 0,0-1 0,0 1 0,0 0 0,0 0 0,0-2 0,0 3 0,0-4 0,0 3 0,0 0 0,0 1 0,0-1 0,0 1 0,0 1 0,0-1 0,0 0 0,0-1 0,0 1 0,0 1 0,0-1 0,0-1 0,0 1 0,0 0 0,0-1 0,0 0 0,0-1 0,0 2 0,0 0 0,0 0 0,0-1 0,0 1 0,0 1 0,0-2 0,0 0 0,0-1 0,0 4 0,0-3 0,0 1 0,0 2 0,-3-1 0,3 4 0,-3-3 0,3 3 0,0-1 0,0 3 0,0-2 0,0 2 0,3-4 0,1 7 0,1-6 0,-1 5 0,-2-5 0,1 1 0,0-2 0,4 3 0,-7 2 0,1-2 0,2 0 0,-3-2 0,6 1 0,-6-2 0,3 2 0,-3 0 0,0-1 0,0 0 0,0 0 0,2 1 0,-1-1 0,0 1 0,2 1 0,-3-1 0,4 1 0,-3-1 0,1-1 0,2 2 0,-4-2 0,5 0 0,-4 1 0,1 0 0,1-1 0,-3 2 0,3-2 0,-2 1 0,1-2 0,2 4 0,-1-2 0,2 3 0,1-2 0,-2 1 0,3-2 0,-5 0 0,3-1 0,-2 2 0,0-2 0,5 2 0,-5-1 0,2 3 0,0-4 0,-2 3 0,1-3 0,0 2 0,-4 0 0,4-1 0,-2-1 0,3-1 0,-5 1 0,4 2 0,-2-2 0,-1 0 0,-1-1 0,4 1 0,-4 1 0,2-1 0,-2 0 0,0-1 0,2 2 0,-1 0 0,1-1 0,-2 3 0,3-3 0,-3 3 0,3-3 0,-3 2 0,0-3 0,3 3 0,-3-1 0,3 3 0,-2-5 0,-1 4 0,4-2 0,-4 1 0,0-2 0,0 3 0,0-3 0,0-1 0,0 2 0,0 0 0,0 0 0,0 0 0,0 2 0,0-3 0,0 1 0,0-1 0,0 1 0,0 0 0,0-2 0,0 1 0,0 1 0,0 0 0,0-2 0,0 3 0,0-3 0,0 2 0,0-1 0,0 0 0,0 0 0,0 1 0,0-1 0,0 1 0,0-2 0,0 2 0,0-1 0,0 2 0,0-1 0,0 3 0,0-6 0,0 4 0,0-2 0,0 2 0,0-3 0,0-1 0,3 0 0,-3-2 0,4 1 0,-3-2 0,1 1 0,1 1 0,-3-1 0,3-3 0,-1 0 0,-1 0 0,4 0 0,-5 3 0,4-2 0,-2 1 0,3 1 0,-3-3 0,1 2 0,2 0 0,-5 0 0,5 0 0,-4 0 0,3 0 0,0 0 0,-1-1 0,-2 3 0,2-3 0,0 1 0,0 0 0,0-1 0,-3 0 0,2 2 0,-1 1 0,1-1 0,-2 0 0,2-1 0,-2 1 0,5 0 0,-3-1 0,3 0 0,-5 0 0,4 2 0,-1-2 0,3-2 0,-3 4 0,2-4 0,-5 2 0,5 0 0,-4 1 0,7-3 0,-6 3 0,6-4 0,-2 4 0,-2-2 0,-1 1 0,5-2 0,-8 2 0,11-3 0,-8 3 0,4 0 0,-1 0 0,-1-1 0,-2 2 0,1-1 0,-1 0 0,1 1 0,-1 1 0,-3-1 0,0-1 0,0 3 0,0 2 0,0 0 0,0 1 0,0 2 0,0-3 0,0 1 0,0 1 0,0-2 0,0 1 0,0 4 0,0-3 0,0 1 0,0 2 0,0-4 0,0 4 0,0-5 0,4 2 0,-2-2 0,2 5 0,-4-3 0,0 0 0,0-2 0,3 2 0,-3-1 0,3-1 0,-2 1 0,-1 1 0,7 0 0,-7 0 0,5-2 0,-4 1 0,0-1 0,3 3 0,-4-3 0,2 3 0,-2-3 0,0 1 0,0 1 0,0 1 0,0-1 0,0 1 0,0-3 0,0 4 0,0-4 0,0 1 0,0-1 0,0 4 0,0-2 0,0 5 0,0-7 0,0 6 0,0-6 0,0 3 0,0-3 0,0 1 0,0 0 0,0 0 0,0-1 0,0 5 0,0-5 0,0 2 0,0-1 0,0 2 0,0-3 0,0 2 0,0-1 0,0-1 0,0 1 0,0 3 0,0-4 0,0 1 0,0 0 0,0 0 0,0-1 0,0 2 0,0-2 0,0 0 0,0 2 0,0-2 0,0-1 0,0 2 0,0-1 0,0 0 0,0 0 0,0-2 0,0-1 0,2-1 0,1-1 0,0 0 0,0 2 0,-2-1 0,2 0 0,4 0 0,-3 2 0,3 0 0,-3 0 0,2 0 0,-3 0 0,1 0 0,-4 3 0,7-2 0,-4 0 0,-1 1 0,3 1 0,-5-1 0,0 0 0,0-1 0,-3 2 0,3-1 0,0 1 0,-3-2 0,3 2 0,-3 0 0,2-1 0,-1-1 0,0 2 0,-1-1 0,3 1 0,-3-2 0,3 1 0,0 0 0,0 1 0,0-1 0,0-1 0,0 1 0,0 0 0,0 1 0,0-2 0,0 1 0,0 1 0,0-1 0,0 0 0,0-2 0,-1-1 0,-1-2 0,1-1 0,1 1 0,0 0 0,0 0 0,0 1 0,0-1 0,0-1 0,0 0 0,0 0 0,0 1 0,0-2 0,0 1 0,0-1 0,0 1 0,0-1 0,0 2 0,0-3 0,0 4 0,0-4 0,0 4 0,0-1 0,0 0 0,0 1 0,0 0 0,0-1 0,0 3 0,0-3 0,0 0 0,0 2 0,0-1 0,0 0 0,0 0 0,0-1 0,0 0 0,0 1 0,0 0 0,1-1 0,1 1 0,-1 0 0,-1 1 0,0-2 0,3 0 0,-3 1 0,3-1 0,-3 1 0,0-1 0,2 0 0,0 1 0,-1-2 0,-1 2 0,0-2 0,0 3 0,3-5 0,0 4 0,0-3 0,-1 3 0,1-2 0,-3 3 0,2-1 0,-2-1 0,3 0 0,-2 1 0,0 0 0,-1-1 0,0 0 0,0 0 0,0-1 0,0 2 0,0-1 0,3 0 0,-3 0 0,6 1 0,-6 0 0,4-1 0,-4 0 0,0-1 0,0 3 0,0-2 0,0 1 0,0-1 0,0 1 0,1-1 0,-1 1 0,3-3 0,-3 3 0,0-4 0,0 3 0,0-2 0,3 3 0,-3-1 0,3-1 0,-3 0 0,0 1 0,0-2 0,0 3 0,0-3 0,0 2 0,2-2 0,-1 4 0,1-3 0,0 1 0,-2 1 0,4-1 0,-4-3 0,0 3 0,1-3 0,0 2 0,1-1 0,1 2 0,-3 1 0,3-1 0,-3-1 0,0 0 0,0-1 0,0 3 0,1-5 0,2 5 0,-2-3 0,-1 3 0,0-2 0,3 2 0,-3-2 0,3 2 0,-3-3 0,1 3 0,1-3 0,-1 2 0,-1-1 0,0 2 0,4-2 0,-4 2 0,4-1 0,-3-1 0,1 1 0,-2 0 0,0-1 0,0 1 0,0-1 0,0 2 0,0-2 0,3 1 0,0-1 0,0 2 0,-2-3 0,-1 3 0,0-4 0,4 4 0,-4-4 0,3 4 0,0-2 0,-3 0 0,3-1 0,-3 2 0,0-2 0,0 3 0,0-2 0,0 0 0,1 0 0,0 1 0,1 1 0,-2 0 0,3-3 0,-3 3 0,3-2 0,-3 2 0,0 0 0,0-1 0,1 1 0,2-1 0,-2 0 0,2 1 0,-3 1 0,4-2 0,-2 1 0,3 1 0,-5 1 0,4 3 0,-3 2 0,1-1 0,-2 6 0,0-7 0,0 4 0,0 0 0,0 0 0,0 0 0,0 0 0,0-4 0,3 2 0,-3-3 0,3 2 0,-3-1 0,0 3 0,0-4 0,2 2 0,-1 0 0,0 0 0,-1-1 0,0-1 0,0 0 0,0 0 0,0 1 0,0 2 0,0-3 0,0 2 0,0-1 0,0 1 0,0 0 0,0-1 0,0-1 0,0 1 0,0-1 0,0 3 0,0-3 0,0 2 0,0-1 0,0 1 0,0-2 0,0 2 0,0-1 0,0 2 0,0-1 0,0 1 0,0-2 0,0 1 0,0-2 0,0 3 0,0-1 0,0-1 0,0-1 0,0 2 0,4-1 0,-4 3 0,2-2 0,0 1 0,0-2 0,-1 0 0,-1-1 0,3 2 0,-3-2 0,4 3 0,-4-2 0,0 1 0,0-1 0,2 1 0,-2-2 0,5 3 0,-5-3 0,3 2 0,-3-2 0,0 3 0,0-2 0,0 3 0,3-4 0,-3 4 0,3-4 0,-3 6 0,0-4 0,0 1 0,0-3 0,0 1 0,1 2 0,3-2 0,-2 0 0,3 2 0,-3-4 0,-1 1 0,-1 1 0,0-1 0,0 0 0,0-1 0,0 1 0,0 2 0,0-2 0,4 1 0,-4-1 0,2 0 0,-2 1 0,0-1 0,0 1 0,0 1 0,0-2 0,0 0 0,0 1 0,0-1 0,0-1 0,0 2 0,0-2 0,0 2 0,2-3 0,-1 0 0,1-3 0,1 0 0,-3 1 0,5 0 0,-4-1 0,3 0 0,-4 1 0,5-1 0,4-7 0,-1 5 0,2-7 0,-7 9 0,2-1 0,-5 2 0,3-2 0,-3 2 0,0 0 0,1 1 0,1-2 0,2 1 0,-4-1 0,4 1 0,-3 0 0,2 0 0,0-2 0,0 2 0,-1 1 0,1-1 0,-1-1 0,4 1 0,-2-1 0,-3 3 0,2-3 0,1 1 0,-4 0 0,4-1 0,-1 0 0,0 1 0,2-3 0,-4 4 0,4-1 0,-5-1 0,7 0 0,-5-1 0,4 0 0,-3 2 0,3-3 0,-3 3 0,-2-3 0,-1 4 0,3-1 0,0-2 0,5 0 0,-5 1 0,3-1 0,-6 1 0,1 1 0,1 0 0,-1-2 0,-1 2 0,0 1 0,4-1 0,-4-1 0,4 1 0,-2 0 0,-1 0 0,2-2 0,-3 2 0,3-1 0,-1 2 0,-1 1 0,1 0 0,-2 1 0,0 2 0,0-1 0,0 1 0,0-2 0,0 3 0,0 1 0,0-2 0,0 1 0,3-2 0,-3 2 0,4 1 0,-1 2 0,0 0 0,0 1 0,-3-2 0,0 0 0,0-2 0,0 2 0,2-4 0,-1 0 0,4 2 0,-5-2 0,3 1 0,-2 0 0,1 0 0,2 3 0,-4-4 0,4 4 0,-4-4 0,0 0 0,0 2 0,2-1 0,-2 1 0,3-1 0,-1 0 0,1 0 0,0-1 0,2 3 0,-4-2 0,1 2 0,-2-2 0,3-2 0,-3 1 0,7 4 0,-5-3 0,2 1 0,-2-1 0,-1-1 0,2 1 0,-1 0 0,-2-2 0,3 1 0,-3 0 0,1 1 0,1-2 0,0 1 0,-2 2 0,0-2 0,2 0 0,-2 2 0,4-3 0,-3 3 0,1-2 0,-1 2 0,-1-2 0,3 0 0,-3 1 0,4 0 0,-4-2 0,0 3 0,1-2 0,0 2 0,1-3 0,-2 1 0,0 0 0,2 1 0,2-1 0,-1 1 0,0-1 0,-1 1 0,-2-1 0,2 2 0,2-3 0,-4 2 0,3 0 0,-3 0 0,0-1 0,1-1 0,0 2 0,1-1 0,-2 0 0,0 0 0,0 1 0,0 2 0,0-3 0,3 0 0,-3 0 0,3 1 0,-3-1 0,0 1 0,2 1 0,-1-2 0,0 1 0,-1-2 0,4 2 0,-4-1 0,3 1 0,-3 0 0,0-1 0,0-1 0,1 2 0,1-1 0,-1 0 0,2-1 0,-3 0 0,4-1 0,-4-4 0,0-1 0,0-1 0,0 3 0,1 1 0,0-1 0,1-1 0,1 2 0,-3-3 0,3 3 0,-3-4 0,1 4 0,3-5 0,-2 3 0,1-5 0,-3 5 0,4-4 0,-3 5 0,2-3 0,0 3 0,-3-1 0,0 1 0,0-2 0,3 3 0,-3-5 0,3 5 0,-3-4 0,0 4 0,2-3 0,-1 2 0,1-3 0,-2 3 0,0 0 0,0 0 0,0 0 0,0 0 0,0 1 0,3 0 0,-3 0 0,3 0 0,-3-1 0,0 2 0,0-1 0,0 0 0,0-1 0,0 1 0,0 0 0,0 0 0,0 1 0,0-3 0,0 2 0,0-1 0,0-1 0,0 0 0,0 2 0,0 0 0,0-1 0,0 1 0,0-1 0,0 2 0,0-3 0,0 2 0,2-1 0,-1 1 0,0-1 0,-1 0 0,0 2 0,3-1 0,-3 0 0,5-1 0,-4 1 0,1 0 0,1-1 0,-3 0 0,3 1 0,-3 1 0,0-2 0,1 0 0,1 1 0,0-2 0,1 2 0,-3-3 0,2 3 0,-2 0 0,2-1 0,0 0 0,0 1 0,-2-1 0,0 2 0,2-2 0,-2 1 0,3 0 0,-3 0 0,0-1 0,0 1 0,0-1 0,0 0 0,1-2 0,2 1 0,1 0 0,-4 2 0,3-2 0,-3 2 0,0-3 0,0 2 0,0-1 0,0 1 0,3-3 0,-1 4 0,1-4 0,0 4 0,-3-2 0,0 0 0,0-1 0,0 3 0,2 0 0,-2-1 0,5 1 0,-3-1 0,-1-1 0,-1 2 0,3-3 0,-3 1 0,3-1 0,-1 2 0,-1 1 0,1-2 0,-2 1 0,0-1 0,0-1 0,0 1 0,3-1 0,-3 3 0,3-4 0,-3 5 0,0-3 0,1 3 0,0-5 0,2 4 0,-1-4 0,-2 4 0,3-1 0,-3 0 0,0-3 0,0 4 0,0-1 0,0 0 0,0-1 0,0 0 0,5-2 0,-4 3 0,4-1 0,-5 1 0,0 0 0,0 0 0,1-1 0,1 2 0,-1-2 0,3 2 0,-4-1 0,5 0 0,-5-2 0,2 3 0,-2-1 0,3 1 0,-3-2 0,3 2 0,-3 1 0,0-1 0,0-1 0,3 1 0,-3 0 0,5 1 0,-3-2 0,5 1 0,-5-1 0,3 2 0,-5-1 0,3 0 0,-1 1 0,1-2 0,3 2 0,-3-1 0,-2 2 0,-1 0 0,0 2 0,0 2 0,0-2 0,0 1 0,0 0 0,0 0 0,0 0 0,0 0 0,0-1 0,4 1 0,-1-2 0,0 1 0,-2 0 0,-1 0 0,0 2 0,0-2 0,4 3 0,-4-4 0,4 4 0,-1-4 0,0 6 0,-1-5 0,2 2 0,-4-1 0,4 1 0,0-1 0,-1 1 0,0-1 0,-3 0 0,0-1 0,1 2 0,0-2 0,4 0 0,-5 0 0,3 1 0,-1-2 0,-1 1 0,1 0 0,-2 1 0,2-2 0,-2 1 0,5 1 0,-3-1 0,3 0 0,-5-1 0,4 3 0,-1-1 0,3 0 0,-3 1 0,-1 0 0,-2-4 0,0 3 0,0-1 0,0 0 0,0 0 0,2 0 0,-2 1 0,3 0 0,-3 0 0,0-1 0,0 3 0,0-3 0,2 4 0,0-4 0,-1 0 0,-1 1 0,0 0 0,0 0 0,0 2 0,0-1 0,0 1 0,3-4 0,-3 3 0,3-2 0,-3 2 0,0 0 0,0 0 0,3 1 0,-3-2 0,3-1 0,-3 1 0,0-2 0,0 3 0,2-2 0,-2 4 0,3-4 0,-3 2 0,2-2 0,-2 1 0,4 0 0,-4 2 0,0-2 0,0 1 0,1-1 0,1 0 0,-1 0 0,2 0 0,-3 0 0,3 2 0,-3-2 0,0 2 0,0-3 0,0 2 0,0-2 0,0 1 0,2 1 0,0-1 0,-1 2 0,-1-3 0,3 0 0,-3 1 0,3-1 0,-3 2 0,1-3 0,1 2 0,0-2 0,-2 1 0,0 1 0,3-1 0,-3-1 0,2 3 0,-2-1 0,0 0 0,0 0 0,0-1 0,0 0 0,0 0 0,0-1 0,0 2 0,0-1 0,0 1 0,0-2 0,0 2 0,0-1 0,0 1 0,0 0 0,0-2 0,0 1 0,0 1 0,0-2 0,0 1 0,0 1 0,0-1 0,0-1 0,0 2 0,0-1 0,-2 0 0,2 0 0,-3-1 0,3 2 0,0-1 0,0 0 0,0-2 0,3 0 0,-3-2 0,4 1 0,-2-1 0,2-1 0,-1 1 0,0-1 0,-2 0 0,3-1 0,-1 2 0,4-3 0,-1 1 0,2-1 0,-2 2 0,-2 1 0,0-1 0,0-2 0,0 1 0,3-2 0,-5 2 0,5 0 0,-3 1 0,4-2 0,-2 2 0,0-1 0,-4 2 0,0-3 0,-2 3 0,8-3 0,-6 3 0,2-2 0,0 3 0,-2-2 0,1 1 0,-1-2 0,1 3 0,-3-1 0,3 0 0,-1-2 0,-1 2 0,4-3 0,-5 3 0,4-2 0,-2 2 0,2-1 0,0 0 0,3-2 0,-4 3 0,4-6 0,-7 6 0,6-3 0,-4 3 0,4-4 0,-2 4 0,-2-2 0,-2 1 0,2-1 0,-1 1 0,1-1 0,-2 2 0,3-3 0,-3 3 0,2 0 0,-2-1 0,2 0 0,0 1 0,-1-2 0,-1 3 0,0-2 0,0 2 0,0-2 0,3 1 0,-3 0 0,3 0 0,-1-1 0,0 1 0,-1-1 0,2 2 0,-3-1 0,3 3 0,-1 0 0,-1 3 0,1-1 0,-2-1 0,0 0 0,0 2 0,0-1 0,0-1 0,0 3 0,0-1 0,0 3 0,0-3 0,0 2 0,0-2 0,0 0 0,0-2 0,0 2 0,0-2 0,2 1 0,-2 1 0,4 0 0,-4-1 0,0-1 0,0 0 0,0 0 0,0 1 0,0-2 0,1 2 0,0-1 0,4-1 0,-5 2 0,3 3 0,-3-4 0,0 3 0,0-3 0,0 0 0,0 1 0,0 0 0,0 0 0,0-1 0,0 1 0,0 1 0,0-1 0,0 3 0,0-4 0,0 2 0,0-1 0,0 3 0,0-3 0,0 0 0,0 1 0,0-1 0,0 0 0,0 3 0,0-3 0,1 3 0,2-5 0,-2 4 0,-1-2 0,0-1 0,0 0 0,0 2 0,0 0 0,0-1 0,3 0 0,-3 1 0,3-2 0,-3 4 0,3-4 0,-3 1 0,1-1 0,-1 3 0,0-2 0,4 2 0,-4-2 0,2 1 0,-2-2 0,0 2 0,0-1 0,0 0 0,3 0 0,-3 0 0,5-1 0,-3 4 0,-1-3 0,-1 1 0,0-1 0,0-1 0,0 0 0,0 1 0,3-1 0,-3 0 0,3 0 0,-3 1 0,0-2 0,0 3 0,0-2 0,2 3 0,-1-3 0,0 2 0,-1-2 0,0 0 0,0 1 0,0 0 0,0-1 0,0 2 0,4-2 0,-4 1 0,3-1 0,-3 1 0,1-1 0,0 0 0,2 0 0,-3 0 0,2 1 0,-2 0 0,3-1 0,-3 0 0,0 0 0,0 0 0,0 0 0,0 1 0,2-2 0,-1 2 0,1-2 0,-2 1 0,3 1 0,-3-1 0,3 0 0,-3 2 0,1-2 0,1 0 0,-1-1 0,2 2 0,-3-1 0,4 0 0,-4 0 0,0-1 0,0 2 0,0-1 0,0 1 0,0-2 0,0 1 0,0 1 0,0 0 0,0 0 0,1 0 0,0 0 0,1-2 0,-2-1 0,0-1 0,0-2 0,0 0 0,0 0 0,0 0 0,0 2 0,4-3 0,-4 3 0,5-5 0,-5 4 0,5-5 0,-3 4 0,2-1 0,0 0 0,-1-1 0,3 0 0,-2 0 0,0 2 0,-1-3 0,-3 4 0,0-4 0,0 4 0,1-1 0,1 2 0,2-4 0,-4 3 0,5-4 0,-3 3 0,-1-1 0,-1 2 0,3-3 0,-3 3 0,3-1 0,-3 1 0,0 0 0,0-1 0,2 1 0,-1 2 0,1-3 0,-2 0 0,0 0 0,0 0 0,0-1 0,4-1 0,-4 0 0,5 1 0,-5-2 0,0 2 0,0 0 0,0 1 0,0-1 0,0 2 0,0-3 0,0 3 0,0-4 0,0 3 0,0-3 0,0 4 0,0-1 0,0 1 0,0-2 0,0 1 0,0 0 0,0 0 0,0-1 0,0 2 0,0-3 0,0 3 0,0-3 0,0 3 0,0-4 0,0 3 0,0-1 0,0 2 0,0 1 0,0-2 0,0 1 0,0-1 0,0 0 0,0 0 0,0 1 0,0-2 0,0 3 0,0-1 0,0-3 0,0 3 0,0-2 0,0 1 0,0 0 0,0-1 0,0 0 0,0 1 0,0 0 0,0 1 0,0-3 0,0 3 0,0-4 0,0 3 0,0-4 0,0 5 0,0-4 0,0 3 0,0-4 0,0 3 0,0-2 0,0 4 0,0-4 0,0 2 0,0-1 0,0 1 0,0 1 0,0 2 0,0-4 0,0 3 0,0-3 0,0 2 0,0-2 0,0 5 0,0-3 0,0 1 0,0-2 0,0 2 0,0 0 0,0-1 0,0-1 0,0 2 0,0-3 0,0 3 0,0-1 0,0 1 0,0-1 0,0 1 0,0-2 0,0 3 0,0-1 0,0-1 0,0 1 0,0 0 0,0 1 0,0-2 0,0 1 0,0-1 0,0 1 0,0 2 0,0-3 0,0 0 0,0 2 0,0-2 0,0 2 0,0-1 0,0-1 0,0 1 0,0 0 0,0 1 0,1-2 0,1 3 0,-1 2 0,-1 0 0,0 1 0,0 1 0,0 3 0,0 1 0,0 3 0,0-4 0,0 5 0,0-6 0,0 6 0,0-7 0,3 1 0,-3-3 0,4 2 0,-3 0 0,1 2 0,-1-3 0,-1 4 0,0-5 0,3 2 0,-3-3 0,4 3 0,-2-3 0,0 3 0,-2-2 0,0 2 0,0-2 0,3 2 0,-3-3 0,2 2 0,-2-2 0,3 1 0,-2-1 0,0 1 0,2-1 0,0 3 0,2-3 0,-2 3 0,0-3 0,-3 4 0,1-4 0,1 1 0,-1 1 0,3-1 0,-4 0 0,5 1 0,-5-1 0,4 2 0,-4-2 0,1-1 0,-1 0 0,3 0 0,-3 1 0,0-2 0,0 1 0,3 3 0,-3-2 0,4 3 0,-2-3 0,0 2 0,-2-3 0,0 2 0,0 0 0,0-1 0,0 1 0,3 1 0,-3-3 0,2 3 0,-2-2 0,0 2 0,0-3 0,0 0 0,0 2 0,0-1 0,0 0 0,0 1 0,0-1 0,0 3 0,0-4 0,0 3 0,0-3 0,0 0 0,0 1 0,0 0 0,0 0 0,0 2 0,0-1 0,0 0 0,0-1 0,0 1 0,0-1 0,0 1 0,0-3 0,0 1 0,0 0 0,0 1 0,0-1 0,0 0 0,0 0 0,0 0 0,0 0 0,0-1 0,0 2 0,0-1 0,0 0 0,0 0 0,0 0 0,0 0 0,0 1 0,0-1 0,0-1 0,0 1 0,0 0 0,0 1 0,0-1 0,0-1 0,0 0 0,0-2 0,0-3 0,0 0 0,4-4 0,-3 4 0,2-2 0,0 0 0,-2 2 0,6-3 0,-4 2 0,2-2 0,2 0 0,-4 2 0,0 1 0,-3 0 0,0 4 0,1-6 0,3 3 0,-2-6 0,3 6 0,-3-5 0,2 5 0,-1-2 0,2 1 0,-2-1 0,0 2 0,-3-2 0,0 1 0,4-3 0,-2 3 0,2-1 0,-4 1 0,3-2 0,-3 3 0,4-2 0,-4 3 0,1-2 0,1 2 0,-1-5 0,-1 4 0,0-3 0,3 2 0,-3 0 0,3 2 0,-1-1 0,-1 1 0,1 0 0,-2-1 0,3 0 0,-3 1 0,3-4 0,-3 3 0,0-2 0,0 3 0,1 0 0,1-2 0,2-1 0,-4 2 0,3-3 0,-3 4 0,0-4 0,1 3 0,2-2 0,-2 1 0,-1 1 0,3 1 0,-3 0 0,3-3 0,-1 2 0,0-1 0,2 0 0,-1 1 0,-3-3 0,0 5 0,2-3 0,-2 2 0,2-2 0,1 2 0,0-4 0,0 1 0,2 2 0,-4-1 0,1 2 0,-2 0 0,0-1 0,0 0 0,0-1 0,0 2 0,3-5 0,-3 5 0,4-5 0,-3 4 0,2-1 0,-3 1 0,0 1 0,0 0 0,2-3 0,-2 1 0,3-2 0,-3 3 0,0-1 0,0 2 0,2-2 0,0 2 0,-1-3 0,-1 3 0,5-2 0,-4 3 0,3-3 0,-4 2 0,4 0 0,-4 0 0,3 0 0,-3 0 0,0-1 0,0 2 0,1-1 0,0 0 0,1-1 0,-2 1 0,0 1 0,0-2 0,4 2 0,-4-2 0,4 0 0,-1 3 0,0-3 0,0 1 0,0 1 0,-3 1 0,1 3 0,-1 0 0,0 0 0,0 1 0,0 0 0,0 2 0,0-4 0,0 0 0,0 2 0,0-1 0,0 3 0,0-1 0,0-1 0,0-2 0,0 2 0,0-2 0,0 5 0,0-3 0,0 3 0,0-5 0,0 5 0,0-4 0,0 1 0,0-1 0,0 0 0,0 0 0,0 1 0,0-3 0,0 3 0,0-2 0,0 0 0,0 1 0,0-1 0,0 0 0,0 0 0,0 1 0,0 0 0,0-1 0,0-1 0,0 2 0,0 0 0,0-1 0,0 1 0,0 0 0,0 1 0,0-2 0,0 4 0,0-4 0,0 4 0,0-4 0,0 3 0,0-3 0,0 4 0,0-4 0,0 5 0,0-5 0,0 4 0,0-4 0,0 3 0,0-3 0,0 3 0,0-3 0,0 1 0,0 0 0,0 2 0,0-5 0,0 6 0,0-3 0,0 4 0,0-4 0,0 1 0,0-2 0,3 3 0,-3-3 0,4 2 0,-4-2 0,0 4 0,0-3 0,3 3 0,-3-5 0,7 5 0,-7-4 0,6 3 0,-6-3 0,0 0 0,0 1 0,2 2 0,1-1 0,0 0 0,0 0 0,-3-1 0,0-2 0,0 1 0,0 1 0,1-2 0,1 1 0,-1 1 0,-1-1 0,0 2 0,0-1 0,0 0 0,0-2 0,0 4 0,4-3 0,-4 2 0,2-1 0,0 0 0,-1 1 0,1 1 0,-2-3 0,3 1 0,-3 0 0,3-1 0,-3 0 0,0 0 0,0 2 0,0-3 0,2 1 0,-1 2 0,0-2 0,-1 2 0,3-2 0,-3 2 0,4-1 0,-4 3 0,0-5 0,0 2 0,0 0 0,0-1 0,0-1 0,0 3 0,0-2 0,1 1 0,1-1 0,-1 2 0,2-2 0,-3 0 0,3 1 0,-3 0 0,0-1 0,0 0 0,3 0 0,-3 1 0,3-1 0,-3 2 0,0-2 0,0 1 0,0 0 0,0 1 0,2-3 0,-2 0 0,3 2 0,-3-1 0,0 1 0,0 0 0,0-1 0,0 1 0,0-1 0,0-1 0,0 1 0,0 1 0,0-1 0,2 0 0,-2 0 0,4 2 0,-3-2 0,1 1 0,-1-2 0,3 4 0,-4-1 0,2-1 0,-2-1 0,2 1 0,1 0 0,0 0 0,2 0 0,-4 0 0,1-1 0,0-1 0,-2 1 0,3 0 0,-3 1 0,0-1 0,3 0 0,-2-1 0,3 2 0,-4-1 0,4-2 0,-4-1 0,1-2 0,0-2 0,4 1 0,-2-3 0,-1 4 0,6-3 0,-8 4 0,10-5 0,-7 2 0,1-4 0,1 5 0,-2-3 0,-1 3 0,1-2 0,-3 2 0,2-1 0,1 1 0,0-1 0,4 0 0,-5-3 0,3 2 0,-4-3 0,-1 5 0,4-1 0,-4 0 0,3 1 0,-3 1 0,1-1 0,0 2 0,1-4 0,1 3 0,-3-1 0,3 0 0,-1 1 0,-1 0 0,3-2 0,-4 3 0,4-3 0,-3 2 0,1 1 0,3-1 0,-3-2 0,4 0 0,-3-1 0,2 2 0,-5-4 0,3 3 0,-3-2 0,4 1 0,-4 3 0,2 0 0,0-1 0,-1 2 0,2-1 0,-3 0 0,5-2 0,-4 3 0,0-4 0,3 4 0,-4-1 0,5-2 0,-2 1 0,-1 0 0,-2 0 0,0 2 0,0-1 0,0 0 0,0 0 0,0 0 0,0 2 0,0-1 0,0 0 0,0 0 0,0-1 0,0 0 0,0-1 0,0 2 0,0-1 0,0 1 0,0-5 0,0 5 0,0-7 0,0 6 0,0-3 0,0 4 0,0-1 0,0 0 0,0 0 0,3 0 0,-3 1 0,3 1 0,-3-2 0,0 1 0,0 0 0,2 0 0,1-2 0,0 2 0,1-3 0,-2 4 0,-1-1 0,-1-1 0,0 2 0,4-1 0,-4 2 0,4 0 0,-3 3 0,4-1 0,-5 0 0,3 2 0,-1-1 0,-1 0 0,3 0 0,-4-1 0,4 0 0,-3 0 0,1 2 0,2 1 0,-4-3 0,5 2 0,-3-2 0,-1 2 0,2-1 0,0 2 0,2-2 0,4 1 0,-6-2 0,1 4 0,-4-3 0,0 0 0,3 1 0,0 1 0,0 0 0,-1-1 0,-2-1 0,3-1 0,-3-1 0,3 1 0,-3 1 0,2 0 0,-1-1 0,3 3 0,-4-3 0,4 1 0,-4 0 0,1 0 0,1 0 0,2 1 0,-1-1 0,0-1 0,2 0 0,-5 0 0,5 1 0,-4-1 0,3 1 0,-4-1 0,6 0 0,-6 0 0,4 0 0,-4 1 0,0-1 0,0-1 0,0 2 0,0-1 0,0 0 0,0-1 0,0 1 0,0 1 0,0-1 0,1 0 0,-1-1 0,6 2 0,-6-1 0,3 1 0,-3-2 0,2 1 0,-1 0 0,1 0 0,-2 1 0,0-3 0,0 4 0,0-2 0,0 1 0,2-1 0,-2 0 0,4 0 0,-3 1 0,0-2 0,4 1 0,-5 0 0,3 1 0,-3-2 0,0 2 0,0-1 0,0 0 0,0 0 0,0-1 0,0 2 0,0-1 0,0 0 0,0 0 0,0-1 0,0 2 0,-3-2 0,3-1 0,-3-1 0,3-3 0,3 0 0,-1-1 0,0-4 0,2 6 0,0-8 0,-1 8 0,1-5 0,-4 5 0,3-4 0,-3 4 0,4-9 0,-2 8 0,-1-3 0,2 4 0,-3-2 0,3 4 0,-3-3 0,0 2 0,0 0 0,0 1 0,0-2 0,0 0 0,0 2 0,0-1 0,0 0 0,0 0 0,0-1 0,0 1 0,2-3 0,-1 3 0,4-4 0,-4 4 0,7-7 0,-8 7 0,7-6 0,-4 4 0,2-1 0,-3 4 0,-2-2 0,0 1 0,2-4 0,-2 4 0,3-6 0,-1 6 0,1-2 0,0 2 0,4-3 0,-5 2 0,4-4 0,-1 2 0,-2-1 0,3 0 0,-3 4 0,0-1 0,0 1 0,1-3 0,-2 3 0,4-2 0,-5 2 0,4-1 0,-5 0 0,6-4 0,-4 2 0,0-1 0,-2 2 0,4 0 0,-4 0 0,1 1 0,2 1 0,-3-1 0,3 2 0,-3-2 0,0 2 0,0-2 0,0 1 0,0 0 0,0 0 0,0 1 0,0-2 0,0 1 0,0 0 0,0 0 0,0 0 0,0-1 0,0 1 0,0-2 0,0 2 0,0-2 0,0 2 0,0 0 0,0 0 0,0-1 0,0-1 0,0 2 0,0 0 0,0-2 0,0-3 0,0 2 0,0-5 0,0 7 0,0-3 0,0 3 0,0 0 0,0-1 0,4 1 0,-4 0 0,2-2 0,-2 3 0,0 0 0,0-2 0,0 1 0,2 1 0,-1-1 0,1 1 0,-2-1 0,3-1 0,-3 2 0,3-2 0,-3 1 0,3-3 0,-3 3 0,4-1 0,-4 2 0,0-1 0,0 1 0,0 0 0,3 0 0,-2-1 0,0-2 0,2 4 0,-3-2 0,3 1 0,-3-1 0,0 2 0,0-1 0,0 0 0,0 2 0,0 1 0,0 2 0,0 2 0,0-3 0,0 1 0,-3 0 0,3 1 0,-3 0 0,3-2 0,0 4 0,0-4 0,0 5 0,0-4 0,0 1 0,0-2 0,0 2 0,0-2 0,0 0 0,0 2 0,0-1 0,0-3 0,0 3 0,0 0 0,0 0 0,0-2 0,0 3 0,0-2 0,0 4 0,0-4 0,0 7 0,0-6 0,0 3 0,0-3 0,0 2 0,4-1 0,-4-1 0,4 2 0,-4-2 0,0-2 0,0 1 0,0 2 0,0-2 0,0 2 0,0-1 0,0 0 0,0-1 0,0 0 0,0 1 0,0-1 0,0 2 0,0 0 0,0 3 0,0-2 0,0 0 0,0-3 0,0 2 0,0-1 0,0-1 0,0 2 0,0-1 0,0 0 0,0-1 0,0 3 0,0-3 0,0 5 0,0-3 0,4 3 0,-4-2 0,5 1 0,-5-3 0,1 4 0,0-5 0,1 7 0,-2-6 0,0 3 0,0-3 0,0 1 0,0-1 0,0 1 0,0-1 0,4 0 0,-4 0 0,2 3 0,-2-2 0,2 0 0,-1-2 0,0 3 0,4 1 0,-5 0 0,3-1 0,-3-1 0,0-2 0,4 3 0,-4-3 0,2 3 0,-2-2 0,0 2 0,0-4 0,2 3 0,0-1 0,-1-1 0,-1 0 0,0 3 0,3-3 0,-3 3 0,3-3 0,0 0 0,-3 0 0,3 1 0,-3-1 0,0 0 0,0 1 0,2 0 0,-2-1 0,2 3 0,2-3 0,-4-1 0,3 2 0,-3-1 0,0 0 0,0 1 0,0-3 0,0 3 0,0-1 0,1 1 0,1-2 0,-1 3 0,-1-2 0,0 1 0,0-2 0,0 2 0,0-1 0,3 3 0,-3-2 0,4 1 0,-4-3 0,1 2 0,0 0 0,1-1 0,-2 1 0,3-1 0,-3 0 0,4 1 0,-2 0 0,0 1 0,-2-2 0,2 1 0,-2-1 0,3 2 0,-3-2 0,2 3 0,0-2 0,-1 0 0,-1 0 0,3-1 0,-3 1 0,3 0 0,-3-1 0,0-1 0,2 2 0,-1 0 0,1-1 0,1 0 0,-3 1 0,3-1 0,-3 0 0,0-1 0,0 2 0,0 0 0,0-1 0,0 1 0,0-1 0,0 0 0,3 1 0,-3-1 0,1 1 0,-1 0 0,0-1 0,0-1 0,4 2 0,-4 0 0,2-1 0,1 1 0,-3-2 0,4 2 0,-4-1 0,0-1 0,0 2 0,0 0 0,0-1 0,0 1 0,1-1 0,0 0 0,1 0 0,-2 1 0,0 0 0,0 0 0,0-3 0,0 3 0,0 0 0,0-1 0,0 0 0,0-1 0,0 1 0,3 1 0,-3-3 0,0-5 0,0 3 0,0-7 0,2 6 0,0-6 0,-2 7 0,0-4 0,5 0 0,-1 0 0,6-4 0,-5 4 0,5-10 0,-9 12 0,7-7 0,-8 8 0,3-8 0,-1 7 0,1-6 0,-3 8 0,0 0 0,0-1 0,0-1 0,3 0 0,-3 0 0,2 1 0,0 0 0,0-1 0,2 0 0,-1 2 0,1-4 0,3-1 0,-2 3 0,-3-2 0,-2 3 0,0 0 0,0-3 0,0 3 0,0-3 0,0 3 0,0 0 0,0 0 0,0 0 0,4 0 0,-3-1 0,2 0 0,0 0 0,-3 2 0,3-4 0,-3 3 0,4-6 0,-1 5 0,1-2 0,-1 1 0,-3 0 0,0 2 0,1-3 0,1 4 0,-1-5 0,-1 4 0,0-5 0,0 5 0,0-3 0,0 3 0,0 2 0,0-3 0,0 1 0,0 0 0,0 2 0,0-1 0,0-1 0,0 1 0,0 0 0,0-1 0,0 1 0,0-2 0,0 1 0,0 0 0,0 1 0,0-2 0,0 2 0,0-1 0,0-1 0,0 2 0,0-1 0,0-1 0,0 1 0,0-3 0,0 3 0,0-4 0,0 4 0,0-1 0,3 1 0,-3 1 0,4-1 0,-4 0 0,0 1 0,1-3 0,0 3 0,1-4 0,-2 4 0,0-2 0,0 1 0,0 1 0,0-1 0,2-1 0,-2 0 0,4 1 0,-4 1 0,1 0 0,1 0 0,-1 0 0,-1 0 0,0 2 0,0 1 0,0 1 0,0 1 0,3 0 0,-3-1 0,3 0 0,-3 1 0,4 5 0,-3-5 0,2 7 0,-3-8 0,3 3 0,-3-2 0,3 5 0,-3-6 0,2 5 0,-2-5 0,3 5 0,-3-4 0,0 4 0,0-5 0,0 4 0,0-3 0,0 3 0,0-4 0,0 2 0,2-1 0,2 2 0,-1-4 0,2 3 0,-5-2 0,2 0 0,-2 1 0,4 3 0,-3-3 0,5 5 0,-4-5 0,4 6 0,-5-8 0,5 5 0,-6-3 0,5 1 0,-4-1 0,3-1 0,-4 0 0,4 0 0,-4 1 0,0-2 0,0 2 0,0 0 0,0-1 0,0 1 0,0 1 0,0-1 0,0 2 0,3 1 0,-2-2 0,3 1 0,-4-1 0,0 1 0,4 1 0,-2-2 0,2 1 0,-4-3 0,0 2 0,0-2 0,3 2 0,-3-1 0,3 1 0,-3-2 0,0 2 0,2-2 0,-1-1 0,0 3 0,-1-2 0,0 0 0,0 0 0,0 1 0,0-1 0,0 1 0,0-2 0,3 1 0,-3 0 0,4 1 0,-4-3 0,0-2 0,0 0 0,0-1 0,1 1 0,1-1 0,5-4 0,-6 4 0,6-5 0,-6 4 0,4-4 0,-2 4 0,4-10 0,-7 11 0,5-10 0,-4 9 0,1 1 0,-1-1 0,3 1 0,-4-1 0,4-3 0,-2 5 0,2-5 0,-1 3 0,0-2 0,-1 2 0,-2-1 0,0 2 0,0 1 0,0-2 0,0 2 0,0 0 0,0-2 0,0 1 0,0 0 0,0-2 0,0 1 0,0 2 0,0 0 0,0-2 0,0 2 0,0-2 0,0 1 0,0-3 0,0 4 0,0-3 0,0 2 0,3-1 0,-3 1 0,2 0 0,-2 2 0,3-3 0,-2 0 0,5-2 0,-6 2 0,8-5 0,-8 5 0,7-3 0,-5 4 0,1-6 0,-3 7 0,2-4 0,-2 4 0,2-2 0,-2 1 0,4 1 0,-4-1 0,2 2 0,-2-2 0,3 1 0,-3 0 0,4 0 0,-4 0 0,1-1 0,0 0 0,0 1 0,3 0 0,-1 0 0,2-1 0,-2 2 0,1-2 0,-3 1 0,4 0 0,-2 0 0,0 1 0,1-2 0,0 1 0,-1 0 0,-2 2 0,-1 1 0,0 5 0,0-3 0,4 4 0,-2-5 0,1 6 0,-1-4 0,-2 2 0,0-3 0,3 5 0,-3-5 0,3 11 0,-3-11 0,3 6 0,-3-6 0,4 0 0,-4 0 0,7 1 0,-7-2 0,4 1 0,-3-1 0,4 0 0,-2 2 0,2 1 0,-3-1 0,2 2 0,-4-3 0,0 3 0,0-4 0,0 2 0,0-1 0,0 0 0,1 3 0,2-2 0,0 1 0,4 2 0,-6-3 0,5 5 0,-4-6 0,1 5 0,-3-5 0,2 6 0,0-7 0,6 6 0,-8-4 0,3 4 0,-3-6 0,0 3 0,0-1 0,0-2 0,0 3 0,0-4 0,0 2 0,0 0 0,0 1 0,0 2 0,3-3 0,-3 1 0,2-2 0,-2 5 0,0-3 0,0 5 0,0-4 0,0 2 0,0-4 0,0 5 0,0-6 0,0 4 0,0-4 0,0 4 0,0-3 0,0 6 0,0-5 0,0 5 0,0-6 0,0 2 0,0-3 0,0 0 0,0-1 0,0 4 0,0-2 0,0 1 0,0-2 0,0 2 0,0-3 0,0 0 0,0-2 0,0-3 0,0 1 0,4-1 0,-4 2 0,3-5 0,-3 4 0,1-4 0,-1 3 0,4 1 0,-4-3 0,5-3 0,-3 1 0,4-3 0,-6 5 0,2-4 0,-1 1 0,0 4 0,-1-2 0,0 5 0,0-3 0,0-3 0,0 5 0,0-6 0,0 6 0,0-3 0,0 3 0,0 0 0,0-3 0,0 3 0,0-2 0,4-1 0,-4 3 0,2-3 0,-2 4 0,0-5 0,0 5 0,4-7 0,-3 6 0,6-4 0,-6 4 0,9-6 0,-8 7 0,5-4 0,-7 5 0,0-3 0,2 0 0,-1-1 0,1-2 0,-2 5 0,0-3 0,0 1 0,3 1 0,0 0 0,2-2 0,1 2 0,-3-2 0,2 2 0,-3 1 0,1-2 0,2 3 0,-5 0 0,4-1 0,-1 1 0,0-2 0,0 1 0,-1 1 0,1-2 0,0 1 0,3 1 0,-6-1 0,3 1 0,-2-2 0,-1 2 0,6-1 0,-2 0 0,0-1 0,-1 1 0,2 1 0,-4-2 0,4 1 0,-5 0 0,5-1 0,-4 2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7:55:47.812"/>
    </inkml:context>
    <inkml:brush xml:id="br0">
      <inkml:brushProperty name="width" value="0.05292" units="cm"/>
      <inkml:brushProperty name="height" value="0.05292" units="cm"/>
      <inkml:brushProperty name="color" value="#4472C5"/>
    </inkml:brush>
  </inkml:definitions>
  <inkml:trace contextRef="#ctx0" brushRef="#br0">11 458 24575,'0'-2'0,"-5"-3"0,3 3 0,-2-4 0,4 4 0,0-3 0,0 2 0,0-3 0,0 3 0,0-3 0,0 4 0,3-3 0,0 2 0,0-3 0,-1 2 0,-2 0 0,0 1 0,3 0 0,-3 1 0,2-2 0,-2 2 0,0-1 0,0-1 0,0 1 0,0 1 0,0-1 0,4 1 0,-4-2 0,4 2 0,-2-1 0,-1 1 0,-1-1 0,0 0 0,3-1 0,-3 2 0,4-2 0,-4 3 0,1-2 0,0 1 0,1-1 0,1 0 0,-3 0 0,5-1 0,-4 2 0,0 0 0,2-1 0,-3 1 0,7-1 0,-7 1 0,7-3 0,-6 1 0,6 1 0,-6 1 0,4-1 0,-5 1 0,10-4 0,-8 2 0,7-3 0,-9 2 0,6 1 0,-6 0 0,3 1 0,0-4 0,0 4 0,2-3 0,0 0 0,-5 0 0,5 0 0,-3 1 0,5-3 0,1 2 0,0-1 0,-7 3 0,-1 1 0,4-4 0,-4 4 0,4-4 0,-4 4 0,3-3 0,4 0 0,-2 1 0,4-3 0,-7 7 0,2-4 0,-4 1 0,6-2 0,-3 1 0,4-4 0,0 3 0,-1-1 0,-3 3 0,1-2 0,-2 2 0,-1-2 0,3 3 0,-4 1 0,2-2 0,1 2 0,-3 0 0,5 0 0,-3 1 0,2-2 0,-4 1 0,5 0 0,-4-1 0,4 1 0,-5 0 0,4 0 0,-3-1 0,4 1 0,-2 0 0,3-1 0,-2 2 0,0 0 0,-4 1 0,3 2 0,-3 2 0,0-1 0,0 0 0,0 0 0,0-1 0,0 2 0,0-1 0,0 2 0,0-3 0,0 4 0,0-2 0,0 1 0,0-1 0,0-3 0,0 2 0,0-1 0,0 1 0,0-1 0,0 0 0,0 0 0,0 1 0,0-1 0,0 0 0,0 0 0,0 1 0,0 0 0,0 0 0,0 0 0,0 0 0,0 2 0,0-3 0,0 3 0,0-2 0,0-1 0,0 2 0,0-1 0,0 1 0,0-1 0,0 0 0,0-1 0,0 6 0,0-3 0,0 2 0,0-3 0,0-2 0,0 1 0,0-1 0,0 1 0,0 1 0,0-1 0,0-1 0,0 0 0,0 1 0,0 1 0,0-1 0,0 0 0,0 2 0,0 1 0,0-2 0,0 2 0,0 0 0,0-1 0,0 3 0,0-3 0,0 8 0,0 1 0,0 5 0,0-7 0,1-4 0,1-5 0,2 4 0,-4-5 0,3 4 0,-3-4 0,0 4 0,0-2 0,0 1 0,0-2 0,0 1 0,0-2 0,0 3 0,4-3 0,-4 2 0,2-1 0,-2 2 0,0-1 0,0 0 0,2-1 0,0 3 0,-1-4 0,-1 1 0,0-1 0,0 1 0,0-1 0,0 0 0,0 1 0,0-1 0,0 0 0,0 1 0,0-1 0,3 1 0,-3 0 0,3-2 0,-3 2 0,0-1 0,0 1 0,0-1 0,0 0 0,0 0 0,0 1 0,0-1 0,0 0 0,0 0 0,0 1 0,0-1 0,0 1 0,0-1 0,0 1 0,0-1 0,2 1 0,1-1 0,-1 1 0,2-2 0,-4 2 0,0 0 0,2-1 0,0 2 0,1-1 0,4-1 0,-7 0 0,2 0 0,0 1 0,0 0 0,-1-1 0,2-1 0,-3 2 0,3-2 0,-3 1 0,0-2 0,0-1 0,2-3 0,0-1 0,2 1 0,0 0 0,-1 1 0,0-1 0,3 1 0,-3-3 0,7-2 0,0-2 0,0 2 0,0-1 0,-7 7 0,7-7 0,-10 5 0,12-5 0,-10 4 0,4 0 0,2 1 0,1-7 0,0 5 0,3-6 0,-10 10 0,5-5 0,-6 3 0,7-1 0,-8 1 0,4-1 0,-2 3 0,3-2 0,-2-1 0,0-1 0,0 2 0,-1 2 0,-1-1 0,1 1 0,-2 0 0,2-1 0,2 1 0,-2 0 0,0-1 0,1 0 0,-3 1 0,3 0 0,-2-2 0,1 2 0,0-1 0,1-1 0,-3 2 0,3-1 0,-3 0 0,0-1 0,0 2 0,0 0 0,0 0 0,0-1 0,0 1 0,0 0 0,0-1 0,0 1 0,0 0 0,0-1 0,0 0 0,0 1 0,0-1 0,0 1 0,0-1 0,3 0 0,-3 0 0,3 0 0,-3 3 0,0 2 0,0 0 0,0 2 0,0-2 0,0 1 0,0 0 0,0 1 0,0-1 0,0 3 0,0-1 0,1 2 0,1-5 0,2 7 0,-1-6 0,1 5 0,-3-4 0,5 3 0,-6-4 0,4 4 0,-1-4 0,-3 0 0,6 1 0,-6 2 0,4 1 0,-4 1 0,0-4 0,0 2 0,0-3 0,0 3 0,1-3 0,1 2 0,-1-1 0,-1-1 0,0 3 0,0 1 0,0-4 0,3 3 0,-3-3 0,3 0 0,-3 1 0,2-1 0,-1 1 0,3-2 0,-4 0 0,7 2 0,-4-3 0,0 3 0,-2-2 0,-1 1 0,0-1 0,0 0 0,0 0 0,4 2 0,-4-2 0,4 3 0,-3-1 0,1-1 0,-2-1 0,0 0 0,0 1 0,3 0 0,-3 0 0,5 1 0,-4-1 0,0-1 0,-1 1 0,0-1 0,3 0 0,-3 3 0,4-1 0,-4 5 0,0-6 0,3 4 0,-3-3 0,3-1 0,-2-1 0,0 3 0,2-4 0,-3 2 0,0-1 0,0 1 0,2 1 0,-2-3 0,5 1 0,-3 0 0,-1-1 0,-1-1 0,3-1 0,0-3 0,0 1 0,-2 1 0,-1-1 0,0 1 0,4 0 0,-4 0 0,3-1 0,-3 1 0,2 0 0,-2 0 0,5-1 0,-3 0 0,2 1 0,-4 0 0,3-1 0,-3 1 0,0-1 0,2 1 0,1-1 0,0 0 0,2-1 0,-5 1 0,3-1 0,-1 1 0,-2 1 0,3 0 0,0 0 0,-3-1 0,5 1 0,-3 0 0,-1 0 0,2-1 0,-3 0 0,5 0 0,-4 0 0,4 0 0,-5 1 0,6-1 0,-6 1 0,3-1 0,-2 1 0,1 0 0,-1 0 0,2-2 0,-3 1 0,4 0 0,-3 0 0,0 1 0,1-1 0,1 2 0,-3-2 0,3 1 0,0-5 0,-1-1 0,3-1 0,-5 3 0,4 3 0,-4 0 0,1-1 0,1 0 0,-1-1 0,-1 1 0,3-3 0,-3 5 0,4-3 0,-4 3 0,0-1 0,0-1 0,0 0 0,0 0 0,0-3 0,1 5 0,0-3 0,1 1 0,1-1 0,-3 3 0,3-1 0,-3-1 0,0 2 0,0-5 0,0 2 0,0-2 0,5 3 0,-4 1 0,7-3 0,-8 5 0,3-3 0,-1-2 0,1 1 0,2-2 0,0 3 0,-2 2 0,-1-1 0,2 2 0,-4-3 0,0 2 0,0-1 0,0 0 0,0 0 0,0-1 0,0 1 0,0 1 0,1-3 0,1 2 0,-1-2 0,3 2 0,-4 0 0,2 0 0,0 0 0,-1 0 0,1 1 0,1-4 0,0 4 0,0-3 0,1 3 0,-2 0 0,3-2 0,-5 1 0,4 0 0,-3 1 0,1 3 0,-2 0 0,0 2 0,0 0 0,0-1 0,0 0 0,0 2 0,0-1 0,0 0 0,0 0 0,0 2 0,6 7 0,-4-5 0,3 5 0,-5-10 0,0 0 0,0 2 0,0-1 0,0 2 0,0-3 0,0 3 0,0-2 0,0 2 0,0-3 0,0 2 0,0 0 0,0 1 0,0-1 0,3 1 0,-1-2 0,1 2 0,1-3 0,-3 1 0,0 0 0,1-1 0,1 3 0,-3-2 0,6 2 0,-6-2 0,5 3 0,-5-4 0,2 4 0,1-4 0,-3 1 0,5 1 0,-3-2 0,2 3 0,-4-2 0,3 1 0,-2-1 0,2 1 0,1 1 0,-4-3 0,2 2 0,2-2 0,-4 1 0,3 0 0,-2-1 0,1 4 0,-1 0 0,2 2 0,-3-3 0,4 0 0,-4-2 0,0-1 0,0 0 0,0 0 0,0 1 0,0-1 0,1 1 0,1 1 0,-1-1 0,-1 0 0,0 1 0,0-2 0,0 3 0,3-3 0,-3 0 0,3 1 0,-3 1 0,0 0 0,0-1 0,0 0 0,0 1 0,0-1 0,0 0 0,0 0 0,0-1 0,0 2 0,0 0 0,0-1 0,0 1 0,0-2 0,0 3 0,0-1 0,0 0 0,0-1 0,0-1 0,0 0 0,0 1 0,0 0 0,0 1 0,0-2 0,0 0 0,0 0 0,2 2 0,-1-1 0,1 0 0,-2 1 0,0-1 0,0-1 0,2 1 0,-2-1 0,4 0 0,-4 1 0,2-1 0,-2 0 0,4 1 0,-4-1 0,0 0 0,0 1 0,1-1 0,1 0 0,-1 1 0,-1 0 0,4-1 0,-4 1 0,2-2 0,0 2 0,-1-1 0,1 1 0,1-1 0,-3 0 0,3 0 0,-3 1 0,0-1 0,0 0 0,0-1 0,0-3 0,0-4 0,0 2 0,0-2 0,0 2 0,0 0 0,0-1 0,2 0 0,2-2 0,4-5 0,-3 4 0,0-2 0,-2 6 0,-3-1 0,2 0 0,-2 1 0,3-2 0,0-1 0,-3 3 0,3-4 0,-2 5 0,1-1 0,-1 1 0,-1 0 0,0 1 0,4-2 0,0-1 0,0 0 0,6-3 0,-6 4 0,2-1 0,-3 3 0,3-4 0,0 3 0,-4-2 0,4 2 0,-6 2 0,3-2 0,-2 0 0,1 0 0,-1 0 0,3-1 0,-1-1 0,2 1 0,0-2 0,1 5 0,-2-3 0,0 2 0,-1-1 0,2 1 0,-2-3 0,1 2 0,-1 1 0,3-1 0,-3 1 0,2-1 0,-2 2 0,3-2 0,-3 1 0,1-1 0,-1 1 0,2 0 0,1 0 0,0-2 0,-1 2 0,-2 0 0,1-1 0,-2 1 0,2 0 0,2-1 0,-3-1 0,7-1 0,-9 2 0,8-3 0,-4 4 0,2-3 0,-4 3 0,0-1 0,-3 1 0,0 5 0,0 0 0,0 2 0,0-1 0,0-1 0,0 6 0,0-4 0,0 2 0,3 1 0,-3-1 0,5 0 0,-5 0 0,0-5 0,0 5 0,0-2 0,0 1 0,0 0 0,0 0 0,0 0 0,0 0 0,0-1 0,0 2 0,0-2 0,0 4 0,0-5 0,1 9 0,2-9 0,0 3 0,1-5 0,-4 0 0,0 1 0,0 1 0,0-1 0,3 3 0,-3-3 0,2 0 0,-2 0 0,2 3 0,-2-3 0,3 2 0,-3-2 0,0 2 0,0-1 0,0 0 0,0-2 0,0 2 0,0-2 0,0 1 0,0 0 0,0-1 0,0 1 0,0-2 0,3 3 0,-3 0 0,3-1 0,-3 0 0,0 0 0,0 0 0,0-1 0,0 2 0,0-2 0,0 4 0,0-3 0,0 1 0,0-2 0,0 1 0,0 1 0,0-1 0,0-1 0,0 3 0,0-3 0,0 3 0,0-2 0,0-1 0,0-1 0,0 2 0,0 0 0,0-1 0,0 1 0,0 1 0,0-1 0,0-1 0,0 1 0,0-3 0,0-2 0,0 1 0,3-9 0,-2 7 0,13-13 0,-8 7 0,6-3 0,-4 3 0,2-10 0,18-16 0,-13 12 0,0 1 0,0 3 0,-7 3 0,20-22 0,-19 19 0,13-9 0,-22 20 0,4 0 0,-4 3 0,5-2 0,-3 3 0,4-6 0,-5 6 0,1 0 0,-2 0 0,3-2 0,-3 4 0,6-5 0,-5 3 0,2-2 0,-3 4 0,0 0 0,3-4 0,-3 5 0,3-3 0,-3 0 0,1 2 0,3-2 0,-1 1 0,3-1 0,-6 0 0,5 0 0,-4 2 0,3-4 0,-4 3 0,5-2 0,-2 1 0,0 1 0,2 0 0,-2-2 0,0 1 0,0 0 0,-3 0 0,0 3 0,0-4 0,0 1 0,0 1 0,0 1 0,0-1 0,0 0 0,0 0 0,0 0 0,0 1 0,0 0 0,0-1 0,0 0 0,0 0 0,3 1 0,0 0 0,0 0 0,-2-1 0,-1 1 0,4-1 0,-4 1 0,2 0 0,-2 0 0,0-1 0,0 0 0,0 1 0,2-1 0,1 1 0,0 0 0,0 0 0,-3-1 0,0-1 0,3 1 0,-3-2 0,3 2 0,-3 1 0,1-1 0,-1 0 0,4 2 0,-4 4 0,0-1 0,0 2 0,3 0 0,-3 0 0,3-1 0,-3-1 0,0 0 0,0 1 0,0-1 0,1 1 0,0 1 0,2 1 0,-3 0 0,0 1 0,0-1 0,0-2 0,0 0 0,0 5 0,0-3 0,0 2 0,0-3 0,0-1 0,0 3 0,0-2 0,0 3 0,0-4 0,0 1 0,0-1 0,0 4 0,0-2 0,0 5 0,0-4 0,0 0 0,0-1 0,0-3 0,0 3 0,0-1 0,0 1 0,0-1 0,0 1 0,0-1 0,0 3 0,0-4 0,0 6 0,0-5 0,0 4 0,0-5 0,0 0 0,0 4 0,0-3 0,0 2 0,0-2 0,0 0 0,0 0 0,0-2 0,0 4 0,0-4 0,0 15 0,0-13 0,0 8 0,0-8 0,0-1 0,0 1 0,0 2 0,0-4 0,0 4 0,0-3 0,0 3 0,0-1 0,0 0 0,0-1 0,0 2 0,0-3 0,0 3 0,0-2 0,0 3 0,0-5 0,0 2 0,0-2 0,0 0 0,0 4 0,0-1 0,0 1 0,0 0 0,0-3 0,0 2 0,2-3 0,-2 3 0,3-3 0,-3 0 0,2 2 0,0-1 0,-1-1 0,-1 1 0,6 1 0,-6-1 0,6 0 0,-4 1 0,-1-2 0,4 1 0,-5 0 0,2-1 0,-2 1 0,0 0 0,0-1 0,0 0 0,0 1 0,0-1 0,0 0 0,2 2 0,1-2 0,0 4 0,2-4 0,-4 3 0,0-1 0,-1-2 0,0 2 0,0-2 0,0 0 0,0 1 0,4-1 0,-4 0 0,6 0 0,-6 1 0,3 0 0,-3-1 0,1-1 0,1 2 0,0 0 0,-2-1 0,2 0 0,-2 0 0,3 2 0,-3 0 0,0-1 0,0-1 0,0 0 0,0 0 0,0 1 0,2-1 0,0 0 0,-1 1 0,-1-1 0,3 0 0,-3 0 0,3 1 0,-3-1 0,0 0 0,1 2 0,1-2 0,0 1 0,-2-3 0,0-3 0,0 0 0,4-8 0,1 5 0,0-5 0,0 2 0,3-9 0,10-15 0,-8 6 0,5-10 0,-10 26 0,0-7 0,-2 12 0,2-8 0,-5 10 0,6-7 0,-5 9 0,4-6 0,-5 5 0,3-5 0,-3 5 0,0-1 0,0 1 0,0-3 0,0 3 0,6-5 0,-5 5 0,7-6 0,-7 6 0,4-1 0,-5 2 0,4-4 0,-2 3 0,3-2 0,-3 1 0,1 1 0,2 0 0,-5 0 0,3 0 0,-3-1 0,3 2 0,0-4 0,2 3 0,-2-2 0,2 3 0,-3-1 0,1 0 0,2-3 0,-4 3 0,7-2 0,-5 2 0,3-3 0,-2 4 0,0-3 0,-1 2 0,1 0 0,-4 0 0,8 0 0,-7-1 0,4 1 0,-2 1 0,0-2 0,0 2 0,1-1 0,0-2 0,0 1 0,-1 0 0,3 2 0,-6-1 0,5 1 0,-4 0 0,1-1 0,0 2 0,-2 1 0,4 3 0,-4 0 0,0 0 0,0 5 0,0-4 0,0 8 0,0-6 0,0 5 0,0-3 0,0 0 0,0-4 0,0 1 0,0-1 0,0 5 0,0-4 0,0 1 0,0 0 0,0-1 0,0 1 0,0 1 0,0-4 0,0 1 0,0-1 0,0 1 0,0 0 0,0 1 0,0-3 0,0 3 0,0-2 0,0 3 0,0-4 0,0 3 0,0-2 0,0 2 0,0-2 0,0 2 0,0 1 0,0-1 0,0 1 0,0-2 0,0 0 0,0-1 0,0-1 0,0 2 0,0 0 0,0 1 0,1-1 0,1 0 0,-1-1 0,-1 3 0,0-4 0,0 2 0,0-1 0,0 0 0,0-1 0,0 2 0,0-2 0,0 1 0,0-1 0,0 1 0,0 1 0,0-1 0,0 1 0,0 0 0,0-2 0,0 1 0,0 2 0,0-2 0,0 5 0,0-7 0,0 4 0,0-2 0,0-1 0,0 0 0,4 2 0,-4-2 0,3 3 0,-3-1 0,0 1 0,0-2 0,0 0 0,0 0 0,0 0 0,0-1 0,0 2 0,0-2 0,0 0 0,0 1 0,0-1 0,0 0 0,0 1 0,0-3 0,1 0 0,0-3 0,1-3 0,-2 0 0,0 1 0,5-16 0,1 7 0,11-22 0,-4 11 0,5-6 0,-4 9 0,11-13-2184,-6 4 2184,5-2 0,-16 15-6061,2 0 6061,-9 13 0,13-15 0,-12 15 0,4-8 0,-3 6 0,0-4 0,1 3 1461,-2 2-1461,-2 3 6784,0-4-6784,0 4 0,0-6 0,0 6 0,3-5 0,-3 1 0,3 1 0,-3 2 0,0 1 0,0 0 0,0-2 0,3-3 0,-2 2 0,3 0 0,-2 2 0,-2 2 0,5-4 0,-2 4 0,3-2 0,-3 2 0,0-3 0,-3 3 0,2-2 0,1 2 0,0 0 0,0 0 0,-2-1 0,1 1 0,4-3 0,-5 1 0,7-2 0,-8 4 0,6-2 0,-6 2 0,4-1 0,0 1 0,-1-1 0,-1 1 0,0-1 0,0 0 0,0 1 0,-2 0 0,2 0 0,1 1 0,1 1 0,-3 0 0,-1 3 0,0-1 0,0 0 0,0 1 0,0 0 0,0 2 0,0-2 0,0 1 0,0-1 0,3 7 0,-3-6 0,3 8 0,-3-7 0,0 1 0,0 1 0,0 0 0,0 1 0,0 2 0,0-7 0,0 4 0,0-3 0,0 4 0,0-4 0,0 4 0,0-5 0,0 3 0,0-1 0,0 0 0,0 2 0,0-1 0,0 0 0,0-2 0,0 0 0,0 1 0,0-1 0,3 1 0,-3 0 0,3 0 0,-3-2 0,0 5 0,0-6 0,0 6 0,0-4 0,0 0 0,0 0 0,0 2 0,0-3 0,0 5 0,0-6 0,0 7 0,0-6 0,0 3 0,0-3 0,0 0 0,0 0 0,0 1 0,0 0 0,0 3 0,0-4 0,0 4 0,0-4 0,0 2 0,0-2 0,0 2 0,0-2 0,0 2 0,0-3 0,0 3 0,0-2 0,0 1 0,0 0 0,0 0 0,0-1 0,3 4 0,-1-2 0,0 3 0,-2-5 0,0 4 0,0-5 0,0 4 0,0-2 0,0 1 0,0-2 0,0 5 0,0-7 0,0 5 0,0-4 0,0 1 0,0 3 0,0-1 0,0 2 0,0-2 0,0-1 0,2-1 0,1 0 0,0 2 0,0-2 0,0 3 0,-3-3 0,5 2 0,-4-1 0,1 1 0,1-3 0,-3 2 0,3-2 0,-1 3 0,1-3 0,-1 2 0,2-1 0,-4 0 0,0 0 0,0 1 0,0 0 0,0-1 0,0 0 0,0 0 0,0 0 0,0 2 0,0-3 0,1 3 0,0-2 0,1 1 0,-2-2 0,0 0 0,3 2 0,-3-1 0,3 0 0,1 0 0,-4-1 0,2 1 0,-2-2 0,0 2 0,0 0 0,0 0 0,0 0 0,2-2 0,-1 1 0,1 0 0,-2 0 0,0 0 0,0 2 0,3-2 0,-3 0 0,3 1 0,-3-1 0,0 0 0,0 0 0,0-2 0,0-2 0,0-2 0,1-2 0,1 1 0,-1 2 0,2-2 0,-3 3 0,7-6 0,-3 1 0,3-7 0,-2 5 0,3-3 0,-7 8 0,8-9 0,-7 9 0,3-8 0,-3 8 0,0-4 0,-1 4 0,-1-2 0,0 3 0,0-2 0,3 3 0,2-5 0,-3 4 0,6-7 0,-6 7 0,6-6 0,-6 5 0,3-4 0,1 3 0,-1-3 0,-2 3 0,3 0 0,-3 1 0,2-2 0,0 1 0,0-2 0,-2 2 0,5 1 0,-7 0 0,4-2 0,-2 5 0,-3-3 0,5 0 0,-4 0 0,3-1 0,0-1 0,-2 2 0,0 0 0,-2 0 0,3 1 0,-3 0 0,3 1 0,0 0 0,-3 0 0,3-1 0,-3 1 0,2 0 0,-1-1 0,0 1 0,3-1 0,-4-1 0,4 0 0,-2 3 0,-1-3 0,-1 2 0,3-2 0,-3 2 0,3 0 0,-3-1 0,2 0 0,-1 0 0,1-2 0,-2 2 0,0 0 0,0 0 0,0 0 0,0 0 0,3 0 0,-1 0 0,2-1 0,0-1 0,-2 1 0,0-2 0,0-1 0,2 2 0,-2 0 0,0 1 0,-2 2 0,3 0 0,0-3 0,0 3 0,-2-4 0,-1 3 0,3-1 0,-3 2 0,4 0 0,-4-1 0,3 1 0,-3-1 0,3 3 0,-3 2 0,0 0 0,0 2 0,0-1 0,2 0 0,0 2 0,2-1 0,0 2 0,-3-1 0,0 3 0,-1-5 0,4 4 0,-4-6 0,3 10 0,-3-7 0,0 9 0,0-10 0,0 7 0,0-7 0,0 3 0,0-2 0,0 0 0,3-1 0,-3 0 0,3 2 0,-3 2 0,0-3 0,0 5 0,0-7 0,2 3 0,1-1 0,3-1 0,-3 1 0,1 0 0,-4-1 0,3 3 0,-2-4 0,2 4 0,-2-4 0,2 3 0,-3-1 0,3 1 0,-3-3 0,0 1 0,0 0 0,3 3 0,-3-3 0,3 3 0,-3-3 0,0 2 0,0-2 0,2 0 0,-1 1 0,3 2 0,-2-2 0,1 1 0,2 1 0,-5 0 0,4 0 0,-4 1 0,3 0 0,0-1 0,4 4 0,-3-6 0,0 2 0,0 0 0,-3-3 0,2 4 0,-3-5 0,2 4 0,-1 1 0,0-2 0,2 4 0,-3-6 0,4 1 0,-4-2 0,0 0 0,0 0 0,0 1 0,0-1 0,3 0 0,-3 1 0,2 0 0,-2 0 0,0 0 0,0-2 0,0-4 0,0-1 0,0-5 0,3 2 0,0-6 0,6-3 0,6-23 0,-2 9 0,2-3-1678,-3 8 1,0 0 1677,3-8 0,-1 3 0,0 7 0,1-9 0,-8 14 0,6-5 0,-12 9 0,8 2 0,-1-11 0,-1 9-5672,-1-8 5672,-1 14 0,-5 0 0,0 6 2243,3-5-2243,2 0 0,0-1 0,0 1 6784,-5 3-6784,5-1 0,-4 2 0,5-9 0,-6 9 0,5-9 0,-5 8 0,0-4 0,0 3 0,0-1 0,0 2 0,0-1 0,0 1 0,0-2 0,0 0 0,0 1 0,0-2 0,0 1 0,1 4 0,1-2 0,0 2 0,-2 0 0,3 1 0,-1-1 0,3 1 0,-2 0 0,2-1 0,-3 0 0,5 1 0,-1-1 0,-2-1 0,2 0 0,-2 1 0,0 1 0,-4 1 0,3 2 0,-3 1 0,0 0 0,0 0 0,0 1 0,0 2 0,3-2 0,-3 2 0,3 1 0,-3-1 0,0 2 0,0-3 0,0 0 0,0-1 0,0 0 0,0 4 0,0-6 0,0 3 0,0-3 0,0 2 0,0 0 0,0 3 0,0-1 0,0 0 0,0-3 0,0 0 0,0 0 0,0-1 0,0 0 0,0 1 0,0 1 0,0 0 0,0 0 0,0 3 0,0-5 0,0 4 0,0-4 0,0 4 0,0-3 0,0 2 0,0-1 0,0 1 0,0-1 0,0 5 0,0-7 0,0 8 0,0-6 0,0 4 0,0-4 0,0 5 0,0-5 0,0 5 0,0-4 0,0 0 0,0-1 0,0 0 0,0 0 0,0 3 0,0-4 0,0 5 0,0-2 0,0 0 0,0 0 0,0-2 0,0 3 0,0-5 0,3 4 0,-3-1 0,5 3 0,-4-4 0,0-1 0,1 1 0,-2-2 0,0 0 0,3 2 0,-3-1 0,3 1 0,-3 0 0,1-1 0,2 1 0,-2 0 0,-1-1 0,0 0 0,4 4 0,-4-3 0,5 1 0,-2 1 0,-1-1 0,3 4 0,-3-3 0,4 2 0,-6-4 0,3 1 0,-3-3 0,0 0 0,0 1 0,0 0 0,0-1 0,0 2 0,0-2 0,0 1 0,0-1 0,1 0 0,2 2 0,-2-2 0,-1 2 0,0 0 0,0-1 0,0-1 0,0 2 0,0-1 0,0-1 0,0 1 0,0-1 0,0 0 0,0 1 0,0-1 0,2 3 0,-2-2 0,4 2 0,-3-2 0,1 1 0,-1-2 0,-1 1 0,0 0 0,0 2 0,0 0 0,4 0 0,-4-1 0,2-1 0,-2 1 0,0-1 0,0 1 0,3-1 0,-3 1 0,3 0 0,-3-2 0,2 3 0,0-1 0,-1 0 0,2 2 0,-3 0 0,3-2 0,-3-1 0,0 0 0,0 3 0,2-3 0,-1 3 0,0-4 0,3 0 0,-4 1 0,3 1 0,-3-1 0,2-1 0,2 0 0,-3 0 0,2-1 0,0 2 0,-3-1 0,5 1 0,-4-1 0,4 0 0,-5 0 0,3 1 0,-3-1 0,1 0 0,3 3 0,1-2 0,2 2 0,-5-3 0,0 0 0,-2-2 0,0-2 0,0-2 0,0-3 0,0 3 0,0-3 0,0 3 0,0 0 0,0-3 0,0 4 0,0-2 0,0 2 0,0-3 0,0 3 0,0-9 0,0 6 0,0-5 0,0 9 0,0-6 0,0 5 0,0-3 0,0 2 0,0 1 0,3-1 0,0 1 0,0 0 0,-1-5 0,-2 5 0,0-6 0,0 6 0,0-4 0,2 3 0,-2 1 0,4-1 0,-3-3 0,1 4 0,-1-4 0,-1 4 0,0-4 0,5-1 0,-5 1 0,5 0 0,-5 4 0,0 0 0,1-4 0,0 4 0,1-3 0,1 2 0,0-4 0,0 5 0,-1-3 0,-2 4 0,2-4 0,-2 2 0,8-5 0,-6 7 0,6-5 0,-8 3 0,4 1 0,-1-1 0,0 1 0,0 1 0,-3-2 0,0 2 0,4-3 0,-2 1 0,2 0 0,0-2 0,-4 2 0,4 0 0,0 1 0,-2 1 0,2-1 0,0-1 0,-2 1 0,3 0 0,-3-1 0,2 2 0,0-1 0,-2 0 0,2-1 0,-1 2 0,1-1 0,-1-1 0,1 0 0,0 1 0,-1 0 0,-1 1 0,-2-1 0,5 2 0,-2-2 0,3 1 0,-1-2 0,1 1 0,-3-1 0,1 2 0,-1 0 0,1-1 0,0 1 0,-1 0 0,0-1 0,2 1 0,-2 1 0,3 0 0,-3 2 0,-2 1 0,2 6 0,-3-5 0,3 4 0,-3-2 0,0-1 0,0 3 0,0 1 0,0-3 0,0 4 0,0-6 0,3 2 0,-3-1 0,5 1 0,-4-1 0,3 3 0,-4-4 0,4 5 0,-4-4 0,0 4 0,0-6 0,0 3 0,0-2 0,0 5 0,0-5 0,0 3 0,0-3 0,0 0 0,0 2 0,0-1 0,0 0 0,0 0 0,0-1 0,0 3 0,0-3 0,0-1 0,0 2 0,0 1 0,0-1 0,0 5 0,0-7 0,0 4 0,0-4 0,0 5 0,0-3 0,0 2 0,0-3 0,0 3 0,0-4 0,-4 8 0,4-7 0,-2 4 0,2-4 0,0 4 0,0-5 0,0 2 0,0 0 0,0-1 0,0 2 0,0-3 0,0 1 0,0-1 0,0 1 0,0 1 0,0-3 0,0 3 0,0-2 0,0 3 0,0-3 0,0 2 0,0-2 0,0 0 0,0 0 0,0 1 0,0-1 0,0 1 0,0-2 0,0 3 0,0-2 0,0-2 0,2-1 0,-2-4 0,5 1 0,-3-1 0,4 0 0,-6 1 0,14-14 0,-7 3-520,9-10 520,-4 7 0,-4 2 0,3-1 0,0-4 0,-4 6-33,9-9 33,-15 17 0,13-13 0,-10 10 0,1-1 0,-2 4 0,-2-2 0,0 2 0,2-8 0,1 7 520,-4-5-520,5 7 33,-5-2-33,0 5 0,0-2 0,0 3 0,0-5 0,0 4 0,0-4 0,0 5 0,0-4 0,0 4 0,0-3 0,1 2 0,0-1 0,1 2 0,-2 0 0,0 0 0,3-1 0,-3 1 0,4-1 0,0 2 0,-1-3 0,0 3 0,-3-2 0,0 0 0,2 1 0,2-2 0,-1 2 0,2-1 0,-5 0 0,2 0 0,-2 1 0,1-2 0,2 2 0,1-2 0,-4-1 0,5-2 0,-2 2 0,6 0 0,-6 0 0,4 0 0,-3 1 0,0-1 0,-1 2 0,3-3 0,-6 3 0,4-3 0,-4 3 0,7-1 0,-7 2 0,3-2 0,-2 2 0,0-1 0,1 0 0,-2 1 0,0 0 0,3-2 0,-3 2 0,3 0 0,-3 2 0,0 1 0,3 6 0,-1-4 0,1 4 0,-3-4 0,0 5 0,0-3 0,2 4 0,0-2 0,1-1 0,-3 7 0,0-9 0,0 10 0,3-9 0,-3 4 0,4-6 0,-4 3 0,1-1 0,0 0 0,5 4 0,-1 1 0,-1-2 0,-1 2 0,-3-4 0,0 1 0,0-1 0,0-2 0,0 0 0,0 1 0,0 2 0,0-2 0,0 0 0,0-2 0,0-2 0,0 4 0,0-2 0,0 3 0,0-2 0,0-2 0,0 1 0,0 1 0,0 0 0,0 0 0,0-2 0,0 4 0,0-3 0,0 1 0,0-2 0,0 4 0,0-3 0,0 4 0,0-5 0,0 3 0,0-3 0,0 4 0,0-3 0,0 1 0,0-1 0,0 0 0,0 1 0,0 1 0,0-1 0,0 2 0,0-3 0,0 7 0,0-7 0,0 4 0,2-2 0,1 1 0,0-1 0,0 6 0,0-6 0,-3 4 0,3-4 0,-1-1 0,-1-1 0,1 3 0,1-3 0,-3 1 0,5 1 0,-4-1 0,3-1 0,0 1 0,-2 0 0,3 1 0,-2-2 0,0 1 0,0-1 0,-1 0 0,-1-1 0,0 2 0,-1-2 0,0 2 0,0 0 0,0-1 0,0 1 0,0-1 0,3 1 0,-3-2 0,4 3 0,-4-2 0,0 2 0,0-1 0,0-1 0,0 0 0,0-1 0,1 1 0,1 0 0,-1-1 0,-1 2 0,0-2 0,0 5 0,4-4 0,-4 2 0,2-7 0,-2 2 0,0-1 0,0-1 0,0-1 0,0 0 0,3-2 0,-3 0 0,5-4 0,0 1 0,0-6 0,0 5 0,3-11 0,-8 13 0,9-13 0,-8 13 0,3-7 0,0 10 0,-4-6 0,3 5 0,-3-6 0,0 7 0,0-5 0,0 6 0,0-2 0,0 3 0,1 0 0,1-1 0,-1 1 0,-1-2 0,0 3 0,0-2 0,0 1 0,0-1 0,0 1 0,0 0 0,0 0 0,0-1 0,0 1 0,0 0 0,3 0 0,-3-2 0,4 2 0,-4-1 0,1 1 0,0 0 0,4 0 0,-2-1 0,2 0 0,-3-1 0,5 2 0,-4-1 0,0 0 0,3 0 0,-5 1 0,7-2 0,-3 1 0,0 0 0,2 0 0,-3 1 0,0-1 0,1 0 0,2 1 0,0-1 0,1 2 0,-6-1 0,3 1 0,-3-1 0,2-1 0,-1 1 0,1 0 0,0-1 0,1 3 0,-5-3 0,5 2 0,-2-3 0,3 2 0,-2 0 0,0 0 0,-1-1 0,0 1 0,2-2 0,-3 1 0,4 0 0,-2 0 0,0-1 0,0 1 0,0 0 0,-1 1 0,1-2 0,-2 2 0,2 0 0,-1-1 0,4-1 0,-5 0 0,0 2 0,-2 0 0,0 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D582D-1AD2-864E-A43C-897C2CA540BC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4720F-86AB-5D45-9F17-94F7135D92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82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Figure 2.</a:t>
            </a:r>
            <a:r>
              <a:rPr lang="en-AU" b="0" dirty="0"/>
              <a:t> Univariate classification results for ASD and schizophrenia. A: Results from region-based classification analysis. For ASD, the bilateral superior frontal gyrus yielded a statistically significant balanced accuracy (55.95 +/- 0.52, p=4.58e-04, BH-adjusted p=2.20e-02). For schizophrenia, the all yielded significant balanced classification accuracies. right postcentral gyrus (67.23 +/- 2.49, p=1.00e-03, BH-adjusted p=4.07e-02), right amygdala (66.82 +/- 2.12, p=1.32e-03, BH-adjusted p=4.07e-02), and left banks of the superior temporal sulcus (66.64 +/- 1.97, p=1.49e-03, BH-adjusted p=4.07e-02)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14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828A-2EF5-B6EA-8C88-83525A943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80C5F-CFF3-E0CA-30CB-0F47180A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D5B7A-2053-3F65-44DC-473DC8E5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04D6-F251-2BBE-85CB-EB42222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AD7F-21E4-3F8A-649A-6DC14D16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08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BBD3-D110-DAA3-6358-58FF262B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8EF3C-162C-9BF0-CA44-2F8B47CA7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01B1-2A2A-0822-6E24-36CB2D01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F1F6-ADEB-BFEE-57F4-BDE81C5F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9C72-A2B5-4962-56CD-E6F082F3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85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BBCE3-04AE-5CFD-AE6D-2E07085EF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72286-31CF-2443-D811-1A10BAD22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405A5-620D-F687-7E90-50CCB25A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33E7A-7696-AD41-B573-5753050D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99C8A-11CE-B98F-31A0-7FC59FEA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4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9FAD-840F-5AC5-2C9A-F6DD24C5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E93B-C9FC-3F2F-E63C-E61D3E24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0EC4-983C-ADED-1C16-E478DD84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B42CE-B321-79C2-D916-E59B6CA0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6AE6F-B746-365A-B5DB-05B87DE9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74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5531-FBF6-2770-4182-F79475E7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361F-18B5-ADD7-FD83-7A2306AE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B5065-F450-4E5E-A095-77503BD1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FD53-0133-2769-1AF9-FED237C9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48BA-CB84-7AB8-5A4B-2E3351BD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91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8C68-BB8F-2B1B-CC05-F7829D89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F545-3C12-7700-75BB-A4074F6F3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275C5-E592-A0EC-155F-C0EDBE8BD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F9CC7-6CB5-4D36-D442-CFE4676A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0DDC5-F014-221B-EF8B-A7B32118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5E1C-A056-A08E-40DC-A81475E2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58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C1B0-5D1D-8B26-C7C7-62F4FD12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A02BC-6304-9920-9FAA-2AB6C68D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A067B-4CAD-E39C-B461-9627C004F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9C533-E6D9-A770-83C1-C63362675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0CCF5-AA40-F1AE-B18C-5C9C3DE4E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06E50-7B7C-D024-0BD7-EA30708B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F44CF-B7B4-C0CC-7287-F257A0D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20F39-A61E-C8D2-02A8-19E111AB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60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1AAA-F346-D04D-954A-6C27BA8E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249FF-3606-EAE4-10FC-FF67CD9F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5D132-34E8-823E-4D8D-8D607C49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C25E8-C248-35EC-166D-54C4553A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3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8985D-6A93-8FC1-C3E9-016AEB59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34B7D-E292-E360-233C-B5F038C0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15722-0179-41B9-84B9-AE8806E8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718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512C-E745-0881-5661-522A368C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9FFA-91DC-E3B0-9563-1A79BC84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AE15F-48BF-7449-BA22-B167E7BFB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9B098-68B6-27E3-FA1E-409B95CB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8A85A-9AA2-C5AC-4445-56620EE1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C38E3-FFC2-D2F7-1D97-E9A94F5C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304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AD9F-FB9B-4251-8C21-B0F0421B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B5C34-49E8-6551-0CF7-27E2A23EC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6569A-06A0-16A5-1F70-12CC6AAB1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24A5E-6937-85B4-0DBA-3712882A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437B-6C8A-A94E-A4EF-E530FD0AEE96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C629A-80E8-FF05-1E03-14171A88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1E276-4776-C6FC-A934-DD04C3F3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79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8B98F-86BC-6945-9BA9-572E188E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DA126-07C7-1CD6-5997-B6ACA446E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4181-71E9-4B58-BF07-6FB6ED937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5437B-6C8A-A94E-A4EF-E530FD0AEE96}" type="datetimeFigureOut">
              <a:rPr lang="en-AU" smtClean="0"/>
              <a:t>20/3/2023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CB68-F0F5-A447-F78F-3FD3761B1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DEF8-6F83-7163-DD1D-D7E1A2DEC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8B04D-B712-5D45-BD9E-80F8B004AD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39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12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5" Type="http://schemas.openxmlformats.org/officeDocument/2006/relationships/customXml" Target="../ink/ink1.xml"/><Relationship Id="rId15" Type="http://schemas.openxmlformats.org/officeDocument/2006/relationships/image" Target="../media/image6.png"/><Relationship Id="rId10" Type="http://schemas.openxmlformats.org/officeDocument/2006/relationships/image" Target="../media/image38.png"/><Relationship Id="rId4" Type="http://schemas.openxmlformats.org/officeDocument/2006/relationships/image" Target="../media/image2.png"/><Relationship Id="rId9" Type="http://schemas.openxmlformats.org/officeDocument/2006/relationships/customXml" Target="../ink/ink2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D5E66948-81C3-DAC9-5A8B-FDB5184B45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84" t="9362" r="74467" b="52486"/>
          <a:stretch/>
        </p:blipFill>
        <p:spPr>
          <a:xfrm>
            <a:off x="617066" y="2136990"/>
            <a:ext cx="1933974" cy="164934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4646164-E8E0-9630-9027-5B33BFCB130D}"/>
              </a:ext>
            </a:extLst>
          </p:cNvPr>
          <p:cNvSpPr txBox="1"/>
          <p:nvPr/>
        </p:nvSpPr>
        <p:spPr>
          <a:xfrm>
            <a:off x="-516712" y="-480472"/>
            <a:ext cx="18964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Figure 3</a:t>
            </a:r>
            <a:endParaRPr lang="en-AU" sz="2400" b="1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8EFC3-E11D-F190-1C28-264070DDADB7}"/>
              </a:ext>
            </a:extLst>
          </p:cNvPr>
          <p:cNvSpPr txBox="1"/>
          <p:nvPr/>
        </p:nvSpPr>
        <p:spPr>
          <a:xfrm>
            <a:off x="1320062" y="47028"/>
            <a:ext cx="1708128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2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Bivariate</a:t>
            </a:r>
            <a:endParaRPr lang="en-AU" sz="202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75184D-7582-9530-6085-81E9E5ABEB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5" t="5273" r="6149" b="82093"/>
          <a:stretch/>
        </p:blipFill>
        <p:spPr>
          <a:xfrm>
            <a:off x="1379783" y="1699941"/>
            <a:ext cx="1557447" cy="16923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12B73E4-44D9-9A86-BE46-AC6C11D0E0AE}"/>
              </a:ext>
            </a:extLst>
          </p:cNvPr>
          <p:cNvGrpSpPr/>
          <p:nvPr/>
        </p:nvGrpSpPr>
        <p:grpSpPr>
          <a:xfrm>
            <a:off x="1333791" y="578482"/>
            <a:ext cx="1520555" cy="248314"/>
            <a:chOff x="5742870" y="3094155"/>
            <a:chExt cx="2397783" cy="5180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71632C-F800-814C-B032-D4287B9BA2CF}"/>
                    </a:ext>
                  </a:extLst>
                </p14:cNvPr>
                <p14:cNvContentPartPr/>
                <p14:nvPr/>
              </p14:nvContentPartPr>
              <p14:xfrm>
                <a:off x="5742870" y="3124359"/>
                <a:ext cx="2397783" cy="479215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2F38F21E-6F48-9F12-3173-48DC0C6D2D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33868" y="3115365"/>
                  <a:ext cx="2415427" cy="496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DD33D19-7C11-F3E9-3FB1-DE2DD5D8CF55}"/>
                    </a:ext>
                  </a:extLst>
                </p14:cNvPr>
                <p14:cNvContentPartPr/>
                <p14:nvPr/>
              </p14:nvContentPartPr>
              <p14:xfrm>
                <a:off x="5755612" y="3094155"/>
                <a:ext cx="2371752" cy="518065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D16D5DBE-BD9F-B270-EBEA-D3A7AC3133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46612" y="3085155"/>
                  <a:ext cx="2389393" cy="5357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1CFC417-B4CD-D4F7-FAF3-7DE045FB9D75}"/>
              </a:ext>
            </a:extLst>
          </p:cNvPr>
          <p:cNvGrpSpPr/>
          <p:nvPr/>
        </p:nvGrpSpPr>
        <p:grpSpPr>
          <a:xfrm>
            <a:off x="176910" y="607677"/>
            <a:ext cx="1252453" cy="1064586"/>
            <a:chOff x="7992844" y="4027677"/>
            <a:chExt cx="1902323" cy="1616975"/>
          </a:xfrm>
        </p:grpSpPr>
        <p:pic>
          <p:nvPicPr>
            <p:cNvPr id="8" name="Picture 2" descr="Vector image of side view of human brain in pink">
              <a:extLst>
                <a:ext uri="{FF2B5EF4-FFF2-40B4-BE49-F238E27FC236}">
                  <a16:creationId xmlns:a16="http://schemas.microsoft.com/office/drawing/2014/main" id="{806BB955-9DFB-F412-A06C-9861BF5BD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2844" y="4027677"/>
              <a:ext cx="1902323" cy="1616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F04149-EBF7-7D88-537D-0CFBE4AFE3E6}"/>
                </a:ext>
              </a:extLst>
            </p:cNvPr>
            <p:cNvGrpSpPr/>
            <p:nvPr/>
          </p:nvGrpSpPr>
          <p:grpSpPr>
            <a:xfrm>
              <a:off x="8327201" y="4149757"/>
              <a:ext cx="967379" cy="764319"/>
              <a:chOff x="8770765" y="3266014"/>
              <a:chExt cx="1147924" cy="906966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C671C08-54AF-4307-F297-D8944A8BDFEB}"/>
                  </a:ext>
                </a:extLst>
              </p:cNvPr>
              <p:cNvSpPr/>
              <p:nvPr/>
            </p:nvSpPr>
            <p:spPr>
              <a:xfrm>
                <a:off x="8770765" y="3944271"/>
                <a:ext cx="228709" cy="228709"/>
              </a:xfrm>
              <a:prstGeom prst="ellipse">
                <a:avLst/>
              </a:prstGeom>
              <a:solidFill>
                <a:srgbClr val="4471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57129">
                  <a:defRPr/>
                </a:pPr>
                <a:endParaRPr lang="en-AU" sz="101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EBA88F9-76D9-F1C2-ACE2-FD5BC77634D8}"/>
                  </a:ext>
                </a:extLst>
              </p:cNvPr>
              <p:cNvSpPr/>
              <p:nvPr/>
            </p:nvSpPr>
            <p:spPr>
              <a:xfrm>
                <a:off x="9689980" y="3266014"/>
                <a:ext cx="228709" cy="228709"/>
              </a:xfrm>
              <a:prstGeom prst="ellipse">
                <a:avLst/>
              </a:prstGeom>
              <a:solidFill>
                <a:srgbClr val="C10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57129">
                  <a:defRPr/>
                </a:pPr>
                <a:endParaRPr lang="en-AU" sz="101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DD745E-C6AD-36ED-FA01-C50F145F6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4557" y="4326298"/>
              <a:ext cx="595994" cy="4261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6B7A7-8A71-8C24-1C2D-124C4CC45000}"/>
              </a:ext>
            </a:extLst>
          </p:cNvPr>
          <p:cNvCxnSpPr>
            <a:cxnSpLocks/>
          </p:cNvCxnSpPr>
          <p:nvPr/>
        </p:nvCxnSpPr>
        <p:spPr>
          <a:xfrm>
            <a:off x="1584053" y="928274"/>
            <a:ext cx="0" cy="709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08C585C-583B-547A-2914-BDC284C1A720}"/>
              </a:ext>
            </a:extLst>
          </p:cNvPr>
          <p:cNvSpPr txBox="1"/>
          <p:nvPr/>
        </p:nvSpPr>
        <p:spPr>
          <a:xfrm>
            <a:off x="4819764" y="2103662"/>
            <a:ext cx="203149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ASD</a:t>
            </a:r>
            <a:endParaRPr lang="en-AU" sz="135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99667D4-64D1-B3B6-014E-12429CAACE5D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835462" y="453959"/>
            <a:ext cx="4242656" cy="164763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48161D9-F9D5-77EE-A5E0-7A4E2F27670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2937230" y="2277445"/>
            <a:ext cx="4140888" cy="170279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7EDBCBC-DAFC-57B6-35F8-F69976ADA503}"/>
              </a:ext>
            </a:extLst>
          </p:cNvPr>
          <p:cNvSpPr txBox="1"/>
          <p:nvPr/>
        </p:nvSpPr>
        <p:spPr>
          <a:xfrm>
            <a:off x="4956790" y="286019"/>
            <a:ext cx="203149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Schizophrenia</a:t>
            </a:r>
            <a:endParaRPr lang="en-AU" sz="135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6E559DE-CCA1-9AA9-65AF-0DCA2227B01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594" r="726"/>
          <a:stretch/>
        </p:blipFill>
        <p:spPr>
          <a:xfrm>
            <a:off x="1718384" y="953251"/>
            <a:ext cx="507767" cy="539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297598-20BA-F7CA-EB62-1D010E7760CB}"/>
              </a:ext>
            </a:extLst>
          </p:cNvPr>
          <p:cNvSpPr txBox="1"/>
          <p:nvPr/>
        </p:nvSpPr>
        <p:spPr>
          <a:xfrm>
            <a:off x="176909" y="4006886"/>
            <a:ext cx="3147047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75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Try adding all pairwise combinations</a:t>
            </a:r>
            <a:endParaRPr lang="en-AU" sz="1575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70B90-DBF2-5A23-0355-D5AD1660BD86}"/>
              </a:ext>
            </a:extLst>
          </p:cNvPr>
          <p:cNvSpPr txBox="1"/>
          <p:nvPr/>
        </p:nvSpPr>
        <p:spPr>
          <a:xfrm>
            <a:off x="4188638" y="1699942"/>
            <a:ext cx="4425701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75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Nulls should be 1000x of 10-repeat 10-fold CV, where each point in the histogram is one value from the 10-fold 10-repeat shuffled dataset</a:t>
            </a:r>
            <a:endParaRPr lang="en-AU" sz="1575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2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148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2</cp:revision>
  <dcterms:created xsi:type="dcterms:W3CDTF">2023-03-19T08:52:33Z</dcterms:created>
  <dcterms:modified xsi:type="dcterms:W3CDTF">2023-03-20T08:07:26Z</dcterms:modified>
</cp:coreProperties>
</file>