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95" r:id="rId2"/>
  </p:sldIdLst>
  <p:sldSz cx="7543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6327"/>
  </p:normalViewPr>
  <p:slideViewPr>
    <p:cSldViewPr snapToGrid="0">
      <p:cViewPr>
        <p:scale>
          <a:sx n="122" d="100"/>
          <a:sy n="122" d="100"/>
        </p:scale>
        <p:origin x="22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7:24:53.535"/>
    </inkml:context>
    <inkml:brush xml:id="br0">
      <inkml:brushProperty name="width" value="0.05" units="cm"/>
      <inkml:brushProperty name="height" value="0.05" units="cm"/>
      <inkml:brushProperty name="color" value="#FB6601"/>
    </inkml:brush>
  </inkml:definitions>
  <inkml:trace contextRef="#ctx0" brushRef="#br0">0 280 24575,'0'-2'0,"0"-1"0,0 1 0,2-1 0,-2 1 0,2 0 0,-2-1 0,1 0 0,3 1 0,-3 1 0,1-2 0,-2 1 0,1 1 0,1-2 0,1 0 0,-3 3 0,4-3 0,-4 0 0,2 1 0,-2 1 0,0-2 0,0 1 0,1 1 0,-1-2 0,4 0 0,-4 2 0,0-1 0,0-1 0,0 1 0,1 0 0,-1-1 0,3-1 0,-1 3 0,-1-1 0,-1-1 0,0 3 0,0-4 0,0 2 0,0 1 0,1-2 0,1-2 0,1 3 0,0-4 0,-3 4 0,4-4 0,-4 4 0,3-3 0,-3 3 0,3-2 0,-3 1 0,0 0 0,0 0 0,0-1 0,0 1 0,2-1 0,-1 2 0,2-2 0,-3 1 0,4-1 0,-4 2 0,3 0 0,-3-1 0,0 0 0,0 3 0,0-4 0,0 1 0,0 1 0,1-2 0,-1 2 0,2-1 0,-2 1 0,0-1 0,0 0 0,0 0 0,0 2 0,2-2 0,-2 1 0,2-2 0,-2 0 0,0 2 0,0 0 0,0 0 0,2-2 0,-1 1 0,2 0 0,-3-1 0,1 1 0,-1 0 0,0 2 0,0-1 0,3-2 0,-3 2 0,2-2 0,-2 1 0,0-1 0,0 1 0,0 3 0,0-4 0,0 3 0,2-3 0,0 4 0,0-1 0,0 2 0,-4 3 0,0-1 0,0 1 0,0-1 0,2 2 0,0-1 0,0 4 0,0-5 0,0 2 0,0-2 0,0 2 0,0 0 0,0-1 0,0-1 0,0 3 0,0 0 0,0-1 0,0 1 0,0-2 0,0-2 0,0 2 0,0-2 0,0-1 0,0 2 0,0 0 0,0 0 0,0 1 0,0 1 0,0-2 0,0 2 0,0-4 0,0 5 0,0-4 0,0 4 0,0-1 0,0-2 0,0-2 0,0 4 0,0-2 0,0 1 0,0-3 0,0 4 0,0-2 0,2 2 0,-2-1 0,2 1 0,-2-1 0,2 2 0,-2-5 0,2 6 0,-2-6 0,0 4 0,1-1 0,1 1 0,-1-3 0,-1 3 0,0-2 0,2 2 0,-2-2 0,1 1 0,2-1 0,-3 0 0,3 0 0,-3-2 0,3 1 0,-3 2 0,2-1 0,-2 3 0,3-4 0,-2 3 0,1-4 0,-2 2 0,0 0 0,0 2 0,0-3 0,0 4 0,0-3 0,1 1 0,0 1 0,0-2 0,-1-1 0,0 2 0,0-2 0,0 3 0,2-2 0,-2 3 0,2-3 0,0 1 0,-2-1 0,1-1 0,-1 1 0,0-1 0,0 1 0,0 1 0,0-2 0,0 2 0,0-1 0,0-1 0,0 2 0,0-3 0,0 1 0,0 1 0,0-2 0,0 4 0,0-2 0,0 2 0,0-4 0,0 2 0,0 0 0,0-2 0,0 1 0,0 1 0,0-2 0,0 2 0,3-1 0,-3-1 0,3 1 0,-3 1 0,3-2 0,-2 2 0,1-1 0,-1 1 0,-1-2 0,0 1 0,0 1 0,0 0 0,0-1 0,1 2 0,0-2 0,1 1 0,0 0 0,-2 0 0,3 0 0,-3-2 0,3 1 0,-3 0 0,0 2 0,0-3 0,0 3 0,0-1 0,2-3 0,-2 3 0,2 1 0,-2-1 0,1 1 0,1-1 0,-1 0 0,-1 0 0,0 1 0,0-4 0,0 3 0,0 0 0,0-3 0,0 4 0,0-2 0,0-1 0,0 2 0,0-3 0,0-1 0,0-2 0,1-1 0,0 1 0,1 1 0,-2-1 0,0 0 0,0-1 0,0 1 0,0-3 0,0 2 0,0-1 0,2 1 0,-2 2 0,2-4 0,-2 3 0,1-4 0,2 5 0,-1-2 0,0 1 0,-2 1 0,0-1 0,1 1 0,1 0 0,0-3 0,0 2 0,1-2 0,-2 2 0,1-1 0,-2 2 0,4 1 0,-4-1 0,2-1 0,-1-2 0,2 1 0,-1-1 0,-1 2 0,2-1 0,-3 2 0,4-2 0,-4 1 0,1 2 0,-1-2 0,3-1 0,-3 1 0,2-4 0,-1 5 0,-1-4 0,3 4 0,-1-1 0,0 0 0,1 0 0,0-2 0,-2 3 0,-1 0 0,0-2 0,3 2 0,-3-1 0,4-1 0,-4 0 0,2 3 0,-2-3 0,0 1 0,0-2 0,0 2 0,0-1 0,1 2 0,1-3 0,0 2 0,-1-1 0,0 1 0,-1-2 0,0 3 0,0-1 0,3 0 0,-3 0 0,1 1 0,-1-2 0,2 3 0,-2 1 0,3 0 0,-3 2 0,0 2 0,0-1 0,0-1 0,1 4 0,1-2 0,4 5 0,-4-6 0,2 4 0,-4-4 0,3 4 0,-1-4 0,-1 3 0,-1-3 0,0 0 0,0-2 0,2 4 0,-2-2 0,1 2 0,-1-3 0,0 1 0,0-1 0,0-1 0,3 2 0,-3-1 0,1 2 0,-1 0 0,0-1 0,0-1 0,0-1 0,0 2 0,0 0 0,0-2 0,0 1 0,0 0 0,0 0 0,0 0 0,0 0 0,0 1 0,0-3 0,0 4 0,0-2 0,-1-1 0,1 2 0,-3 0 0,3-3 0,0 3 0,0-1 0,0 0 0,0 0 0,0-2 0,0-4 0,0 0 0,0-2 0,0 4 0,0-4 0,0 3 0,0-1 0,3-2 0,-2 0 0,3 0 0,0-2 0,-2-2 0,0 2 0,1-1 0,0 3 0,-2 2 0,4-4 0,-5 7 0,3-3 0,-3-3 0,0-1 0,0 3 0,0-2 0,0 4 0,1-1 0,-1 1 0,3-2 0,-2 3 0,4-1 0,-5 1 0,0-2 0,0 1 0,5-3 0,-5 4 0,5-3 0,-5 2 0,3 1 0,-2 0 0,0-1 0,0 2 0,1-2 0,-1 1 0,0-1 0,-1 2 0,0-4 0,0 3 0,0-1 0,0 0 0,0 2 0,0-2 0,0 0 0,0 2 0,0-1 0,0-1 0,0 1 0,2-3 0,0 1 0,1-1 0,-2 3 0,-1-1 0,0 2 0,0-3 0,0 0 0,0 3 0,0-4 0,0 4 0,0-3 0,2 1 0,-2 0 0,2-1 0,-2 4 0,0-5 0,3 4 0,-3-6 0,3 5 0,-2-4 0,0 3 0,-1-2 0,0 2 0,0 0 0,0 2 0,2-4 0,-2 2 0,2-2 0,-2 2 0,0-1 0,3 1 0,-2-1 0,1 2 0,2-2 0,-3 3 0,0-3 0,-1 2 0,1-1 0,0-1 0,1 1 0,0 0 0,-2 2 0,1-3 0,2 2 0,-3 0 0,3-1 0,-3 2 0,0-1 0,0-1 0,3 1 0,-1 1 0,0-1 0,0 0 0,-1-1 0,-1 1 0,3-1 0,-3 1 0,1 1 0,-1 2 0,0 2 0,0 4 0,0-3 0,0 2 0,0-3 0,0 4 0,0 0 0,0 1 0,0-3 0,2 0 0,-2-2 0,2 0 0,-2 1 0,0 1 0,0-1 0,0 1 0,0-3 0,0 2 0,0-3 0,0 3 0,0-3 0,0 3 0,0-1 0,0 3 0,0-4 0,0 4 0,0-4 0,0 5 0,0-4 0,0 1 0,0-1 0,2 0 0,-2 1 0,2-1 0,-2 0 0,0 1 0,0 1 0,0 2 0,0-1 0,0-1 0,0-3 0,0 1 0,0 1 0,0 1 0,0-2 0,0 3 0,0-4 0,0 3 0,0-2 0,0 0 0,0 0 0,0 0 0,0 0 0,0 2 0,0-1 0,0-1 0,0 0 0,0 1 0,0-1 0,0 2 0,0-4 0,0 2 0,0-1 0,0-1 0,0 2 0,0 0 0,0-2 0,0 2 0,0-1 0,0-1 0,0 1 0,0 1 0,0-1 0,0 1 0,2 1 0,-2-2 0,3 2 0,-3-3 0,0 2 0,0 0 0,0 0 0,0-1 0,1 2 0,0-1 0,0 2 0,-1-2 0,1 2 0,0-3 0,2 3 0,-3-2 0,0 0 0,0-1 0,0 1 0,0 0 0,0 3 0,0-4 0,0 5 0,0-4 0,0 2 0,0-2 0,0-2 0,0 2 0,0-1 0,0-1 0,0 3 0,0 0 0,0-1 0,1-2 0,-1 2 0,2-1 0,-2 1 0,0-2 0,0 2 0,0-1 0,0-1 0,0 2 0,0-1 0,0 0 0,0 1 0,0-1 0,0 1 0,0-1 0,0 0 0,0 0 0,0 1 0,0-2 0,0 1 0,0 1 0,0 0 0,0-2 0,0 1 0,0 1 0,0-2 0,0 1 0,0-2 0,-2 0 0,2-3 0,-1 1 0,1-1 0,0-1 0,0 1 0,3-3 0,3 0 0,0 1 0,0-1 0,-5 1 0,2 3 0,-3-2 0,3 1 0,2-2 0,-2 1 0,3-1 0,-3 2 0,0 0 0,-3 1 0,4-2 0,-1 3 0,-2-2 0,1 0 0,0 1 0,-1-1 0,1-1 0,-1 2 0,0-1 0,3 0 0,-4 1 0,3-1 0,-3 0 0,2 1 0,0 0 0,-2 0 0,4 1 0,-4-2 0,3 2 0,-3-3 0,4 2 0,1 0 0,-3-1 0,3-1 0,-2 2 0,0-3 0,1 1 0,2 0 0,-3 1 0,3-2 0,-4 3 0,1 0 0,-1 1 0,-1-2 0,1 2 0,2-4 0,-4 4 0,4-3 0,-3 2 0,2 0 0,0 0 0,0-3 0,-1 4 0,3-4 0,-4 3 0,3-2 0,-2 2 0,3-2 0,-5 1 0,3 0 0,-3 0 0,2 2 0,0-2 0,-2 1 0,2 0 0,0-1 0,0-1 0,0 2 0,0-2 0,-2 4 0,0 3 0,0 0 0,0 3 0,2-1 0,0-2 0,1 7 0,-2-6 0,3 4 0,-3-5 0,4 4 0,-5-4 0,1 3 0,-1-3 0,0 3 0,0-3 0,0 3 0,2-3 0,-1 1 0,0-1 0,1 0 0,-1-1 0,0 3 0,-1-2 0,0 3 0,0-5 0,0 2 0,0 1 0,3-4 0,-3 3 0,1-1 0,-1 0 0,0 0 0,2 0 0,-2 1 0,2 0 0,-2 0 0,3 0 0,-3 0 0,3 0 0,-3-1 0,2 1 0,-2-1 0,0 1 0,2-2 0,-2 2 0,2-1 0,-2 0 0,0 1 0,2-1 0,-2 1 0,2 0 0,-2-1 0,0 1 0,0 0 0,0-2 0,0 1 0,0 1 0,0-2 0,0 2 0,0-1 0,0-1 0,0 2 0,0-1 0,0 0 0,0 0 0,0-2 0,0-2 0,0-4 0,2-2 0,-1 0 0,2 0 0,-3 1 0,0 4 0,0-6 0,3 5 0,-2-7 0,1 3 0,0-3 0,1 3 0,3-4 0,-2 5 0,-2-1 0,-2 5 0,0-2 0,0 2 0,0-1 0,0 1 0,0-2 0,0 3 0,1-5 0,-1 4 0,4 0 0,-2 0 0,-1 1 0,-1 1 0,0-2 0,0 0 0,2 0 0,2 0 0,-4 1 0,1 1 0,-1-2 0,0 0 0,0 1 0,0-2 0,0 3 0,0-1 0,0-1 0,0 1 0,0 1 0,0-2 0,0 2 0,0-3 0,0 1 0,3 0 0,-3 3 0,2-4 0,-2 1 0,0-1 0,0 2 0,1-3 0,-1 3 0,3-3 0,-1 2 0,1-1 0,-2 2 0,0-1 0,-1 1 0,0-2 0,0 1 0,3-1 0,-3 1 0,3-1 0,0 1 0,-3 1 0,1 0 0,-1-3 0,3 2 0,-1-2 0,-1 3 0,-1 0 0,0-1 0,2 0 0,-1 3 0,0-4 0,-1 1 0,0 1 0,0-1 0,0 1 0,0 0 0,2-2 0,-2 3 0,1-3 0,-1 1 0,0 1 0,0-2 0,3 3 0,-3-1 0,2 0 0,-2-1 0,0 2 0,2-3 0,-2 1 0,3-1 0,-3 2 0,0 1 0,0-1 0,0-2 0,0 1 0,0-1 0,3 0 0,-3 1 0,0 1 0,0 0 0,0-1 0,0 0 0,0 1 0,0 2 0,0 2 0,0 1 0,0 3 0,0-4 0,0 5 0,0-4 0,0 4 0,1-4 0,0 4 0,1-4 0,-2 0 0,0 0 0,0 0 0,0-1 0,0-1 0,0 1 0,0 2 0,0-1 0,0 2 0,0-3 0,0 2 0,0-2 0,0 3 0,0-4 0,0 5 0,0-4 0,0 4 0,0-4 0,0 3 0,0-2 0,0 0 0,0 0 0,0 0 0,0-1 0,0 1 0,0-1 0,0 1 0,0 0 0,0 0 0,0-1 0,0 3 0,0-2 0,0 0 0,0 0 0,0 0 0,0 0 0,0 2 0,0-1 0,0-1 0,0-1 0,0 2 0,0 0 0,0-1 0,0-1 0,0 4 0,0-2 0,0 4 0,0-5 0,0 2 0,0-4 0,0 5 0,0-1 0,0 1 0,0-4 0,0 3 0,0-3 0,0 2 0,0-1 0,0 1 0,0-1 0,0 2 0,0-3 0,0 2 0,0-3 0,0 3 0,0-1 0,0 2 0,0-2 0,0 1 0,0-1 0,0 0 0,0 1 0,0-1 0,0 0 0,0 0 0,0 1 0,0-1 0,0-1 0,0 2 0,0-3 0,0 2 0,0 0 0,0 1 0,0-1 0,0 3 0,0-4 0,0 2 0,0 0 0,0 0 0,0-2 0,0 2 0,0-3 0,0 1 0,0 1 0,0-2 0,0 3 0,0 0 0,0-1 0,0 2 0,0-3 0,0 1 0,0 0 0,0 1 0,0 0 0,0-1 0,0 0 0,0-1 0,0 1 0,0 1 0,0-3 0,0 1 0,0 1 0,0-1 0,0 0 0,0 0 0,0-1 0,0 1 0,2-5 0,-2 1 0,1-2 0,2-1 0,-1 1 0,3 0 0,-5 2 0,3-1 0,1-2 0,-2 3 0,-1-2 0,2 3 0,-3-1 0,3-1 0,0-1 0,1-2 0,0 3 0,2-3 0,-6 3 0,3-2 0,-3 1 0,3 1 0,-3 0 0,0 1 0,0 0 0,0-1 0,0 0 0,0-1 0,1 1 0,-1-1 0,2 2 0,-2-1 0,1 1 0,1 1 0,-1-2 0,0-1 0,1 3 0,1-5 0,-3 4 0,1-2 0,2 2 0,-3-2 0,4 2 0,-2-5 0,5 1 0,-4-1 0,1 3 0,-2 1 0,0 3 0,-2-5 0,2 0 0,-1 2 0,-1-2 0,0 2 0,0 2 0,0-3 0,3 2 0,-3-3 0,4 2 0,-3 0 0,1 0 0,-2 0 0,3-1 0,-3 1 0,0 1 0,3 0 0,-3 1 0,0-2 0,1 0 0,1 3 0,-1 0 0,-1 6 0,0-3 0,0 2 0,0-3 0,0 3 0,0-1 0,2 4 0,-1-5 0,2 6 0,-3-5 0,0 2 0,0-1 0,0 5 0,2-3 0,-2 4 0,2-6 0,-2 4 0,0-7 0,0 4 0,0-2 0,0 0 0,0-1 0,1 2 0,0 1 0,2-1 0,-3-3 0,5 4 0,-5-4 0,1 4 0,-1-3 0,0 0 0,0 0 0,0 1 0,0 1 0,2 0 0,-2-2 0,3-3 0,-3 3 0,0-1 0,0 1 0,0 0 0,1 0 0,2 2 0,-1-2 0,-1 1 0,-1-1 0,0 1 0,1-2 0,1 2 0,2-3 0,-4 1 0,0-1 0,0-1 0,3-1 0,-1-4 0,3 1 0,-2 0 0,5-3 0,-6 4 0,9-6 0,-9 6 0,5-6 0,1 3 0,-3 1 0,4-4 0,-4 4 0,1-2 0,1-5 0,-2 9 0,0-6 0,-1 7 0,-3-3 0,1 2 0,4-4 0,-4 3 0,2-3 0,0 4 0,-2 0 0,1-1 0,0 1 0,0-1 0,0-2 0,-3 4 0,4-2 0,-4 3 0,3-2 0,0 0 0,-2-1 0,3 2 0,-3 0 0,0-1 0,1 0 0,-2 1 0,2 0 0,1-1 0,-3 1 0,3-2 0,-3 2 0,2-1 0,1-1 0,-3 2 0,3-3 0,-2 2 0,0-1 0,3 1 0,-3 0 0,4 0 0,-5 0 0,2 2 0,-2-2 0,0 1 0,2 0 0,-2 1 0,2-1 0,-2 2 0,0 3 0,0 0 0,0 4 0,0 0 0,0-4 0,0 8 0,3-5 0,-3 1 0,3 2 0,-3-7 0,0 7 0,0-5 0,0 4 0,3 2 0,-3 0 0,2 3 0,-2-7 0,2 3 0,-2-5 0,2 2 0,-2-3 0,2 2 0,1-2 0,0 2 0,-1-2 0,4 3 0,-6-3 0,6 4 0,-4-4 0,0 0 0,2 0 0,-1 2 0,0-2 0,3 3 0,-4-6 0,1 5 0,2-2 0,-3 2 0,-1-3 0,1 2 0,-1-1 0,3 0 0,-4 1 0,4 0 0,-4-2 0,1 2 0,1-3 0,-2 3 0,3-2 0,-2-1 0,0 2 0,4 1 0,-5-1 0,3 0 0,0 0 0,-3-2 0,3 1 0,-2 2 0,-1-2 0,2 1 0,-2-1 0,2 1 0,-2-3 0,2-2 0,-2 0 0,0-4 0,0 3 0,0-7 0,0 4 0,0-2 0,0 1 0,0 0 0,0 0 0,0 2 0,0-3 0,0 6 0,0-5 0,0 0 0,0 1 0,0-3 0,0 4 0,0-2 0,0 1 0,0 2 0,0-2 0,0 2 0,0-2 0,0-2 0,0 3 0,0-5 0,0 6 0,0-4 0,0 4 0,0-3 0,0 4 0,0-4 0,0 5 0,0-4 0,0 2 0,0-6 0,0 8 0,0-6 0,0 5 0,0-4 0,0 4 0,0-2 0,2 1 0,0-2 0,1 2 0,-3-5 0,0 6 0,0 0 0,0-1 0,0-2 0,0 3 0,0-4 0,0 5 0,0-1 0,0 1 0,0-2 0,0 2 0,0-3 0,0 3 0,0-2 0,0 1 0,0 0 0,0 1 0,0 1 0,0-4 0,0 3 0,0-1 0,0 0 0,0 2 0,0-4 0,0 2 0,0-1 0,0 2 0,0-4 0,0 5 0,0-7 0,0 5 0,0-14 0,0 11 0,0-12 0,0 14 0,0-5 0,0 5 0,0-4 0,0 3 0,0-1 0,0 5 0,0-1 0,0 2 0,0 0 0,0 17 0,0-8 0,0 10 0,0 2 0,0-4 0,0 15 0,0-18 0,0 8 0,0-14 0,0 26 0,0-14 0,0 11 0,3-17 0,1-5 0,0-3 0,-2 2 0,-2-4 0,1 2 0,-1-2 0,3 4 0,-3-6 0,1 3 0,0-2 0,2 2 0,-3-3 0,5 2 0,-5-3 0,1 2 0,-1 4 0,0-2 0,2 2 0,-2-6 0,5 6 0,-5-5 0,5 4 0,-5-3 0,4 3 0,-3-4 0,2 5 0,-2-6 0,1 4 0,-2-1 0,0 1 0,0-3 0,0 0 0,0 2 0,3-3 0,-3 2 0,1-1 0,1-1 0,-2 2 0,3 1 0,-3-2 0,1 3 0,-1-4 0,3 2 0,-3-1 0,1-1 0,0 1 0,1 2 0,-2-2 0,1 0 0,4 0 0,-5 1 0,3-1 0,-3 0 0,3-1 0,-3 1 0,0 0 0,1 0 0,-1 1 0,4 1 0,-3-4 0,0 4 0,0-1 0,1-1 0,-1-3 0,-1 0 0,2-3 0,-2 1 0,2 0 0,0-2 0,-2 2 0,2-2 0,3-2 0,1-1 0,-1-1 0,1-2 0,-6 5 0,3-3 0,-1 6 0,3-2 0,-5 1 0,3-1 0,-3 1 0,4 0 0,-4 1 0,3-2 0,0 2 0,-1 0 0,0 0 0,-2 1 0,0-1 0,0 1 0,0 0 0,0 1 0,0-2 0,0 1 0,0 0 0,0 0 0,0-1 0,3 2 0,-3-2 0,3 0 0,-3 2 0,1-2 0,2-1 0,-3 2 0,2-2 0,-1 2 0,2-4 0,1 5 0,-1-4 0,-1 3 0,3-2 0,-5 2 0,3-2 0,-3 1 0,4 0 0,-2 0 0,2-1 0,-1 1 0,-3-1 0,3 1 0,-3 0 0,4-1 0,-4 2 0,3-1 0,-1 1 0,-1-1 0,2 3 0,-2-3 0,-1 0 0,0 2 0,0-2 0,3 1 0,-3-2 0,0 2 0,3-3 0,-3 3 0,3-1 0,-3 0 0,0 1 0,0 0 0,0-1 0,0 1 0,0-4 0,0 5 0,0-4 0,0 3 0,0 0 0,0-1 0,0-1 0,0 1 0,-3 0 0,3-1 0,-3 0 0,1 1 0,1-1 0,1 3 0,0-1 0,0-2 0,0 1 0,0 1 0,0-1 0,0 1 0,0 0 0,0-2 0,-1 3 0,-2-2 0,3 1 0,0 0 0,0 1 0,0 2 0,0 3 0,0 0 0,0-1 0,0 0 0,0-1 0,0 3 0,0-3 0,0 1 0,0 1 0,3 1 0,-2 0 0,-1-2 0,0 0 0,0 0 0,0 0 0,0 1 0,0-3 0,0 3 0,0-2 0,0 4 0,0-4 0,1 3 0,1-3 0,-2 2 0,0-2 0,0 3 0,0-2 0,0 2 0,0-1 0,0 2 0,0-4 0,0 7 0,0-5 0,0 0 0,0 0 0,0 0 0,0 0 0,0 0 0,0-1 0,0 2 0,0-1 0,0 3 0,0-4 0,0 5 0,0-7 0,3 6 0,-3-5 0,0 2 0,0-3 0,0 3 0,0-1 0,4 0 0,-4-1 0,2 2 0,-2-1 0,1-1 0,-1 1 0,3 0 0,-3-2 0,0 3 0,0-2 0,0 0 0,1 0 0,-1 0 0,2-1 0,0 3 0,-1-3 0,0 1 0,-1 1 0,2-2 0,-1 2 0,2 0 0,-1 0 0,-2-1 0,0 0 0,3 1 0,-1 0 0,2-1 0,-3-1 0,1 1 0,-2 0 0,0-1 0,0 1 0,2 1 0,-2 2 0,1-1 0,2-1 0,-3-1 0,1-2 0,-1 2 0,0 1 0,0-1 0,2-1 0,-2 2 0,4-1 0,-4-1 0,0 1 0,0 2 0,0-4 0,3 3 0,-3 0 0,0-3 0,0 3 0,0 0 0,0-2 0,0 2 0,0-1 0,0 0 0,0 0 0,0 0 0,0 1 0,0-3 0,0 3 0,0 0 0,0-2 0,0 1 0,0-2 0,-3 0 0,3-2 0,0 2 0,0-5 0,0 3 0,0-3 0,0 1 0,0-1 0,0 3 0,0-1 0,0-5 0,0 4 0,0-6 0,0 6 0,0-2 0,0 2 0,0 1 0,0 0 0,0 0 0,3 1 0,-3-3 0,2 2 0,1-1 0,-2 1 0,0 1 0,-1-2 0,4 0 0,-3-1 0,3 1 0,-3 0 0,2-1 0,1 1 0,-2 0 0,2 0 0,-4 0 0,1-1 0,2-2 0,-3 3 0,4-5 0,-4 6 0,2-6 0,-2 6 0,0-4 0,0 5 0,0-2 0,0 2 0,3-4 0,-3 5 0,4-7 0,-4 5 0,2-3 0,-2 3 0,1 0 0,2-1 0,-1 1 0,0-3 0,-1 2 0,1 1 0,0 0 0,3 1 0,-5-2 0,3 1 0,0-1 0,-2 1 0,2 0 0,-3 1 0,0-1 0,3 0 0,0-1 0,-3 1 0,0-2 0,0 2 0,4-5 0,-4 5 0,5-9 0,-4 9 0,3-5 0,-4 6 0,0-4 0,2 2 0,-2-4 0,2 1 0,1-1 0,-1 6 0,2-4 0,-4 5 0,0-2 0,0 0 0,0 1 0,1-2 0,1-1 0,1 2 0,-2-3 0,-1 5 0,0-4 0,0 3 0,0 0 0,0-1 0,0-1 0,1 2 0,0-3 0,3 1 0,-4 2 0,1-2 0,2 1 0,-3 3 0,3-3 0,-2 0 0,1 3 0,2-4 0,-2 1 0,-1 2 0,2-4 0,-2 2 0,1-1 0,2 1 0,-4 1 0,4 0 0,-2 0 0,-2 1 0,2-3 0,-1 2 0,3-2 0,-4 1 0,1 1 0,1-1 0,-2 1 0,3 0 0,-2 0 0,2 0 0,-3-2 0,3 4 0,-3-3 0,0 1 0,0 2 0,0 2 0,0 1 0,0 1 0,0-1 0,0 0 0,0-1 0,0 1 0,0 7 0,0-5 0,0 5 0,0-7 0,0 0 0,2-2 0,-1 5 0,3 0 0,-4-1 0,1-3 0,-1 2 0,0-2 0,0 3 0,0-2 0,0 7 0,0-6 0,0 4 0,0-4 0,0 1 0,0-2 0,2 0 0,-2-1 0,5 6 0,-3-5 0,1 5 0,-2-3 0,1 2 0,-1 0 0,-1 2 0,0-1 0,0-2 0,0-2 0,0 1 0,0 2 0,1-2 0,1 1 0,-2-1 0,0-2 0,3 1 0,-2 0 0,5 3 0,-5-4 0,2 3 0,-2-5 0,4 8 0,-3-5 0,2 8 0,-4-7 0,0 5 0,0-5 0,1 2 0,2-4 0,1 0 0,-3-1 0,4 5 0,-5-5 0,3 4 0,-2-3 0,-1 2 0,2-2 0,-2 1 0,1 1 0,1-3 0,-1 3 0,-1-3 0,0 1 0,0 1 0,0-2 0,0 3 0,3 2 0,-1-4 0,0 3 0,1-2 0,-3 1 0,0-3 0,0 1 0,0-2 0,0 2 0,0 0 0,0 0 0,0 1 0,0 0 0,1 3 0,0-4 0,1 1 0,-2-2 0,0 1 0,0 2 0,1-1 0,0-1 0,3 0 0,-4-2 0,1 0 0,-1 2 0,0 0 0,2-3 0,-2 3 0,3 0 0,-3-2 0,0 1 0,1 0 0,2 0 0,-1 0 0,-1 1 0,0-2 0,1 0 0,1-1 0,-3 3 0,2-5 0,0 2 0,-2-2 0,6-4 0,-6 3 0,4-6 0,-3 6 0,4-7 0,-2 7 0,1-6 0,-1 5 0,-1-1 0,-1 3 0,0-3 0,2 1 0,-3-4 0,2 6 0,-2-4 0,0 3 0,0-4 0,0 4 0,0 0 0,0-1 0,0 1 0,0 3 0,2-4 0,-1 1 0,4-4 0,-1 3 0,-1-5 0,0 6 0,-1-5 0,-2 6 0,1-6 0,-1 5 0,2-3 0,-2 3 0,0 0 0,0 0 0,3-1 0,-1 1 0,2 0 0,-2 1 0,1-1 0,-2 1 0,1-1 0,0 2 0,-1-2 0,1 1 0,1 1 0,-3-2 0,0 1 0,1 0 0,-1 0 0,4 0 0,-3-1 0,2 2 0,-2-2 0,0 1 0,2 1 0,-2-2 0,4 1 0,-2-1 0,1 0 0,0 2 0,-1-2 0,0 0 0,-3 1 0,4 1 0,-4 1 0,2 1 0,-1 1 0,-1 1 0,3 1 0,-3-2 0,2 5 0,-2-4 0,4 4 0,-4-4 0,0 2 0,0 1 0,0-1 0,0 1 0,0-3 0,0 2 0,0-1 0,0 0 0,0 1 0,0-3 0,0 6 0,0-5 0,0 6 0,0-5 0,0 2 0,0-4 0,0 3 0,1-1 0,-1 0 0,2 0 0,-1 4 0,-1-5 0,4 4 0,-4-1 0,1-2 0,0 3 0,0-6 0,-1 2 0,0 0 0,0-1 0,0 2 0,0-2 0,0 5 0,0-5 0,0 3 0,0-3 0,0 1 0,0-1 0,0 1 0,0-2 0,0 2 0,0 0 0,0 0 0,0 2 0,0-2 0,0 0 0,0-3 0,0 4 0,0-1 0,0 0 0,0 0 0,2 1 0,-2-1 0,3-1 0,-3 0 0,0 0 0,0 0 0,0 1 0,1-3 0,-1 0 0,2 0 0,-2-3 0,0-2 0,0 2 0,4-11 0,-1 2 0,5-18 0,-3 9 0,2-8 0,-1 5 0,0 8 0,-2-2 0,0-1 0,-4 10 0,4-17 0,-1 16 0,1-14 0,2 15 0,-3-2 0,1 2 0,-1 2 0,2 0 0,-3-5 0,-2 9 0,0-9 0,0 7 0,0-1 0,3 0 0,-3 3 0,2-3 0,-2 0 0,0 3 0,0-5 0,0 5 0,0-5 0,0 6 0,0-7 0,0 5 0,2 0 0,-2 2 0,3-3 0,-3 2 0,1 0 0,-1 0 0,3 3 0,-3-4 0,0 1 0,1 3 0,-1-3 0,2-1 0,-2 2 0,0 0 0,0 0 0,0 1 0,2-3 0,-1 2 0,0-3 0,1 3 0,-2-4 0,2 5 0,-2-1 0,0-2 0,0 4 0,0 4 0,3-2 0,-3 1 0,4 2 0,-2-2 0,5 7 0,-7-8 0,4 6 0,-2-3 0,1 2 0,3 6 0,-3-3 0,7 13 0,-4-8 0,1 5 0,1 1 0,2 3 0,2 7 0,-6-19 0,-2 2 0,-4-10 0,3 9 0,-1-10 0,-2 4 0,5-3 0,-5 2 0,1-1 0,-1-3 0,0 1 0,0 3 0,0-2 0,2 1 0,-1-3 0,0 1 0,1 0 0,0 2 0,1-3 0,-2 2 0,1-1 0,-2 0 0,2 0 0,0 1 0,-2 2 0,2 0 0,-2-1 0,0-2 0,1 2 0,1-1 0,-1 0 0,1 1 0,-1-4 0,2 6 0,0-4 0,0 1 0,-1-1 0,1 0 0,-3 0 0,3 0 0,-3-1 0,0 0 0,0 1 0,0-1 0,1 0 0,0 0 0,0 1 0,-1-1 0,0 1 0,0-1 0,0 1 0,0-2 0,0 2 0,3-1 0,-3-1 0,4 2 0,-4-1 0,1 1 0,-1-2 0,0 1 0,0 1 0,0-3 0,0 4 0,0-2 0,0-1 0,0 2 0,0-1 0,0-1 0,0 2 0,0-1 0,0 0 0,0-2 0,0-2 0,0 0 0,3-4 0,-3 3 0,2-1 0,-2 1 0,2-3 0,-2 1 0,6-1 0,-6 0 0,1 3 0,5-9 0,-6 7 0,7-8 0,-4 9 0,3-2 0,-4 3 0,5-6 0,-5 7 0,0-4 0,-1 3 0,-1-1 0,0 1 0,0-3 0,3 4 0,-3-3 0,2 2 0,-2 0 0,0 0 0,2 1 0,-2 0 0,3 0 0,1-3 0,0 1 0,-2 0 0,-2 2 0,3-1 0,-3 1 0,2-1 0,-2 1 0,0 0 0,0 0 0,0-1 0,0 0 0,0 0 0,0 1 0,0-3 0,0 2 0,0 2 0,0-2 0,0 0 0,0 0 0,0 1 0,0 0 0,0-2 0,0 1 0,0 0 0,0 1 0,0 0 0,0 0 0,0 0 0,0 0 0,0 2 0,0 1 0,2 1 0,-2 1 0,3-1 0,-3 0 0,3 0 0,-1 2 0,0-2 0,0 2 0,-2-2 0,4 2 0,-1-1 0,0 1 0,4 4 0,-4-4 0,3 3 0,-4-4 0,3 3 0,-5-4 0,5 3 0,-2-4 0,-1 3 0,2-2 0,0 3 0,-2-2 0,2 2 0,1 1 0,-2-3 0,1 2 0,-3-1 0,-1-1 0,0 0 0,0 2 0,1 0 0,1 1 0,-1 1 0,-1-4 0,0 1 0,0-2 0,2 5 0,-1-4 0,2 2 0,0-3 0,-2 3 0,-1-2 0,2 2 0,-2-2 0,0 0 0,1 0 0,2 0 0,-1-1 0,0 0 0,-2 1 0,0-2 0,0 3 0,0-1 0,0 0 0,0 0 0,0-2 0,0 2 0,0-2 0,0 1 0,0 1 0,0 0 0,0-2 0,0 2 0,3-1 0,-3-1 0,0 2 0,0-1 0,3 0 0,-3-2 0,4-2 0,-4 0 0,2-2 0,-1 2 0,0-1 0,2 1 0,-2 0 0,4-1 0,-5 0 0,5-4 0,-3 5 0,1-2 0,-2 1 0,5-2 0,-5 2 0,7-4 0,-5 4 0,1-3 0,-1 4 0,1-3 0,-2 2 0,2-1 0,-4 1 0,5-2 0,-4 1 0,4 0 0,-2 1 0,0-2 0,2 3 0,-2-3 0,1 3 0,1-2 0,-3 2 0,2-2 0,0 0 0,1-1 0,-2 2 0,1-2 0,-3 3 0,2-4 0,2 3 0,-4 0 0,3-1 0,-2 0 0,3-1 0,-2-1 0,0 3 0,0-1 0,0 2 0,-1-2 0,0 1 0,-1 0 0,0 0 0,4-1 0,-4 1 0,3 0 0,-4 0 0,0 2 0,0-2 0,0 0 0,0-1 0,0 2 0,0 0 0,0-2 0,0 1 0,0 1 0,0-1 0,0 0 0,0 0 0,0 0 0,0 2 0,0-2 0,0-1 0,0 2 0,0 0 0,0 0 0,0-1 0,0 2 0,0 0 0,0 2 0,0 2 0,0 0 0,0 0 0,0-1 0,0 4 0,0-2 0,0 6 0,0 0 0,0 2 0,0-5 0,2 1 0,1 1 0,3 1 0,-2 3 0,-1-5 0,-3-2 0,4-1 0,-1-2 0,1 6 0,0-4 0,0 2 0,-3-3 0,0 1 0,2-2 0,0 3 0,0-5 0,1 4 0,-4-3 0,3 3 0,0-1 0,1 1 0,-2-2 0,2-1 0,-4 1 0,2-1 0,-2-1 0,0 1 0,0 1 0,1 0 0,2 0 0,-2 0 0,2 1 0,-3-2 0,0-1 0,0 2 0,0 0 0,0 0 0,0 2 0,0-2 0,3 1 0,-3-1 0,7 2 0,-7-3 0,3 1 0,0 0 0,-3 0 0,1-1 0,-1 1 0,3-3 0,-1 3 0,0 0 0,0-2 0,-1 0 0,-2-2 0,-1-6 0,1 4 0,1-3 0,0-3 0,1 3 0,1-4 0,-1 4 0,4-6 0,-3 0 0,5-4 0,0 6 0,-4 1 0,0 3 0,-2 1 0,1 0 0,1 2 0,2-5 0,-2 3 0,-2-1 0,3-1 0,-1 5 0,-2-3 0,1 3 0,-2-1 0,2 0 0,-2 2 0,2-1 0,0-1 0,-2 1 0,2 1 0,0-2 0,-1 0 0,4 0 0,-3-2 0,-1 4 0,2-2 0,-3 2 0,2-2 0,-2 1 0,0 0 0,0-1 0,0 2 0,1-1 0,-1-1 0,3 2 0,-3-2 0,2 1 0,-2-1 0,1 2 0,-1-1 0,2 0 0,-1 0 0,2-2 0,-1 2 0,1-1 0,-2 1 0,-1-1 0,2 1 0,-2 0 0,3-1 0,-3 1 0,0-1 0,0 0 0,1 2 0,-1-1 0,3-1 0,-3 2 0,0-1 0,0 2 0,0 1 0,0 1 0,0 6 0,0 2 0,0-1 0,0 4 0,0-6 0,0 2 0,0-1 0,0-1 0,0 5 0,0-5 0,0 13 0,0-5 0,0 15 0,0-17 0,0 7 0,2-12 0,1-1 0,0 4 0,1-4 0,-2-1 0,-2 0 0,0-1 0,0 2 0,0-2 0,0 5 0,0-4 0,0 1 0,0-4 0,0 1 0,3-1 0,-3 1 0,1-2 0,-1 1 0,0 1 0,0-2 0,0 3 0,0-4 0,3 2 0,-3-1 0,4 0 0,-4 1 0,2 0 0,-2 3 0,0-4 0,0 3 0,0-2 0,1 0 0,-1 0 0,3 2 0,-3-3 0,0 1 0,0-1 0,1 2 0,0-1 0,2 3 0,-3-4 0,2 1 0,-2 0 0,0 1 0,0-1 0,0 0 0,3 0 0,-3 0 0,2 0 0,-2 2 0,0-4 0,0 2 0,0 0 0,0 0 0,0-1 0,2 2 0,0-2 0,3 0 0,-3 1 0,2-2 0,-2 1 0,0 2 0,-1-2 0,-1-1 0,3 2 0,-3 0 0,2-2 0,-2 2 0,2-1 0,-2-2 0,0-2 0,0-2 0,0 1 0,0-1 0,0-2 0,4-2 0,-3 0 0,5-6 0,-5 4 0,2-3 0,-3 7 0,3-5 0,-3 6 0,4-8 0,0 6 0,1-5 0,-2 7 0,-2-1 0,-1 2 0,2-1 0,-1-1 0,1-7 0,-1 7 0,1-8 0,2 8 0,1-1 0,-2 0 0,-1 2 0,-2 3 0,0-4 0,2-2 0,0 3 0,2-2 0,-1 1 0,-1 2 0,-1-2 0,2-1 0,0 3 0,2-5 0,-5 5 0,3-3 0,-3 0 0,0 3 0,3-4 0,-3 4 0,1-1 0,-1 0 0,2 2 0,-2-1 0,5-2 0,-3 1 0,3-3 0,-4 5 0,3-5 0,-4 5 0,3-3 0,-3 3 0,0 1 0,0 0 0,0 0 0,0 1 0,0-2 0,0 0 0,0 2 0,0-2 0,0 0 0,0 0 0,0-1 0,0 1 0,0-1 0,0 3 0,0-4 0,0 2 0,0-2 0,0 3 0,0-3 0,0 3 0,0-3 0,0 2 0,0-3 0,0 3 0,0 0 0,0-3 0,0 3 0,0-4 0,0 4 0,0-4 0,0 4 0,0-3 0,0 4 0,0-2 0,0 0 0,0 2 0,0-5 0,1 4 0,-1-2 0,3 1 0,-3 1 0,0 3 0,0 2 0,0 1 0,0 0 0,0 2 0,0-1 0,0 4 0,0-1 0,0 3 0,0 3 0,0 10 0,0-2 0,0 3 0,0-13 0,0 11 0,0-12 0,0 15 0,1-17 0,0 1 0,1-6 0,-2 2 0,0-3 0,0 2 0,0 0 0,0-2 0,2 0 0,0 3 0,-1-4 0,1 5 0,-2-4 0,0 0 0,0 1 0,0 0 0,0-3 0,0 3 0,2-1 0,-2 0 0,4 1 0,-4 0 0,4 0 0,-2-1 0,-1-1 0,1 2 0,1 0 0,-3-2 0,2 1 0,-2 2 0,0-3 0,0 3 0,0-1 0,0-3 0,0 3 0,2 0 0,-2-2 0,3 2 0,0 0 0,1-1 0,-1 1 0,-3-2 0,3 1 0,-3 0 0,1 0 0,1 0 0,-2 1 0,5 0 0,-5-2 0,3 3 0,-1-2 0,0 0 0,0 1 0,2-2 0,-1 0 0,1 1 0,-2-1 0,1 2 0,1-1 0,-1-1 0,0 1 0,-2 0 0,5 1 0,-6-1 0,4-1 0,-2-1 0,-2-1 0,4-6 0,-4 5 0,4-7 0,0 4 0,0 0 0,1-3 0,-3 5 0,5-8 0,-3 3 0,2 1 0,-2-3 0,0 3 0,1-3 0,2-3 0,0 3 0,3-5 0,-7 6 0,0 2 0,0 1 0,-2 2 0,2-1 0,-3-2 0,3 6 0,-3-7 0,0 4 0,0-3 0,0 4 0,0-4 0,0 6 0,0-3 0,0 2 0,4-2 0,-3 2 0,4-5 0,-5 4 0,0-1 0,0 1 0,3 0 0,1 0 0,-2 0 0,2 0 0,-4 0 0,4 0 0,-4 1 0,7-5 0,-6 4 0,9-5 0,-8 6 0,2-3 0,-4 2 0,0 0 0,3-1 0,0 1 0,0-3 0,-2 4 0,-1-1 0,2 0 0,0 1 0,0-2 0,-2 3 0,0-4 0,2 3 0,-1-1 0,0 3 0,-1-4 0,0 2 0,0 1 0,0-2 0,0 1 0,0 1 0,0-3 0,0 1 0,0 1 0,0-1 0,0 1 0,0-1 0,0 1 0,2-3 0,-2 3 0,4-2 0,-4 0 0,3 1 0,-3 1 0,0-1 0,1 0 0,1-1 0,2 2 0,-1 2 0,-2 2 0,1 2 0,-2-1 0,1 0 0,-1 2 0,0-2 0,0 4 0,0-2 0,0 4 0,0-6 0,0 9 0,0-7 0,3 8 0,-2-6 0,3 5 0,-3-9 0,4 8 0,-4-10 0,3 5 0,-4-4 0,2 2 0,0-1 0,2 4 0,-2-4 0,-1 2 0,-1-2 0,0 0 0,3 0 0,-2 2 0,1-4 0,-1 4 0,2-3 0,-1 4 0,0-4 0,2 2 0,0 2 0,0-2 0,2 4 0,-6-5 0,4 2 0,-4-3 0,0 1 0,0 0 0,0 0 0,0 1 0,0-1 0,3 2 0,-3-2 0,6 3 0,-4-3 0,2 3 0,-2-4 0,2 3 0,-4-1 0,3 0 0,0-1 0,1 2 0,-2-4 0,0 3 0,0-2 0,-1 1 0,1-1 0,6 3 0,-7-3 0,9 5 0,-10-5 0,4 3 0,-4-1 0,2 0 0,-1-3 0,2 1 0,-2 1 0,1 1 0,3-1 0,-3-3 0,2 3 0,-4 0 0,0-2 0,0 1 0,0 0 0,0 0 0,0 0 0,0 1 0,0-2 0,0 1 0,0 0 0,0 1 0,0-2 0,0 2 0,0 0 0,0-2 0,0 3 0,0-2 0,0 0 0,0 1 0,0-2 0,0 2 0,0 1 0,0-2 0,0 3 0,0-3 0,0 2 0,0-1 0,0 1 0,0-1 0,0-1 0,0 0 0,0 0 0,0 0 0,0-1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FAC9A-1302-7B44-BEBC-76061B9693FF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38325" y="1143000"/>
            <a:ext cx="3181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897AB-B89C-7442-BB68-7302D1FEC9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142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77432" rtl="0" eaLnBrk="1" latinLnBrk="0" hangingPunct="1">
      <a:defRPr sz="758" kern="1200">
        <a:solidFill>
          <a:schemeClr val="tx1"/>
        </a:solidFill>
        <a:latin typeface="+mn-lt"/>
        <a:ea typeface="+mn-ea"/>
        <a:cs typeface="+mn-cs"/>
      </a:defRPr>
    </a:lvl1pPr>
    <a:lvl2pPr marL="288718" algn="l" defTabSz="577432" rtl="0" eaLnBrk="1" latinLnBrk="0" hangingPunct="1">
      <a:defRPr sz="758" kern="1200">
        <a:solidFill>
          <a:schemeClr val="tx1"/>
        </a:solidFill>
        <a:latin typeface="+mn-lt"/>
        <a:ea typeface="+mn-ea"/>
        <a:cs typeface="+mn-cs"/>
      </a:defRPr>
    </a:lvl2pPr>
    <a:lvl3pPr marL="577432" algn="l" defTabSz="577432" rtl="0" eaLnBrk="1" latinLnBrk="0" hangingPunct="1">
      <a:defRPr sz="758" kern="1200">
        <a:solidFill>
          <a:schemeClr val="tx1"/>
        </a:solidFill>
        <a:latin typeface="+mn-lt"/>
        <a:ea typeface="+mn-ea"/>
        <a:cs typeface="+mn-cs"/>
      </a:defRPr>
    </a:lvl3pPr>
    <a:lvl4pPr marL="866149" algn="l" defTabSz="577432" rtl="0" eaLnBrk="1" latinLnBrk="0" hangingPunct="1">
      <a:defRPr sz="758" kern="1200">
        <a:solidFill>
          <a:schemeClr val="tx1"/>
        </a:solidFill>
        <a:latin typeface="+mn-lt"/>
        <a:ea typeface="+mn-ea"/>
        <a:cs typeface="+mn-cs"/>
      </a:defRPr>
    </a:lvl4pPr>
    <a:lvl5pPr marL="1154864" algn="l" defTabSz="577432" rtl="0" eaLnBrk="1" latinLnBrk="0" hangingPunct="1">
      <a:defRPr sz="758" kern="1200">
        <a:solidFill>
          <a:schemeClr val="tx1"/>
        </a:solidFill>
        <a:latin typeface="+mn-lt"/>
        <a:ea typeface="+mn-ea"/>
        <a:cs typeface="+mn-cs"/>
      </a:defRPr>
    </a:lvl5pPr>
    <a:lvl6pPr marL="1443581" algn="l" defTabSz="577432" rtl="0" eaLnBrk="1" latinLnBrk="0" hangingPunct="1">
      <a:defRPr sz="758" kern="1200">
        <a:solidFill>
          <a:schemeClr val="tx1"/>
        </a:solidFill>
        <a:latin typeface="+mn-lt"/>
        <a:ea typeface="+mn-ea"/>
        <a:cs typeface="+mn-cs"/>
      </a:defRPr>
    </a:lvl6pPr>
    <a:lvl7pPr marL="1732297" algn="l" defTabSz="577432" rtl="0" eaLnBrk="1" latinLnBrk="0" hangingPunct="1">
      <a:defRPr sz="758" kern="1200">
        <a:solidFill>
          <a:schemeClr val="tx1"/>
        </a:solidFill>
        <a:latin typeface="+mn-lt"/>
        <a:ea typeface="+mn-ea"/>
        <a:cs typeface="+mn-cs"/>
      </a:defRPr>
    </a:lvl7pPr>
    <a:lvl8pPr marL="2021013" algn="l" defTabSz="577432" rtl="0" eaLnBrk="1" latinLnBrk="0" hangingPunct="1">
      <a:defRPr sz="758" kern="1200">
        <a:solidFill>
          <a:schemeClr val="tx1"/>
        </a:solidFill>
        <a:latin typeface="+mn-lt"/>
        <a:ea typeface="+mn-ea"/>
        <a:cs typeface="+mn-cs"/>
      </a:defRPr>
    </a:lvl8pPr>
    <a:lvl9pPr marL="2309728" algn="l" defTabSz="577432" rtl="0" eaLnBrk="1" latinLnBrk="0" hangingPunct="1">
      <a:defRPr sz="75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38325" y="1143000"/>
            <a:ext cx="31813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/>
              <a:t>Figure 2.</a:t>
            </a:r>
            <a:r>
              <a:rPr lang="en-AU" b="0" dirty="0"/>
              <a:t> Univariate time-series feature classification results. </a:t>
            </a:r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0DE12-545C-5346-AC5D-41BCEA81F0B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849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785" y="1197187"/>
            <a:ext cx="6412230" cy="2546773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2975" y="3842174"/>
            <a:ext cx="5657850" cy="1766146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605C-ACF6-E948-AFB9-61DA1E8FDC12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2F8-744B-3149-84A2-D16FBA9430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51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605C-ACF6-E948-AFB9-61DA1E8FDC12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2F8-744B-3149-84A2-D16FBA9430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533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98532" y="389467"/>
            <a:ext cx="1626632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637" y="389467"/>
            <a:ext cx="4785598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605C-ACF6-E948-AFB9-61DA1E8FDC12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2F8-744B-3149-84A2-D16FBA9430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45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605C-ACF6-E948-AFB9-61DA1E8FDC12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2F8-744B-3149-84A2-D16FBA9430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253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707" y="1823722"/>
            <a:ext cx="6506528" cy="3042919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707" y="4895429"/>
            <a:ext cx="6506528" cy="1600199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/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605C-ACF6-E948-AFB9-61DA1E8FDC12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2F8-744B-3149-84A2-D16FBA9430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972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636" y="1947333"/>
            <a:ext cx="3206115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9049" y="1947333"/>
            <a:ext cx="3206115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605C-ACF6-E948-AFB9-61DA1E8FDC12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2F8-744B-3149-84A2-D16FBA9430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387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619" y="389468"/>
            <a:ext cx="6506528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619" y="1793241"/>
            <a:ext cx="3191381" cy="878839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619" y="2672080"/>
            <a:ext cx="3191381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9049" y="1793241"/>
            <a:ext cx="3207098" cy="878839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9049" y="2672080"/>
            <a:ext cx="320709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605C-ACF6-E948-AFB9-61DA1E8FDC12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2F8-744B-3149-84A2-D16FBA9430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782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605C-ACF6-E948-AFB9-61DA1E8FDC12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2F8-744B-3149-84A2-D16FBA9430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47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605C-ACF6-E948-AFB9-61DA1E8FDC12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2F8-744B-3149-84A2-D16FBA9430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77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619" y="487680"/>
            <a:ext cx="2433072" cy="170688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7097" y="1053255"/>
            <a:ext cx="3819049" cy="5198533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9619" y="2194560"/>
            <a:ext cx="2433072" cy="4065694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605C-ACF6-E948-AFB9-61DA1E8FDC12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2F8-744B-3149-84A2-D16FBA9430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87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619" y="487680"/>
            <a:ext cx="2433072" cy="170688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07097" y="1053255"/>
            <a:ext cx="3819049" cy="5198533"/>
          </a:xfrm>
        </p:spPr>
        <p:txBody>
          <a:bodyPr anchor="t"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9619" y="2194560"/>
            <a:ext cx="2433072" cy="4065694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605C-ACF6-E948-AFB9-61DA1E8FDC12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2F8-744B-3149-84A2-D16FBA9430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882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8636" y="389468"/>
            <a:ext cx="6506528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636" y="1947333"/>
            <a:ext cx="6506528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636" y="6780108"/>
            <a:ext cx="169735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F605C-ACF6-E948-AFB9-61DA1E8FDC12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8884" y="6780108"/>
            <a:ext cx="254603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7809" y="6780108"/>
            <a:ext cx="169735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1B2F8-744B-3149-84A2-D16FBA9430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933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10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customXml" Target="../ink/ink1.xml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02B9AD1-0190-57F0-309A-10FB1F1371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38"/>
          <a:stretch/>
        </p:blipFill>
        <p:spPr>
          <a:xfrm>
            <a:off x="2015312" y="3140980"/>
            <a:ext cx="1524503" cy="31719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33F8668-2F6F-63A7-0157-F4879A5D2F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702374" y="3153147"/>
            <a:ext cx="2528372" cy="3090232"/>
          </a:xfrm>
          <a:prstGeom prst="rect">
            <a:avLst/>
          </a:prstGeom>
        </p:spPr>
      </p:pic>
      <p:pic>
        <p:nvPicPr>
          <p:cNvPr id="23" name="Picture 2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07A0DB0-F711-8665-4B8F-DFC5FE0867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l="50719" t="44536" r="15486" b="16308"/>
          <a:stretch/>
        </p:blipFill>
        <p:spPr>
          <a:xfrm>
            <a:off x="4134165" y="1824969"/>
            <a:ext cx="1395311" cy="121250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4646164-E8E0-9630-9027-5B33BFCB130D}"/>
              </a:ext>
            </a:extLst>
          </p:cNvPr>
          <p:cNvSpPr txBox="1"/>
          <p:nvPr/>
        </p:nvSpPr>
        <p:spPr>
          <a:xfrm>
            <a:off x="-2351332" y="878389"/>
            <a:ext cx="1706846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60" b="1" dirty="0">
                <a:solidFill>
                  <a:schemeClr val="bg1"/>
                </a:solidFill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Figure 2</a:t>
            </a:r>
            <a:endParaRPr lang="en-AU" sz="2160" b="1" dirty="0">
              <a:solidFill>
                <a:schemeClr val="bg1"/>
              </a:solidFill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B8EFC3-E11D-F190-1C28-264070DDADB7}"/>
              </a:ext>
            </a:extLst>
          </p:cNvPr>
          <p:cNvSpPr txBox="1"/>
          <p:nvPr/>
        </p:nvSpPr>
        <p:spPr>
          <a:xfrm>
            <a:off x="-2784699" y="504669"/>
            <a:ext cx="1537315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solidFill>
                  <a:schemeClr val="bg1"/>
                </a:solidFill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Univariate</a:t>
            </a:r>
            <a:endParaRPr lang="en-AU" sz="1823" b="1" dirty="0">
              <a:solidFill>
                <a:schemeClr val="bg1"/>
              </a:solidFill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C9530B6-756E-85D4-0AAC-281D5F357371}"/>
              </a:ext>
            </a:extLst>
          </p:cNvPr>
          <p:cNvSpPr txBox="1"/>
          <p:nvPr/>
        </p:nvSpPr>
        <p:spPr>
          <a:xfrm>
            <a:off x="525" y="0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A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5AED65-5B52-4F98-F03A-E147F178C761}"/>
              </a:ext>
            </a:extLst>
          </p:cNvPr>
          <p:cNvGrpSpPr/>
          <p:nvPr/>
        </p:nvGrpSpPr>
        <p:grpSpPr>
          <a:xfrm>
            <a:off x="329932" y="418723"/>
            <a:ext cx="1320537" cy="1892008"/>
            <a:chOff x="1408454" y="1690368"/>
            <a:chExt cx="2861820" cy="4100290"/>
          </a:xfrm>
        </p:grpSpPr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ACC54D31-46D4-9D62-3D82-6D3CD432EEB8}"/>
                </a:ext>
              </a:extLst>
            </p:cNvPr>
            <p:cNvCxnSpPr>
              <a:cxnSpLocks/>
            </p:cNvCxnSpPr>
            <p:nvPr/>
          </p:nvCxnSpPr>
          <p:spPr>
            <a:xfrm>
              <a:off x="1839610" y="3999226"/>
              <a:ext cx="0" cy="12607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CF2C0BFD-F24C-391E-6343-06BFCBC341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6165" t="68441" r="6149" b="20581"/>
            <a:stretch/>
          </p:blipFill>
          <p:spPr>
            <a:xfrm>
              <a:off x="1501118" y="5421326"/>
              <a:ext cx="2769156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AAF6924-0977-14ED-450B-8BD30D101549}"/>
                </a:ext>
              </a:extLst>
            </p:cNvPr>
            <p:cNvGrpSpPr/>
            <p:nvPr/>
          </p:nvGrpSpPr>
          <p:grpSpPr>
            <a:xfrm>
              <a:off x="1624834" y="1690368"/>
              <a:ext cx="1927503" cy="1638377"/>
              <a:chOff x="6161454" y="9025333"/>
              <a:chExt cx="2103424" cy="1787910"/>
            </a:xfrm>
          </p:grpSpPr>
          <p:pic>
            <p:nvPicPr>
              <p:cNvPr id="92" name="Picture 91" descr="Vector image of side view of human brain in pink">
                <a:extLst>
                  <a:ext uri="{FF2B5EF4-FFF2-40B4-BE49-F238E27FC236}">
                    <a16:creationId xmlns:a16="http://schemas.microsoft.com/office/drawing/2014/main" id="{73E9A710-7534-4FD7-9078-642961AE4C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61454" y="9025333"/>
                <a:ext cx="2103424" cy="17879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6225DB7-4FE5-4044-728D-81F585E41229}"/>
                  </a:ext>
                </a:extLst>
              </p:cNvPr>
              <p:cNvSpPr/>
              <p:nvPr/>
            </p:nvSpPr>
            <p:spPr>
              <a:xfrm>
                <a:off x="6748957" y="10035642"/>
                <a:ext cx="165411" cy="169539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31416">
                  <a:defRPr/>
                </a:pPr>
                <a:endParaRPr lang="en-AU" sz="91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C52CF3F-70C7-B432-0EA0-74DC80ECF0EF}"/>
                    </a:ext>
                  </a:extLst>
                </p14:cNvPr>
                <p14:cNvContentPartPr/>
                <p14:nvPr/>
              </p14:nvContentPartPr>
              <p14:xfrm>
                <a:off x="1408454" y="3400402"/>
                <a:ext cx="2654677" cy="525347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C52CF3F-70C7-B432-0EA0-74DC80ECF0E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00868" y="3392819"/>
                  <a:ext cx="2669545" cy="54021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99" name="Picture 2">
              <a:extLst>
                <a:ext uri="{FF2B5EF4-FFF2-40B4-BE49-F238E27FC236}">
                  <a16:creationId xmlns:a16="http://schemas.microsoft.com/office/drawing/2014/main" id="{D4D36C15-F332-6D58-A091-53FF5424F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4001" y="4086216"/>
              <a:ext cx="927983" cy="1074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CF137A8-A12D-D513-11D5-E35304744261}"/>
              </a:ext>
            </a:extLst>
          </p:cNvPr>
          <p:cNvSpPr txBox="1"/>
          <p:nvPr/>
        </p:nvSpPr>
        <p:spPr>
          <a:xfrm>
            <a:off x="-2502118" y="2327833"/>
            <a:ext cx="1817977" cy="2056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18" dirty="0">
                <a:solidFill>
                  <a:schemeClr val="bg1"/>
                </a:solidFill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Add supplement/figure showing point relative to null distribution, for top brain region and top feature for each group (to show significance vs non significance)</a:t>
            </a:r>
            <a:endParaRPr lang="en-AU" sz="1418" dirty="0">
              <a:solidFill>
                <a:schemeClr val="bg1"/>
              </a:solidFill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Picture 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92F8A4D-B2E6-6004-0A04-D5EB2CD25F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9850" b="60844"/>
          <a:stretch/>
        </p:blipFill>
        <p:spPr>
          <a:xfrm>
            <a:off x="1893983" y="196168"/>
            <a:ext cx="2175581" cy="1273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FBF4D1-C00B-B778-FC1E-12C6837EF855}"/>
              </a:ext>
            </a:extLst>
          </p:cNvPr>
          <p:cNvSpPr txBox="1"/>
          <p:nvPr/>
        </p:nvSpPr>
        <p:spPr>
          <a:xfrm>
            <a:off x="1885275" y="0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B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59331-77BB-39E1-80B0-8875E0503C2E}"/>
              </a:ext>
            </a:extLst>
          </p:cNvPr>
          <p:cNvSpPr txBox="1"/>
          <p:nvPr/>
        </p:nvSpPr>
        <p:spPr>
          <a:xfrm>
            <a:off x="0" y="3019203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C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889D25-5B86-47BF-E90C-E19FF9C3D05D}"/>
              </a:ext>
            </a:extLst>
          </p:cNvPr>
          <p:cNvSpPr txBox="1"/>
          <p:nvPr/>
        </p:nvSpPr>
        <p:spPr>
          <a:xfrm>
            <a:off x="2135555" y="63488"/>
            <a:ext cx="1071635" cy="310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18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SCZ</a:t>
            </a:r>
            <a:endParaRPr lang="en-AU" sz="1418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5BEF8-3285-CC79-CE72-E02A19A39AF8}"/>
              </a:ext>
            </a:extLst>
          </p:cNvPr>
          <p:cNvSpPr txBox="1"/>
          <p:nvPr/>
        </p:nvSpPr>
        <p:spPr>
          <a:xfrm>
            <a:off x="1926356" y="864545"/>
            <a:ext cx="243368" cy="279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15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L</a:t>
            </a:r>
            <a:endParaRPr lang="en-AU" sz="1215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0AC7D1-0928-7158-4FB1-113B0F164025}"/>
              </a:ext>
            </a:extLst>
          </p:cNvPr>
          <p:cNvSpPr txBox="1"/>
          <p:nvPr/>
        </p:nvSpPr>
        <p:spPr>
          <a:xfrm>
            <a:off x="1925797" y="356385"/>
            <a:ext cx="243368" cy="279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15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R</a:t>
            </a:r>
            <a:endParaRPr lang="en-AU" sz="1215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18D023-78E8-618C-32DD-D24CB122ECF7}"/>
              </a:ext>
            </a:extLst>
          </p:cNvPr>
          <p:cNvSpPr txBox="1"/>
          <p:nvPr/>
        </p:nvSpPr>
        <p:spPr>
          <a:xfrm>
            <a:off x="4244638" y="1565290"/>
            <a:ext cx="1071635" cy="310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18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ASD</a:t>
            </a:r>
            <a:endParaRPr lang="en-AU" sz="1418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899575-C6D1-48DA-1E7D-2CB727AEC7F8}"/>
              </a:ext>
            </a:extLst>
          </p:cNvPr>
          <p:cNvSpPr txBox="1"/>
          <p:nvPr/>
        </p:nvSpPr>
        <p:spPr>
          <a:xfrm>
            <a:off x="2175884" y="241353"/>
            <a:ext cx="1024009" cy="279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15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43 regions</a:t>
            </a:r>
            <a:endParaRPr lang="en-AU" sz="1215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CBC5079-2D4E-B5D7-06C5-7C51918FDB32}"/>
              </a:ext>
            </a:extLst>
          </p:cNvPr>
          <p:cNvGrpSpPr/>
          <p:nvPr/>
        </p:nvGrpSpPr>
        <p:grpSpPr>
          <a:xfrm>
            <a:off x="1914878" y="1564734"/>
            <a:ext cx="2139747" cy="1413309"/>
            <a:chOff x="4047275" y="63488"/>
            <a:chExt cx="2139747" cy="1413309"/>
          </a:xfrm>
        </p:grpSpPr>
        <p:pic>
          <p:nvPicPr>
            <p:cNvPr id="38" name="Picture 37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0CCE7A5F-6F87-F600-4B1E-581BC591CC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0149" r="527" b="60844"/>
            <a:stretch/>
          </p:blipFill>
          <p:spPr>
            <a:xfrm>
              <a:off x="4047275" y="202821"/>
              <a:ext cx="2139747" cy="127397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E04905-B014-26A0-2F92-ECCDD82EDD73}"/>
                </a:ext>
              </a:extLst>
            </p:cNvPr>
            <p:cNvSpPr txBox="1"/>
            <p:nvPr/>
          </p:nvSpPr>
          <p:spPr>
            <a:xfrm>
              <a:off x="4244638" y="63488"/>
              <a:ext cx="1071635" cy="3105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18" b="1" dirty="0">
                  <a:latin typeface="Tw Cen MT" panose="020B0602020104020603" pitchFamily="34" charset="77"/>
                  <a:ea typeface="Open Sans" pitchFamily="2" charset="0"/>
                  <a:cs typeface="Open Sans" pitchFamily="2" charset="0"/>
                </a:rPr>
                <a:t>ADHD</a:t>
              </a:r>
              <a:endParaRPr lang="en-AU" sz="1418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88BA7E-9959-6A80-FC7C-E376AC3DA313}"/>
                </a:ext>
              </a:extLst>
            </p:cNvPr>
            <p:cNvSpPr txBox="1"/>
            <p:nvPr/>
          </p:nvSpPr>
          <p:spPr>
            <a:xfrm>
              <a:off x="4268449" y="239541"/>
              <a:ext cx="1024009" cy="279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15" dirty="0">
                  <a:latin typeface="Tw Cen MT" panose="020B0602020104020603" pitchFamily="34" charset="77"/>
                  <a:ea typeface="Open Sans" pitchFamily="2" charset="0"/>
                  <a:cs typeface="Open Sans" pitchFamily="2" charset="0"/>
                </a:rPr>
                <a:t>10 regions</a:t>
              </a:r>
              <a:endParaRPr lang="en-AU" sz="1215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8EE7E92-CA8B-BC86-0D6F-88EF184BF9A3}"/>
              </a:ext>
            </a:extLst>
          </p:cNvPr>
          <p:cNvSpPr txBox="1"/>
          <p:nvPr/>
        </p:nvSpPr>
        <p:spPr>
          <a:xfrm>
            <a:off x="4244636" y="1727911"/>
            <a:ext cx="1024009" cy="279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15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19 regions</a:t>
            </a:r>
            <a:endParaRPr lang="en-AU" sz="1215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6129F66-5F6D-8C3D-1D9D-42F9BA95E037}"/>
              </a:ext>
            </a:extLst>
          </p:cNvPr>
          <p:cNvGrpSpPr/>
          <p:nvPr/>
        </p:nvGrpSpPr>
        <p:grpSpPr>
          <a:xfrm>
            <a:off x="4033829" y="59807"/>
            <a:ext cx="2196917" cy="1491833"/>
            <a:chOff x="1893983" y="1559828"/>
            <a:chExt cx="2196917" cy="1491833"/>
          </a:xfrm>
        </p:grpSpPr>
        <p:pic>
          <p:nvPicPr>
            <p:cNvPr id="21" name="Picture 20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6F00A95D-7F19-67DC-9FFA-85499DF1C3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7" t="44536" r="49281" b="16308"/>
            <a:stretch/>
          </p:blipFill>
          <p:spPr>
            <a:xfrm>
              <a:off x="1893983" y="1777685"/>
              <a:ext cx="2196917" cy="127397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22D770-3C3A-480A-BAEA-ED5D6623FA4F}"/>
                </a:ext>
              </a:extLst>
            </p:cNvPr>
            <p:cNvSpPr txBox="1"/>
            <p:nvPr/>
          </p:nvSpPr>
          <p:spPr>
            <a:xfrm>
              <a:off x="2135555" y="1559828"/>
              <a:ext cx="1071635" cy="3105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18" b="1" dirty="0">
                  <a:latin typeface="Tw Cen MT" panose="020B0602020104020603" pitchFamily="34" charset="77"/>
                  <a:ea typeface="Open Sans" pitchFamily="2" charset="0"/>
                  <a:cs typeface="Open Sans" pitchFamily="2" charset="0"/>
                </a:rPr>
                <a:t>BPD</a:t>
              </a:r>
              <a:endParaRPr lang="en-AU" sz="1418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4C2ABFF-97CC-BDA6-00A2-9027D8FB5FBE}"/>
                </a:ext>
              </a:extLst>
            </p:cNvPr>
            <p:cNvSpPr txBox="1"/>
            <p:nvPr/>
          </p:nvSpPr>
          <p:spPr>
            <a:xfrm>
              <a:off x="2175883" y="1741865"/>
              <a:ext cx="1024009" cy="279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15" dirty="0">
                  <a:latin typeface="Tw Cen MT" panose="020B0602020104020603" pitchFamily="34" charset="77"/>
                  <a:ea typeface="Open Sans" pitchFamily="2" charset="0"/>
                  <a:cs typeface="Open Sans" pitchFamily="2" charset="0"/>
                </a:rPr>
                <a:t>30 regions</a:t>
              </a:r>
              <a:endParaRPr lang="en-AU" sz="1215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6CB8B7A-DC9C-CD39-45E0-382F00F43485}"/>
              </a:ext>
            </a:extLst>
          </p:cNvPr>
          <p:cNvSpPr txBox="1"/>
          <p:nvPr/>
        </p:nvSpPr>
        <p:spPr>
          <a:xfrm>
            <a:off x="3661967" y="3019203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D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F91A32-3BCC-C4DB-D5C8-49D3A132C8C3}"/>
              </a:ext>
            </a:extLst>
          </p:cNvPr>
          <p:cNvSpPr txBox="1"/>
          <p:nvPr/>
        </p:nvSpPr>
        <p:spPr>
          <a:xfrm>
            <a:off x="-2575724" y="5662095"/>
            <a:ext cx="2575724" cy="528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18" dirty="0">
                <a:highlight>
                  <a:srgbClr val="FFFF00"/>
                </a:highlight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Show SVM coefficients for PD </a:t>
            </a:r>
            <a:r>
              <a:rPr lang="en-US" sz="1418" dirty="0" err="1">
                <a:highlight>
                  <a:srgbClr val="FFFF00"/>
                </a:highlight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PeriodicityWang</a:t>
            </a:r>
            <a:endParaRPr lang="en-AU" sz="1418" dirty="0">
              <a:highlight>
                <a:srgbClr val="FFFF00"/>
              </a:highlight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7D526-EFE5-D197-5534-16E9964066B4}"/>
              </a:ext>
            </a:extLst>
          </p:cNvPr>
          <p:cNvSpPr txBox="1"/>
          <p:nvPr/>
        </p:nvSpPr>
        <p:spPr>
          <a:xfrm>
            <a:off x="7916849" y="4696959"/>
            <a:ext cx="1817977" cy="965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18" dirty="0">
                <a:highlight>
                  <a:srgbClr val="FFFF00"/>
                </a:highlight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List feature with largest magnitude SVM coefficient per model</a:t>
            </a:r>
            <a:endParaRPr lang="en-AU" sz="1418" dirty="0">
              <a:highlight>
                <a:srgbClr val="FFFF00"/>
              </a:highlight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28" name="Picture 27" descr="A picture containing text, display&#10;&#10;Description automatically generated">
            <a:extLst>
              <a:ext uri="{FF2B5EF4-FFF2-40B4-BE49-F238E27FC236}">
                <a16:creationId xmlns:a16="http://schemas.microsoft.com/office/drawing/2014/main" id="{67A32BA6-7136-3C4B-056C-562302BC9AB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41035" r="52942" b="30369"/>
          <a:stretch/>
        </p:blipFill>
        <p:spPr>
          <a:xfrm>
            <a:off x="1821225" y="3201100"/>
            <a:ext cx="160177" cy="2222103"/>
          </a:xfrm>
          <a:prstGeom prst="rect">
            <a:avLst/>
          </a:prstGeom>
        </p:spPr>
      </p:pic>
      <p:pic>
        <p:nvPicPr>
          <p:cNvPr id="31" name="Picture 30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3C6969C-7E4F-9B24-F39A-4067A90B716D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74420" r="-2680"/>
          <a:stretch/>
        </p:blipFill>
        <p:spPr>
          <a:xfrm>
            <a:off x="192136" y="5625885"/>
            <a:ext cx="1789266" cy="486265"/>
          </a:xfrm>
          <a:prstGeom prst="rect">
            <a:avLst/>
          </a:prstGeom>
        </p:spPr>
      </p:pic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C569F810-48CB-A7D8-F7E6-9FDEE8BC741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369" r="48047" b="27585"/>
          <a:stretch/>
        </p:blipFill>
        <p:spPr>
          <a:xfrm>
            <a:off x="134517" y="3140031"/>
            <a:ext cx="1636686" cy="2297634"/>
          </a:xfrm>
          <a:prstGeom prst="rect">
            <a:avLst/>
          </a:prstGeom>
        </p:spPr>
      </p:pic>
      <p:pic>
        <p:nvPicPr>
          <p:cNvPr id="36" name="Picture 35" descr="Background pattern&#10;&#10;Description automatically generated">
            <a:extLst>
              <a:ext uri="{FF2B5EF4-FFF2-40B4-BE49-F238E27FC236}">
                <a16:creationId xmlns:a16="http://schemas.microsoft.com/office/drawing/2014/main" id="{4D90D320-A21B-D245-E810-0C2B260AD1DE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88248" r="73079"/>
          <a:stretch/>
        </p:blipFill>
        <p:spPr>
          <a:xfrm>
            <a:off x="3043560" y="1486861"/>
            <a:ext cx="1358287" cy="44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42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746</TotalTime>
  <Words>75</Words>
  <Application>Microsoft Macintosh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Gilmore Bryant</dc:creator>
  <cp:lastModifiedBy>Annie Gilmore Bryant</cp:lastModifiedBy>
  <cp:revision>13</cp:revision>
  <dcterms:created xsi:type="dcterms:W3CDTF">2023-03-19T08:50:59Z</dcterms:created>
  <dcterms:modified xsi:type="dcterms:W3CDTF">2023-03-19T22:52:04Z</dcterms:modified>
</cp:coreProperties>
</file>