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94"/>
  </p:normalViewPr>
  <p:slideViewPr>
    <p:cSldViewPr snapToGrid="0">
      <p:cViewPr varScale="1">
        <p:scale>
          <a:sx n="93" d="100"/>
          <a:sy n="93" d="100"/>
        </p:scale>
        <p:origin x="21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44:37.819"/>
    </inkml:context>
    <inkml:brush xml:id="br0">
      <inkml:brushProperty name="width" value="0.05" units="cm"/>
      <inkml:brushProperty name="height" value="0.05" units="cm"/>
      <inkml:brushProperty name="color" value="#FB6601"/>
    </inkml:brush>
  </inkml:definitions>
  <inkml:trace contextRef="#ctx0" brushRef="#br0">0 255 24575,'0'-2'0,"0"0"0,0 0 0,2-1 0,-2 1 0,1 0 0,-1 0 0,3-1 0,-1 1 0,-1 1 0,1-1 0,-2-1 0,1 2 0,0-1 0,2 0 0,-2 1 0,2-2 0,-3 1 0,1 0 0,-1 1 0,0-1 0,0-1 0,3 2 0,-3-1 0,2 0 0,-2-1 0,0 2 0,0-1 0,0 0 0,1 0 0,-1-1 0,3 0 0,-2 2 0,1-1 0,-2-1 0,0 2 0,0-1 0,0 0 0,0 1 0,1-2 0,1-1 0,0 2 0,2-4 0,-4 4 0,3-3 0,-3 3 0,2-3 0,-1 3 0,0-1 0,1 1 0,-2-2 0,0 2 0,0-1 0,0 0 0,1-1 0,0 3 0,2-4 0,-3 3 0,4-1 0,-4 0 0,2 1 0,-2 0 0,0 0 0,0 0 0,0-1 0,0 1 0,0 0 0,1-2 0,-1 2 0,2 0 0,-2-1 0,0 1 0,0-1 0,0 1 0,0 0 0,1 0 0,-1 0 0,3-1 0,-3-1 0,0 2 0,0 0 0,0-1 0,1 1 0,0 0 0,2-3 0,-3 3 0,1-1 0,-1 1 0,0-1 0,0 2 0,3-2 0,-3 1 0,1-2 0,-1 1 0,0 1 0,0-2 0,0 3 0,0-1 0,0 0 0,2-1 0,0 3 0,-1-1 0,2 2 0,-6 2 0,2 0 0,-1 0 0,0 1 0,2 0 0,0 0 0,0 2 0,0-2 0,0 1 0,0-2 0,0 1 0,0-1 0,0 2 0,0-2 0,0 2 0,0 0 0,0 0 0,0 1 0,0-3 0,0-1 0,0 2 0,0-3 0,0 1 0,0 0 0,0 0 0,0 2 0,0-1 0,0 2 0,0-2 0,0 0 0,0 0 0,0 1 0,0-2 0,0 4 0,0-3 0,0 1 0,0-3 0,0 3 0,0-1 0,0 1 0,0-3 0,0 4 0,0-3 0,2 3 0,-2-2 0,2 1 0,-2 1 0,1-1 0,-1-1 0,3 1 0,-3-2 0,0 3 0,1-2 0,0 2 0,0-3 0,-1 3 0,0-3 0,1 2 0,0-1 0,0 1 0,2-2 0,-3 2 0,3-2 0,-3-1 0,2 1 0,-2 2 0,1-2 0,-1 4 0,4-4 0,-3 1 0,0-1 0,-1 1 0,0-1 0,0 2 0,0-1 0,0 1 0,0 0 0,1 0 0,0-1 0,0 1 0,-1-2 0,0 1 0,0 0 0,0 1 0,3-2 0,-3 4 0,1-4 0,1 3 0,-2-3 0,1 0 0,-1 1 0,0-1 0,0 0 0,0 1 0,0 0 0,0 0 0,0-1 0,0 1 0,0 0 0,0-2 0,0 1 0,0 1 0,0-2 0,0 3 0,0 0 0,0 0 0,0-3 0,0 1 0,0 1 0,0-2 0,0 1 0,0 0 0,0-1 0,0 2 0,2 0 0,-2-2 0,4 1 0,-4 0 0,2-1 0,-1 2 0,0-1 0,0 0 0,-1-1 0,0 1 0,0 1 0,0-1 0,0 0 0,1 2 0,1-2 0,-1 0 0,1 1 0,-2 0 0,3-1 0,-3 0 0,3-1 0,-3 2 0,0 0 0,0-2 0,0 2 0,0 0 0,1-2 0,-1 1 0,2 1 0,-2 0 0,1 1 0,0-2 0,0 2 0,-1-2 0,0 1 0,0-1 0,0 0 0,0 0 0,0-1 0,0 1 0,0 1 0,0-2 0,0 1 0,0-2 0,0-1 0,0-1 0,1-2 0,1 1 0,-1 2 0,-1-3 0,0 2 0,0-1 0,0-1 0,0-1 0,0 1 0,0 0 0,2 1 0,-2 0 0,1-2 0,-1 2 0,2-2 0,1 3 0,-2-3 0,1 3 0,-2 0 0,0-1 0,1 1 0,0 0 0,1-2 0,1 1 0,-1-1 0,-1 1 0,1 0 0,-2 1 0,4 1 0,-4-2 0,2 0 0,-1-1 0,0 1 0,1-2 0,0 2 0,1-1 0,-3 2 0,3-1 0,-3 0 0,1 2 0,-1-2 0,3 0 0,-3-1 0,2-1 0,-1 2 0,-1-1 0,2 2 0,-1-1 0,2 0 0,0 1 0,-1-3 0,-1 3 0,-1 0 0,0-2 0,3 3 0,-3-2 0,3-1 0,-3 1 0,2 2 0,-2-4 0,0 3 0,0-2 0,0 1 0,0 0 0,1 1 0,1-3 0,0 3 0,-1-2 0,0 1 0,-1-1 0,0 2 0,0-2 0,2 2 0,-2 0 0,1-1 0,-1 0 0,3 2 0,-3 1 0,2 0 0,-2 2 0,0 2 0,0-2 0,0 0 0,1 4 0,1-3 0,3 5 0,-3-5 0,1 4 0,-3-5 0,4 4 0,-3-3 0,0 3 0,-1-4 0,0 2 0,0-3 0,1 3 0,0-2 0,0 3 0,-1-3 0,0 0 0,0 1 0,0-2 0,3 1 0,-3 0 0,1 2 0,-1-1 0,0-1 0,0 1 0,0-2 0,0 1 0,0 0 0,0-1 0,0 2 0,0-1 0,0-1 0,0 1 0,0 0 0,0 1 0,0-2 0,0 1 0,0 0 0,-1-1 0,1 2 0,-3-1 0,3-1 0,0 1 0,0 1 0,0-2 0,0 1 0,0-2 0,0-3 0,0-1 0,0-1 0,0 2 0,0-1 0,0 0 0,0 0 0,3-2 0,-2 2 0,2-2 0,1-1 0,-2-3 0,0 4 0,-1-2 0,3 2 0,-3 2 0,3-3 0,-4 6 0,2-4 0,-2 0 0,0-2 0,0 1 0,0 1 0,0 2 0,2-1 0,-2 2 0,3-3 0,-2 3 0,2 0 0,-3-1 0,2 0 0,-2 0 0,3-2 0,-2 3 0,4-3 0,-5 3 0,2 0 0,-1 0 0,0-1 0,0 2 0,0-1 0,0 0 0,1-1 0,-2 1 0,0-1 0,0 1 0,0-2 0,0 3 0,0-1 0,0 0 0,0-1 0,0 2 0,0-1 0,0 0 0,0-1 0,2-1 0,-1 1 0,1-2 0,0 3 0,-2 0 0,0 0 0,0-1 0,0 0 0,0 0 0,0 0 0,0 1 0,0 0 0,2-2 0,-2 2 0,2-1 0,-2 1 0,0-1 0,1 1 0,0-4 0,1 4 0,-1-4 0,1 4 0,-2-2 0,0 1 0,0 0 0,0 2 0,2-4 0,-2 3 0,1-2 0,-1 1 0,0-1 0,2 2 0,0-3 0,0 4 0,1-2 0,-2 0 0,0 1 0,-1 0 0,1-2 0,0 2 0,1-1 0,0 1 0,-2-1 0,1 1 0,1 0 0,-2 0 0,2-1 0,-2 2 0,2-1 0,-2 0 0,2 1 0,-1-2 0,1 1 0,0 1 0,0-1 0,-2-1 0,2 1 0,-2 0 0,1 1 0,-1 2 0,0 2 0,0 3 0,0-3 0,0 3 0,0-3 0,0 4 0,0-1 0,0 0 0,0 0 0,2-1 0,-2-3 0,1 1 0,-1 1 0,0 0 0,0-1 0,0 2 0,0-3 0,0 2 0,0-3 0,0 2 0,0-2 0,0 3 0,0-1 0,0 1 0,0-1 0,0 2 0,0-2 0,0 2 0,0-3 0,0 3 0,0-3 0,3 2 0,-3-2 0,2 1 0,-2-1 0,0 3 0,0-1 0,0 3 0,0-2 0,0-1 0,0-2 0,0 2 0,0-1 0,0 2 0,0-2 0,0 2 0,0-3 0,0 2 0,0-1 0,0 0 0,0-1 0,0 0 0,0 2 0,0 0 0,0 0 0,0-1 0,0-1 0,0 3 0,0-3 0,0 3 0,0-4 0,0 1 0,0 0 0,0-1 0,0 2 0,0-1 0,0-1 0,0 1 0,0 0 0,0 0 0,0 0 0,0 0 0,0 0 0,0 1 0,2 0 0,-2-1 0,2 2 0,-2-3 0,0 2 0,0-1 0,0 1 0,0-1 0,1 1 0,0-1 0,0 4 0,-1-4 0,1 3 0,0-3 0,1 3 0,-2-3 0,0 1 0,0-2 0,0 3 0,0-2 0,0 4 0,0-4 0,0 3 0,0-1 0,0-1 0,0 1 0,0-3 0,0 1 0,0 0 0,0-1 0,0 4 0,0-3 0,0 1 0,2-1 0,-2 0 0,1 0 0,-1 0 0,0-1 0,0 2 0,0-1 0,0-1 0,0 1 0,0 1 0,0-2 0,0 3 0,0-2 0,0 0 0,0 0 0,0 0 0,0 0 0,0 0 0,0-1 0,0 1 0,0 1 0,0-1 0,0-1 0,0 1 0,0 1 0,0-2 0,0 1 0,0-2 0,-1 0 0,1-3 0,-2 1 0,2-1 0,0 0 0,0 0 0,3-2 0,3-1 0,-1 2 0,1-3 0,-5 3 0,1 2 0,-2-2 0,4 2 0,-1-2 0,0-1 0,3 1 0,-4 1 0,2 0 0,-4 2 0,3-3 0,-1 2 0,-1 0 0,2 0 0,-2-1 0,0 1 0,1-1 0,-1 1 0,0-2 0,2 2 0,-3 1 0,3-3 0,-3 2 0,2 0 0,-1 0 0,-1 1 0,4-1 0,-3 0 0,1 0 0,-1 0 0,3-1 0,-1 1 0,-1 0 0,3-3 0,-3 4 0,1-3 0,1 0 0,1 0 0,-1 2 0,0-3 0,-2 4 0,1-1 0,-1 1 0,-1-2 0,1 1 0,0-1 0,0 2 0,1-3 0,-2 2 0,1 0 0,1 1 0,0-4 0,-1 4 0,2-3 0,-2 1 0,1 0 0,-1 2 0,2-4 0,-4 3 0,3-1 0,-3 0 0,2 2 0,0-1 0,-2 0 0,2 0 0,-1-1 0,1 0 0,0 1 0,0-2 0,-2 4 0,0 3 0,0 0 0,0 1 0,2 2 0,-1-4 0,2 7 0,-2-5 0,3 4 0,-3-6 0,2 5 0,-3-5 0,3 3 0,-3-1 0,0 1 0,0-2 0,0 2 0,1-2 0,0 1 0,0-2 0,0 1 0,0-1 0,0 2 0,-1-1 0,0 2 0,0-4 0,0 3 0,0-2 0,3-1 0,-3 1 0,1 1 0,-1-2 0,0 1 0,2 0 0,-2 0 0,2 2 0,-2-2 0,1 1 0,-1 0 0,4-1 0,-3 0 0,0 0 0,-1 1 0,0-1 0,1-1 0,0 1 0,0 1 0,-1-1 0,0 0 0,3 0 0,-3 1 0,1 0 0,-1-2 0,0 2 0,0 0 0,0-2 0,0 1 0,0 0 0,0-1 0,0 2 0,0-1 0,0-1 0,0 1 0,0 1 0,0-2 0,0 2 0,0-3 0,0-3 0,0-2 0,2-3 0,-1 2 0,1-1 0,-2-1 0,0 6 0,0-6 0,3 3 0,-2-5 0,1 3 0,0-3 0,0 4 0,4-6 0,-3 6 0,0-1 0,-3 3 0,0 0 0,0 2 0,0-3 0,0 3 0,0-3 0,0 3 0,1-3 0,-1 2 0,3 0 0,-2 1 0,0-1 0,-1 2 0,0-1 0,2-1 0,-1 0 0,2 1 0,-3 0 0,1 1 0,-1-1 0,0-2 0,0 3 0,0-2 0,0 0 0,0 2 0,0-1 0,0 0 0,0 1 0,0-2 0,0 1 0,0 0 0,0 0 0,2-2 0,-2 3 0,3-2 0,-3 1 0,0-2 0,0 2 0,1-3 0,-1 3 0,3-2 0,-2 1 0,2 0 0,-2 1 0,0 0 0,-1-1 0,0 0 0,0 1 0,2-2 0,-1 1 0,1 0 0,1 0 0,-3 1 0,1 0 0,-1-3 0,3 3 0,-2-2 0,0 1 0,-1 1 0,0 0 0,2 0 0,-1 0 0,0-1 0,-1 1 0,0 0 0,0-1 0,0 1 0,0 0 0,2-2 0,-2 3 0,1-2 0,-1 1 0,0-1 0,0 0 0,2 2 0,-2-1 0,3 1 0,-3-2 0,0 1 0,1-1 0,-1-1 0,2 2 0,-2 0 0,0 1 0,0-2 0,0 0 0,1 1 0,-1-3 0,2 3 0,-2-1 0,0 0 0,0 2 0,0-2 0,0 1 0,0-1 0,0 3 0,0 3 0,0-1 0,0 4 0,0-4 0,0 3 0,0-1 0,0 3 0,2-4 0,-1 1 0,0 0 0,-1-1 0,0-1 0,0 1 0,0-1 0,0-1 0,0 1 0,0 2 0,0-2 0,0 2 0,0-1 0,0 0 0,0-1 0,0 2 0,0-2 0,0 2 0,0-1 0,0 2 0,0-2 0,0 1 0,0-2 0,0 2 0,0-2 0,0 0 0,0 0 0,0 1 0,0-1 0,0 1 0,0-2 0,0 3 0,0-2 0,0 3 0,0-3 0,0 1 0,0-1 0,0 2 0,0-2 0,0 3 0,0-2 0,0 0 0,0-2 0,0 4 0,0-3 0,0 2 0,0-2 0,0 3 0,0-1 0,0 4 0,0-6 0,0 2 0,0-2 0,0 3 0,0-1 0,0 1 0,0-3 0,0 3 0,0-3 0,0 2 0,0-2 0,0 2 0,0-1 0,0 1 0,0-2 0,0 2 0,0-3 0,0 2 0,0-1 0,0 3 0,0-3 0,0 3 0,0-3 0,0 1 0,0 1 0,0-1 0,0-1 0,0 2 0,0-2 0,0 1 0,0 0 0,0 0 0,0-2 0,0 1 0,0 2 0,0-1 0,0 0 0,0 2 0,0-3 0,0 2 0,0-1 0,0 0 0,0 0 0,0 0 0,0-2 0,0 1 0,0 1 0,0-1 0,0 0 0,0 3 0,0-3 0,0 2 0,0-1 0,0-1 0,0 1 0,0 1 0,0 0 0,0-1 0,0-1 0,0 0 0,0 1 0,0 0 0,0-2 0,0 1 0,0 1 0,0-2 0,0 1 0,0 0 0,0-1 0,0 1 0,2-5 0,-2 1 0,1-1 0,3-2 0,-3 2 0,3-1 0,-4 2 0,4-1 0,-2-1 0,0 2 0,-1-2 0,1 3 0,-2-1 0,4 0 0,-2-2 0,3-1 0,-3 1 0,3-1 0,-5 2 0,4-1 0,-4 0 0,2 1 0,-2 1 0,0 0 0,0-1 0,0 1 0,0 0 0,0-2 0,1 1 0,-1 0 0,2 0 0,-2 1 0,2 0 0,-1 1 0,0-1 0,0-2 0,0 2 0,2-3 0,-3 3 0,2-1 0,0 1 0,-2-2 0,3 2 0,-1-4 0,4 1 0,-3-2 0,2 4 0,-4 0 0,0 2 0,0-2 0,0-2 0,1 2 0,-2-2 0,0 3 0,0 1 0,0-2 0,2 0 0,-1-1 0,1 1 0,0 0 0,0 1 0,-2-1 0,2-1 0,-1 2 0,-1 0 0,2 0 0,-2 0 0,0 0 0,1 0 0,0 2 0,1 0 0,-2 4 0,0 0 0,0 0 0,0-1 0,0 1 0,0-1 0,2 4 0,-1-3 0,1 3 0,-2-3 0,0 1 0,0 0 0,0 4 0,1-2 0,0 3 0,1-6 0,-2 4 0,0-6 0,0 4 0,0-3 0,0 1 0,0-1 0,1 2 0,0-1 0,2 2 0,-3-5 0,4 5 0,-4-4 0,1 3 0,-1-2 0,0-1 0,0 1 0,0 2 0,0-2 0,2 2 0,-2-3 0,2-1 0,-2 1 0,0 1 0,0-1 0,0 1 0,1-1 0,2 4 0,-1-4 0,-1 2 0,-1-1 0,0 0 0,1-1 0,0 2 0,3-3 0,-4 0 0,1 0 0,-1-1 0,2-1 0,0-3 0,3 0 0,-3 1 0,6-3 0,-7 3 0,9-6 0,-8 6 0,5-5 0,0 2 0,-3 2 0,4-4 0,-3 2 0,0 1 0,2-6 0,-2 8 0,-1-5 0,-1 6 0,-1-3 0,0 3 0,2-5 0,-1 4 0,0-4 0,1 4 0,-2 1 0,1-2 0,-1 1 0,0 0 0,2-2 0,-4 3 0,3-2 0,-3 3 0,4-2 0,-2 1 0,-1-2 0,2 2 0,-2 0 0,1 0 0,0-1 0,-2 1 0,1 0 0,1 0 0,-2-1 0,4 0 0,-4 1 0,2-1 0,-1 0 0,-1 1 0,3-3 0,-2 3 0,1-1 0,1-1 0,-2 2 0,4-1 0,-5 0 0,2 1 0,-2 1 0,0-1 0,1 0 0,-1 0 0,2 0 0,-2 2 0,0 4 0,0-1 0,0 3 0,0 0 0,0-2 0,0 5 0,2-4 0,-2 2 0,3 1 0,-3-6 0,0 6 0,0-5 0,0 5 0,3 1 0,-3 0 0,2 3 0,-2-7 0,3 4 0,-3-5 0,1 1 0,-1-3 0,2 3 0,0-2 0,2 2 0,-3-3 0,4 4 0,-5-4 0,6 5 0,-5-5 0,1 1 0,2 0 0,-1 1 0,-1-1 0,4 2 0,-5-4 0,4 4 0,-2-3 0,-1 2 0,-1-1 0,0 1 0,1-2 0,1 1 0,-3 1 0,3-1 0,-3-1 0,3 2 0,-2-3 0,-1 2 0,2-1 0,-1-1 0,0 2 0,4 0 0,-5-1 0,3 2 0,-1-2 0,-2 0 0,3-1 0,-2 3 0,-1-2 0,2 0 0,-2 0 0,1 1 0,-1-3 0,2-1 0,-2-2 0,0-2 0,0 2 0,0-6 0,0 4 0,0-3 0,0 2 0,0 0 0,0 0 0,0 0 0,0-1 0,0 5 0,0-4 0,0-1 0,0 2 0,0-3 0,0 2 0,0 1 0,0-1 0,0 3 0,0-3 0,0 3 0,0-3 0,0-1 0,0 3 0,0-6 0,0 6 0,0-3 0,0 4 0,0-4 0,0 4 0,0-3 0,0 4 0,0-4 0,0 3 0,0-6 0,0 7 0,0-5 0,0 4 0,0-3 0,0 3 0,0-2 0,1 2 0,2-3 0,-1 3 0,-1-5 0,-1 6 0,0-3 0,0 3 0,0-4 0,0 3 0,0-3 0,0 4 0,0 0 0,0 0 0,0-2 0,0 2 0,0-3 0,0 3 0,0-1 0,0 1 0,0-1 0,0 1 0,0 0 0,0-2 0,0 2 0,0 0 0,0 0 0,0-1 0,0 0 0,0 0 0,0-1 0,0 2 0,0-2 0,0 1 0,0-3 0,0 3 0,0-12 0,0 9 0,0-10 0,0 12 0,0-4 0,0 3 0,0-1 0,0 1 0,0 1 0,0 1 0,0 1 0,0 2 0,0 1 0,0 15 0,0-8 0,0 9 0,0 2 0,0-3 0,0 13 0,0-17 0,0 8 0,0-13 0,0 25 0,0-14 0,0 10 0,2-16 0,2-3 0,-1-3 0,-1 1 0,-2-4 0,1 3 0,-1-2 0,3 3 0,-3-5 0,1 3 0,0-3 0,2 2 0,-2-1 0,2 0 0,-3-2 0,1 2 0,-1 3 0,0-1 0,3 0 0,-3-3 0,4 4 0,-4-4 0,5 4 0,-5-4 0,3 4 0,-2-4 0,2 4 0,-1-5 0,-1 3 0,-1 0 0,0 1 0,0-3 0,0 0 0,0 2 0,2-3 0,-2 1 0,1 0 0,1-1 0,-2 2 0,3 0 0,-3-1 0,1 3 0,-1-4 0,2 1 0,-2 0 0,1 0 0,0 0 0,0 0 0,0 0 0,1 1 0,1-1 0,-3 0 0,3-1 0,-3 1 0,3 0 0,-3-1 0,0 1 0,1 0 0,-1 0 0,3 2 0,-2-3 0,0 2 0,0 0 0,1-1 0,-1-3 0,-1 0 0,2-3 0,-2 1 0,1 1 0,1-3 0,-2 2 0,3-2 0,1 0 0,1-3 0,0 0 0,0-2 0,-4 4 0,1-2 0,0 6 0,2-4 0,-4 2 0,3 0 0,-3 0 0,3 0 0,-3 2 0,4-3 0,-2 3 0,0-1 0,-1 0 0,-1 1 0,0 0 0,0 0 0,0 0 0,0 0 0,0 0 0,0 1 0,0-1 0,0-1 0,0 1 0,3 1 0,-3-1 0,3-1 0,-3 2 0,1-2 0,1 0 0,-2 0 0,3 0 0,-2 1 0,1-3 0,1 4 0,1-3 0,-2 1 0,1 0 0,-3 1 0,4-2 0,-4 1 0,3 1 0,-1-1 0,2-1 0,-2 2 0,-1-2 0,1 1 0,-2 1 0,4-2 0,-4 2 0,3 0 0,-2 0 0,2-1 0,-2 2 0,0-1 0,-1 0 0,0 1 0,0-2 0,2 1 0,-2-1 0,1 0 0,1-1 0,-2 2 0,3-1 0,-3 1 0,0 0 0,0 0 0,0-1 0,0 1 0,0-2 0,0 1 0,0 0 0,0 1 0,0 0 0,0-1 0,0 0 0,0 1 0,-3-3 0,3 3 0,-3-3 0,2 3 0,0-1 0,1 2 0,0-2 0,0 0 0,0 1 0,0 0 0,0-1 0,0 1 0,0 0 0,0-2 0,-1 3 0,0-1 0,-1 0 0,2 1 0,0 0 0,0 2 0,0 2 0,0 0 0,0 0 0,0 0 0,0-1 0,0 2 0,0-2 0,0 1 0,2 1 0,-1 0 0,0 1 0,-1-2 0,0-1 0,0 1 0,0 0 0,0-1 0,0 0 0,0 2 0,0-2 0,0 3 0,0-3 0,1 2 0,0-1 0,0 0 0,-1-1 0,0 2 0,0-1 0,0 1 0,0 0 0,0 1 0,0-2 0,0 5 0,0-5 0,0 1 0,0 0 0,0-1 0,0 1 0,0 0 0,0-2 0,0 3 0,0-2 0,0 4 0,0-5 0,0 5 0,0-5 0,2 4 0,-2-4 0,2 1 0,-2-1 0,0 1 0,0-1 0,2 2 0,-2-2 0,2 1 0,-2-1 0,1 1 0,-1-1 0,2 0 0,-2 0 0,0 2 0,0-3 0,0 1 0,2 0 0,-1 0 0,0 0 0,0 0 0,0-1 0,0 1 0,-1 1 0,2-2 0,0 2 0,0-1 0,0 1 0,-2-1 0,0 0 0,2 0 0,-1 1 0,4 0 0,-4-2 0,0 0 0,-1 1 0,0-1 0,0 1 0,2 1 0,-2 1 0,2 0 0,0-2 0,-2 0 0,1-2 0,-1 2 0,0 1 0,0-1 0,2-1 0,-2 1 0,2 0 0,-2 0 0,0 0 0,2 0 0,-2-1 0,2 1 0,-2 1 0,0-2 0,0 1 0,0 0 0,0-1 0,0 2 0,0-1 0,0 0 0,0-1 0,0 2 0,0-1 0,0-1 0,0 1 0,0 0 0,0 0 0,0 0 0,0-2 0,-2 0 0,2-2 0,-2 2 0,2-5 0,0 4 0,0-5 0,0 3 0,0-2 0,0 3 0,0 0 0,0-5 0,0 4 0,0-7 0,0 6 0,0-1 0,0 1 0,0 1 0,2 1 0,-2-1 0,2 1 0,-1-2 0,0 1 0,1-2 0,-1 3 0,1 0 0,-2-2 0,3 0 0,-2 1 0,2-2 0,-1 2 0,0-2 0,1 2 0,-1-2 0,2 2 0,-4 0 0,1-2 0,1-1 0,-2 2 0,5-4 0,-5 5 0,2-5 0,-2 6 0,0-5 0,0 5 0,0-2 0,0 2 0,2-3 0,-2 3 0,4-5 0,-4 5 0,2-3 0,-2 2 0,1 0 0,1 0 0,0-1 0,0 0 0,-1 0 0,1 1 0,0 1 0,2-1 0,-4 0 0,3 1 0,-1-3 0,-1 3 0,2-1 0,-3 2 0,1-3 0,1 2 0,0-3 0,-1 3 0,-1-2 0,0 1 0,3-4 0,-2 3 0,3-6 0,-3 8 0,2-6 0,-3 6 0,0-3 0,2 1 0,-2-3 0,2 1 0,1-2 0,-1 6 0,1-2 0,-3 1 0,0 1 0,0 0 0,0 0 0,1-2 0,1 0 0,1 0 0,-2 0 0,-1 2 0,0-2 0,0 2 0,0 0 0,0 0 0,0-2 0,1 2 0,0-3 0,2 2 0,-3 1 0,1-2 0,2 2 0,-3 1 0,2-1 0,-1 0 0,1 0 0,2 0 0,-2 0 0,-1 0 0,1-2 0,-1 1 0,2 0 0,0-1 0,-3 3 0,3-1 0,-1 0 0,-1 0 0,0-1 0,0 1 0,2-2 0,-3 2 0,1 0 0,2 0 0,-3-1 0,2 2 0,-1-1 0,1 0 0,-1 0 0,2 0 0,-3 0 0,0 0 0,0 2 0,0 1 0,0 2 0,0 1 0,0-1 0,0-1 0,0 1 0,0-1 0,0 7 0,0-5 0,0 7 0,0-9 0,0 0 0,1 0 0,0 4 0,2-3 0,-3 3 0,1-4 0,-1 2 0,0-3 0,0 4 0,0-2 0,0 6 0,0-6 0,0 5 0,0-5 0,0 2 0,0-3 0,3 1 0,-3 0 0,4 3 0,-3-2 0,3 2 0,-3-2 0,0 4 0,0-3 0,-1 4 0,0-2 0,0-1 0,0-3 0,0 2 0,0 0 0,1 1 0,0-1 0,0 0 0,-1-3 0,3 3 0,-2-2 0,3 3 0,-3-3 0,3 2 0,-3-3 0,3 6 0,-2-5 0,2 8 0,-4-6 0,0 4 0,0-5 0,1 2 0,0-3 0,4 0 0,-4-1 0,3 3 0,-4-2 0,3 2 0,-2-1 0,-1 0 0,2-2 0,-2 2 0,1 0 0,0-1 0,0 1 0,-1-2 0,0 1 0,0 0 0,0-1 0,0 3 0,3 0 0,-1-1 0,0 1 0,0-1 0,-2 0 0,0-2 0,0 1 0,0-2 0,0 2 0,0-1 0,0 1 0,0 1 0,0 0 0,2 3 0,-1-5 0,0 2 0,-1-2 0,0 0 0,0 3 0,1-2 0,0 0 0,2 0 0,-3-2 0,2 0 0,-2 1 0,0 0 0,2-1 0,-2 2 0,2-1 0,-2-1 0,0 1 0,1 1 0,1-2 0,1 1 0,-2 0 0,0-1 0,0 0 0,2-1 0,-3 3 0,2-4 0,0 1 0,-2-3 0,4-1 0,-4 0 0,5-3 0,-4 3 0,3-5 0,-1 6 0,1-5 0,-2 5 0,0-2 0,-1 3 0,0-3 0,2 1 0,-3-2 0,1 3 0,-1-2 0,0 2 0,0-2 0,0 1 0,0 1 0,0 0 0,0 0 0,0 2 0,3-2 0,-2 1 0,3-5 0,0 4 0,-1-5 0,-1 4 0,-1-2 0,-1 3 0,3-3 0,-3 2 0,1-1 0,-1 2 0,0 0 0,0 1 0,2-2 0,0 2 0,2-1 0,-2 0 0,0 1 0,-1 0 0,0 0 0,2 1 0,-2-2 0,1 1 0,0 1 0,-2-1 0,0-1 0,1 2 0,-1-1 0,4 0 0,-3 0 0,1 0 0,-1 0 0,0 0 0,2 1 0,-2-1 0,3-1 0,0 1 0,-1 0 0,0 0 0,0-1 0,0 1 0,-3 0 0,3 1 0,-3 1 0,3 1 0,-2 1 0,-1 0 0,2 2 0,-2-2 0,2 5 0,-2-5 0,4 5 0,-4-5 0,0 2 0,0 2 0,0-1 0,0 0 0,0-3 0,0 3 0,0-1 0,0 0 0,0 0 0,0-3 0,0 7 0,0-4 0,0 4 0,0-5 0,0 3 0,0-4 0,0 2 0,1 0 0,-1-1 0,2 0 0,-1 4 0,-1-3 0,2 2 0,-2 0 0,1-3 0,1 3 0,-1-4 0,-1 0 0,0 1 0,0-1 0,0 1 0,0 0 0,0 3 0,0-4 0,0 3 0,0-3 0,0 0 0,0 0 0,0 1 0,0-2 0,0 1 0,0 1 0,0 0 0,0 1 0,0-2 0,0 2 0,0-3 0,0 2 0,0-1 0,0 2 0,0-2 0,2 1 0,-2 0 0,1-1 0,-1 0 0,0-1 0,0 2 0,0-1 0,2-1 0,-2-1 0,1 0 0,-1-3 0,0-2 0,0 2 0,4-10 0,-1 2 0,5-16 0,-3 7 0,1-6 0,-1 4 0,0 7 0,-1-2 0,-1 1 0,-2 8 0,3-16 0,-2 15 0,1-12 0,3 12 0,-4-1 0,3 2 0,-2 1 0,0 1 0,0-5 0,-3 8 0,0-7 0,0 5 0,0-1 0,2 1 0,-2 3 0,2-5 0,-2 2 0,0 2 0,0-4 0,0 5 0,0-6 0,0 6 0,0-6 0,0 5 0,2-1 0,-2 2 0,3-3 0,-3 3 0,1-1 0,-1 1 0,2 0 0,-2 0 0,0 0 0,1 1 0,-1-3 0,2 2 0,-2 0 0,0 0 0,0-1 0,0 2 0,2-1 0,-1 0 0,0-3 0,1 3 0,-2-4 0,1 5 0,-1-1 0,0 0 0,0 2 0,0 2 0,2 0 0,-2 2 0,5 0 0,-4-2 0,6 7 0,-7-6 0,4 3 0,-2 0 0,1 0 0,3 6 0,-4-3 0,7 11 0,-4-5 0,1 3 0,2 1 0,1 2 0,3 9 0,-8-20 0,1 2 0,-5-7 0,2 6 0,0-8 0,-2 3 0,3-2 0,-3 2 0,3-3 0,-3 0 0,0 0 0,0 2 0,0-2 0,1 1 0,0-1 0,0 0 0,0-1 0,1 3 0,1-3 0,-2 1 0,1 0 0,-2 0 0,2-1 0,-1 3 0,-1 0 0,3 0 0,-3-1 0,0 0 0,1-1 0,0 2 0,0-2 0,0 2 0,1-3 0,1 3 0,0-2 0,-1 1 0,-1-2 0,3 1 0,-4 0 0,2-1 0,-2 1 0,0-1 0,0 1 0,0-2 0,1 1 0,0 0 0,0 1 0,-1-1 0,0 0 0,0 0 0,0 1 0,0-2 0,0 1 0,3 0 0,-3-1 0,3 2 0,-3-1 0,1 0 0,-1-1 0,0 1 0,0 1 0,0-2 0,0 1 0,0 0 0,0-1 0,0 2 0,0-1 0,0-1 0,0 1 0,0 1 0,0-2 0,0 0 0,0-3 0,0-1 0,2-2 0,-2 2 0,3-1 0,-3 2 0,2-4 0,-2 2 0,4-2 0,-4 1 0,3 2 0,1-7 0,-3 5 0,5-8 0,-4 10 0,4-3 0,-4 3 0,4-5 0,-4 6 0,0-4 0,-1 4 0,-1-1 0,0-1 0,0 0 0,3 2 0,-3-3 0,2 3 0,-2-2 0,0 2 0,1 0 0,-1 0 0,3 1 0,1-4 0,-1 2 0,-1-2 0,-2 4 0,3-2 0,-3 0 0,2 1 0,-2 0 0,0 1 0,0-1 0,0-1 0,0 1 0,0-1 0,0 0 0,0 0 0,0 0 0,0 2 0,0-3 0,0 2 0,0 0 0,0-1 0,0 1 0,0-1 0,0 1 0,0-1 0,0 1 0,0 0 0,0 1 0,0-2 0,0 1 0,0 2 0,0 1 0,1 2 0,-1-1 0,2 0 0,-1 0 0,2-1 0,-1 3 0,-1-2 0,1 1 0,-2 0 0,4 0 0,-1 0 0,-1 1 0,5 3 0,-5-4 0,4 4 0,-5-5 0,5 4 0,-6-4 0,4 2 0,-2-3 0,1 3 0,0-2 0,0 3 0,0-3 0,1 2 0,-1 2 0,1-3 0,-1 2 0,-2-2 0,-1-1 0,0 2 0,0-1 0,1 3 0,1-1 0,-1 1 0,-1-3 0,0 1 0,0-2 0,2 4 0,-1-3 0,1 2 0,1-3 0,-2 3 0,-1-3 0,2 3 0,-2-3 0,0 1 0,1 0 0,1-1 0,1 0 0,-2 0 0,-1 1 0,0-2 0,0 2 0,0-1 0,0 2 0,0-2 0,0 0 0,0 0 0,0 0 0,0 0 0,0 0 0,0 0 0,0-1 0,0 2 0,2-1 0,-2-1 0,1 1 0,-1 1 0,2-2 0,-2-1 0,4-1 0,-4-2 0,2 0 0,-1 2 0,0-3 0,1 2 0,0 1 0,1-2 0,-2 0 0,4-2 0,-4 3 0,2-3 0,-2 3 0,4-3 0,-3 2 0,5-3 0,-5 3 0,2-2 0,-1 3 0,0-2 0,-1 0 0,2 0 0,-4 2 0,4-2 0,-3 0 0,4 0 0,-3 1 0,1-1 0,2 2 0,-2-3 0,1 3 0,-1-1 0,-1 1 0,3-2 0,-3 1 0,4-2 0,-4 3 0,1-3 0,-2 3 0,3-4 0,0 4 0,-3-1 0,3-1 0,-2 1 0,1-1 0,1-2 0,-2 3 0,1-1 0,0 2 0,-1-1 0,-1 0 0,0 0 0,0 1 0,4-2 0,-4 2 0,2-1 0,-3 0 0,0 1 0,0 0 0,0 0 0,0-2 0,0 2 0,0 0 0,0-2 0,0 2 0,0 0 0,0 0 0,0-2 0,0 2 0,0 0 0,0 0 0,0-1 0,0 0 0,0 1 0,0 1 0,0-2 0,0 1 0,0 1 0,0 0 0,0 2 0,0 1 0,0 2 0,0-2 0,0 0 0,0 3 0,0-1 0,0 5 0,0 0 0,0 2 0,0-5 0,3 2 0,-1 0 0,3 1 0,-1 2 0,-1-3 0,-3-3 0,4 0 0,-2-2 0,2 5 0,0-3 0,-1 1 0,-2-2 0,0 0 0,2-1 0,0 2 0,-1-4 0,2 4 0,-4-3 0,3 3 0,-1-2 0,1 1 0,0-1 0,0 0 0,-3-1 0,2 0 0,-2-1 0,0 1 0,0 1 0,1-1 0,2 1 0,-2 0 0,1 0 0,-2-1 0,0-1 0,0 2 0,0 0 0,0-1 0,0 3 0,0-3 0,3 2 0,-3-1 0,6 1 0,-5-2 0,1 1 0,1 0 0,-3-1 0,1 1 0,-1-1 0,3-1 0,-2 1 0,2 0 0,-2 0 0,0-1 0,-2-2 0,0-5 0,-1 3 0,2-3 0,0-2 0,2 2 0,-1-3 0,0 4 0,3-6 0,-1 0 0,3-4 0,0 6 0,-3 0 0,0 4 0,-2 0 0,1 1 0,0 0 0,3-3 0,-3 3 0,-1-1 0,2-1 0,0 3 0,-1-1 0,-1 2 0,-1-1 0,2 1 0,-2 0 0,1 1 0,2-1 0,-3-1 0,2 2 0,-1-1 0,1-1 0,2 0 0,-2-1 0,-1 3 0,1-2 0,-2 1 0,1 1 0,-1-1 0,0 0 0,0-1 0,0 2 0,3-1 0,-3 0 0,2 1 0,-2-2 0,1 1 0,-1 0 0,2 1 0,-2-2 0,1 1 0,1 1 0,0-2 0,0 0 0,0 1 0,-1 0 0,-1 0 0,3-1 0,-3 1 0,2 0 0,-2 0 0,0-1 0,0 1 0,1 1 0,-1-1 0,2 0 0,-2 0 0,0 0 0,0 2 0,0 1 0,0 2 0,0 3 0,0 3 0,0 0 0,0 3 0,0-6 0,0 2 0,0-1 0,0 0 0,0 4 0,0-4 0,0 11 0,0-5 0,0 14 0,0-14 0,0 5 0,3-11 0,-1 0 0,1 3 0,1-3 0,-3-2 0,0 1 0,-1-3 0,0 4 0,0-3 0,0 5 0,0-3 0,0 1 0,0-5 0,0 1 0,2 1 0,-2-1 0,1-1 0,-1 1 0,0 0 0,0-1 0,0 3 0,0-4 0,2 1 0,-2 0 0,4 1 0,-4-1 0,2 1 0,-2 2 0,0-3 0,0 2 0,0-1 0,1 0 0,0 0 0,0 1 0,-1-2 0,0 0 0,0 1 0,2 0 0,-1 0 0,2 2 0,-3-3 0,1 1 0,-1 0 0,0 0 0,0-1 0,0 2 0,2-2 0,-2 1 0,3 0 0,-3 1 0,0-3 0,0 3 0,0-2 0,0 0 0,0 0 0,2 2 0,-1-2 0,4 0 0,-3-1 0,1 2 0,-1-1 0,1 0 0,-2 0 0,-1-1 0,2 2 0,-2 0 0,1-2 0,-1 1 0,2 0 0,-2-2 0,0-2 0,0-1 0,0 0 0,0-1 0,0 0 0,4-4 0,-3 1 0,5-6 0,-5 4 0,1-3 0,-1 6 0,0-3 0,-1 4 0,5-7 0,-2 6 0,2-5 0,-3 6 0,-1 0 0,-1 1 0,2-1 0,-1 0 0,0-6 0,1 6 0,0-9 0,2 8 0,0 0 0,-1 0 0,-1 2 0,-2 1 0,0-2 0,2-2 0,0 2 0,2-1 0,-2 0 0,0 3 0,-1-3 0,2 0 0,-1 1 0,3-3 0,-5 5 0,3-4 0,-3 1 0,0 2 0,2-4 0,-2 5 0,1-2 0,-1 1 0,2 2 0,-2-2 0,5-1 0,-4 0 0,3-3 0,-1 5 0,0-4 0,-3 5 0,2-4 0,-2 4 0,0 0 0,0 0 0,0 0 0,0 0 0,0 0 0,0 0 0,0 1 0,0-2 0,0 1 0,0-1 0,0-2 0,0 3 0,0-1 0,0 1 0,0-2 0,0 2 0,0-3 0,0 3 0,0-3 0,0 3 0,0-2 0,0 1 0,0-2 0,0 3 0,0-2 0,0-1 0,0 2 0,0-3 0,0 3 0,0-2 0,0 1 0,0-1 0,0 2 0,0 0 0,0 0 0,0 0 0,0-2 0,1 1 0,-1 0 0,3 1 0,-3-1 0,0 4 0,0 2 0,0 1 0,0 0 0,0 2 0,0-2 0,0 5 0,0-3 0,0 4 0,0 4 0,0 8 0,0-2 0,0 3 0,0-12 0,0 10 0,0-11 0,0 14 0,1-17 0,0 2 0,0-4 0,-1 0 0,0-2 0,0 3 0,0-3 0,0 0 0,2 1 0,-1 0 0,2-1 0,-2 3 0,-1-3 0,0 0 0,0 0 0,0 1 0,0-2 0,0 2 0,2-1 0,-2-1 0,3 2 0,-3 0 0,4-1 0,-3 0 0,1-1 0,-1 2 0,3-1 0,-4-1 0,1 1 0,-1 2 0,0-3 0,0 2 0,0-1 0,0-1 0,0 2 0,2-1 0,-2-1 0,3 2 0,0 0 0,0-1 0,-1 0 0,-1-1 0,2 2 0,-3-1 0,1-1 0,1 1 0,-2 0 0,3 1 0,-3-1 0,4 1 0,-3-2 0,1 2 0,0-1 0,2-1 0,-2 0 0,1 0 0,0 2 0,0-2 0,0 1 0,0 0 0,0-1 0,-2 0 0,4 3 0,-4-3 0,2 0 0,-2-1 0,0-1 0,2-5 0,-2 4 0,2-6 0,1 4 0,-1-1 0,1-3 0,-1 6 0,3-8 0,-2 3 0,0-1 0,1 0 0,-2 2 0,2-3 0,1-4 0,0 4 0,3-5 0,-6 6 0,1 2 0,-2 0 0,-1 3 0,1-2 0,-1-1 0,1 4 0,-1-5 0,-1 4 0,0-4 0,0 4 0,0-3 0,0 5 0,0-2 0,0 1 0,3-2 0,-2 2 0,3-4 0,-4 4 0,0-2 0,1 1 0,1 0 0,1 1 0,0-1 0,0 0 0,-3 1 0,3-2 0,-3 2 0,7-3 0,-6 2 0,8-5 0,-8 6 0,4-2 0,-5 1 0,0 1 0,3-2 0,-2 1 0,3-2 0,-3 3 0,-1-1 0,2 1 0,-1 0 0,0-2 0,0 2 0,-1-1 0,2 1 0,-1-1 0,0 2 0,-1-1 0,0 0 0,0 1 0,0-2 0,0 1 0,0 1 0,0-2 0,0 0 0,0 1 0,0 0 0,0 0 0,0-1 0,0 1 0,2-2 0,-2 1 0,3 0 0,-3 0 0,3 0 0,-3 1 0,0-1 0,1 0 0,1 0 0,1 1 0,0 2 0,-2 2 0,1 1 0,-2 0 0,1 0 0,-1 0 0,0 1 0,0 3 0,0-3 0,0 4 0,0-5 0,0 7 0,0-4 0,2 5 0,0-4 0,1 3 0,-2-6 0,4 5 0,-4-7 0,2 2 0,-3-1 0,1 0 0,1 0 0,2 3 0,-2-3 0,-1 2 0,-1-3 0,0 1 0,2 0 0,0 1 0,0-3 0,-1 4 0,1-3 0,0 3 0,0-3 0,1 1 0,0 3 0,1-3 0,1 5 0,-4-6 0,3 3 0,-4-3 0,0 0 0,0 2 0,0-2 0,0 2 0,0-1 0,2 1 0,-1-2 0,4 4 0,-3-3 0,1 2 0,0-3 0,0 4 0,-3-4 0,3 3 0,0-3 0,0 2 0,-1-3 0,-1 3 0,2-2 0,-2 0 0,1 1 0,5 2 0,-6-3 0,7 4 0,-7-4 0,2 2 0,-3 0 0,1-1 0,2-2 0,-1 1 0,-1 1 0,0 0 0,4-1 0,-3-1 0,1 2 0,-3-1 0,0-1 0,0 1 0,0 1 0,0-2 0,0 1 0,0 0 0,0-1 0,0 2 0,0-1 0,0 0 0,0-1 0,0 1 0,0 1 0,0-1 0,0 1 0,0-2 0,0 2 0,0-1 0,0-1 0,0 1 0,0 2 0,0-2 0,0 2 0,0-1 0,0 0 0,0 0 0,0 1 0,0-2 0,0 0 0,0-1 0,0 2 0,0-1 0,0-1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44:43.216"/>
    </inkml:context>
    <inkml:brush xml:id="br0">
      <inkml:brushProperty name="width" value="0.05292" units="cm"/>
      <inkml:brushProperty name="height" value="0.05292" units="cm"/>
      <inkml:brushProperty name="color" value="#4472C5"/>
    </inkml:brush>
  </inkml:definitions>
  <inkml:trace contextRef="#ctx0" brushRef="#br0">8 343 24575,'0'-2'0,"-4"-2"0,3 3 0,-2-4 0,3 4 0,0-3 0,0 1 0,0-1 0,0 2 0,0-2 0,0 2 0,2-1 0,0 0 0,1-1 0,-2 1 0,-1 0 0,0 1 0,3-1 0,-3 2 0,1-2 0,-1 1 0,0 0 0,0-1 0,0 1 0,0 0 0,0 0 0,3 0 0,-3 0 0,3 0 0,-1-1 0,-2 2 0,0 0 0,0-2 0,2 0 0,-2 1 0,3-1 0,-3 2 0,1 0 0,0-2 0,1 2 0,0-2 0,-2 1 0,3-1 0,-2 2 0,0-2 0,1 2 0,-2 0 0,5-2 0,-5 1 0,6-1 0,-5 0 0,4 1 0,-4 0 0,2 0 0,-3 0 0,8-2 0,-7 1 0,6-2 0,-7 1 0,4 1 0,-4 0 0,3 0 0,-1-2 0,0 3 0,1-3 0,2 2 0,-5-2 0,3 0 0,-2 2 0,5-4 0,0 3 0,0-1 0,-6 1 0,0 3 0,4-4 0,-4 2 0,3-2 0,-3 3 0,2-3 0,3 1 0,-1 0 0,3-2 0,-6 5 0,2-2 0,-3 0 0,5-2 0,-3 1 0,3-2 0,0 1 0,-1 0 0,-1 2 0,0-2 0,-1 2 0,-2-1 0,3 2 0,-3 0 0,2 0 0,0 0 0,-2 0 0,3 1 0,-1-1 0,1 1 0,-3-1 0,3 0 0,-1 1 0,1-1 0,-3 0 0,4 1 0,-4-1 0,4 0 0,-2 0 0,3 1 0,-3 0 0,2 0 0,-4 1 0,1 2 0,-1 0 0,0 1 0,0-1 0,0 0 0,0 0 0,0 1 0,0-1 0,0 2 0,0-3 0,0 3 0,0 0 0,0-1 0,0 0 0,0-2 0,0 1 0,0 0 0,0-1 0,0 2 0,0-2 0,0 1 0,0 0 0,0-1 0,0 1 0,0-1 0,0 2 0,0-1 0,0-1 0,0 2 0,0 0 0,0 0 0,0-1 0,0 2 0,0-2 0,0-1 0,0 2 0,0 0 0,0-1 0,0 1 0,0-1 0,0-1 0,0 5 0,0-2 0,0 2 0,0-4 0,0 0 0,0 0 0,0 0 0,0 0 0,0 1 0,0-1 0,0 0 0,0 0 0,0 0 0,0 0 0,0 1 0,0-1 0,0 2 0,0 0 0,0-1 0,0 2 0,0-1 0,0 0 0,0 2 0,0-3 0,0 7 0,0 1 0,0 3 0,0-5 0,2-3 0,-1-4 0,2 3 0,-3-3 0,3 2 0,-3-2 0,0 2 0,0-1 0,0 1 0,0-2 0,0 1 0,0-1 0,0 1 0,2-1 0,-2 1 0,2-1 0,-2 2 0,0-1 0,0 0 0,1 0 0,1 0 0,-1-1 0,-1 1 0,0-2 0,0 1 0,0 0 0,0-1 0,0 1 0,0 0 0,0-1 0,0 1 0,0 0 0,2 1 0,-2-2 0,2 0 0,-2 2 0,0-2 0,0 1 0,0 0 0,0-1 0,0 1 0,0 0 0,0 0 0,0-1 0,0 1 0,0 0 0,0-1 0,0 2 0,0-2 0,0 1 0,0 0 0,1 0 0,2 0 0,-1-1 0,0 1 0,-2 0 0,0 0 0,1 0 0,1 0 0,1 0 0,1 0 0,-4 0 0,2-1 0,0 1 0,-1 1 0,0-2 0,1 0 0,-2 1 0,2-1 0,-2 0 0,0-1 0,0 0 0,2-3 0,0-1 0,0 1 0,1 0 0,0 1 0,-1-1 0,2 1 0,-1-3 0,4-1 0,1-1 0,-2 0 0,2 1 0,-5 4 0,4-4 0,-7 2 0,9-2 0,-7 2 0,2 0 0,2 1 0,0-5 0,2 4 0,1-5 0,-8 7 0,5-3 0,-6 2 0,6-1 0,-6 1 0,4 0 0,-3 1 0,2-1 0,-1-1 0,1 0 0,-1 1 0,-1 1 0,0 0 0,0 0 0,-1 1 0,3-1 0,-1 0 0,0 1 0,-1-1 0,1-1 0,-2 2 0,3-1 0,-2 0 0,0 0 0,0-1 0,2 1 0,-3 0 0,2-1 0,-2 2 0,0-2 0,0 1 0,0 0 0,0 1 0,0-1 0,0 0 0,0 1 0,0-1 0,0 0 0,0 1 0,0-1 0,0-1 0,0 1 0,0 1 0,0-1 0,0-1 0,2 2 0,-2-2 0,2 1 0,-2 2 0,0 1 0,0 1 0,0 1 0,0-2 0,0 2 0,0-1 0,0 1 0,0 0 0,0 1 0,0-1 0,1 2 0,1-3 0,1 4 0,-1-3 0,1 3 0,-2-3 0,3 2 0,-4-2 0,4 2 0,-3-3 0,-1 1 0,5-1 0,-5 3 0,3 1 0,-3-1 0,0-2 0,0 1 0,0-1 0,0 1 0,1-2 0,0 2 0,0-1 0,-1 0 0,0 0 0,0 3 0,0-4 0,2 3 0,-2-3 0,3 0 0,-3 1 0,1 0 0,0-1 0,2 0 0,-3 0 0,5 0 0,-3-1 0,0 2 0,-1-1 0,-1 0 0,0-1 0,0 2 0,0-2 0,3 2 0,-3-2 0,3 3 0,-2-2 0,0 1 0,-1-2 0,0 1 0,0 0 0,2 1 0,-2-2 0,4 3 0,-3-3 0,0 2 0,-1-1 0,0-1 0,2 1 0,-2 2 0,3-2 0,-3 5 0,0-5 0,2 4 0,-2-4 0,3 0 0,-3 1 0,1 0 0,1-2 0,-2 1 0,0 0 0,0 0 0,2 1 0,-2-2 0,4 0 0,-4 1 0,1-1 0,-1-1 0,3-1 0,-1-2 0,1 1 0,-3 0 0,0 0 0,0 0 0,3 1 0,-3-1 0,2 0 0,-2 1 0,2-2 0,-2 2 0,4 0 0,-3-2 0,2 1 0,-3 0 0,3 1 0,-3-1 0,0 0 0,1 1 0,1-2 0,0 1 0,3-1 0,-5 0 0,1 1 0,1 0 0,-2 0 0,2 1 0,1-1 0,-3 0 0,3 0 0,-2 0 0,0 1 0,1-1 0,-2 0 0,4 0 0,-3-1 0,3 1 0,-4 0 0,4 0 0,-4 0 0,2 1 0,-1 0 0,1-2 0,-2 2 0,3-2 0,-3 1 0,3-1 0,-3 2 0,2-2 0,-1 2 0,1 0 0,-2-1 0,2 0 0,0-3 0,0-1 0,2-1 0,-4 3 0,3 1 0,-3 1 0,0-1 0,2 0 0,-1-1 0,-1 1 0,2-2 0,-2 4 0,2-3 0,-2 2 0,0 0 0,0-1 0,0 0 0,0 0 0,0-2 0,2 3 0,-2-1 0,2 0 0,0-1 0,-2 3 0,2-2 0,-2 1 0,0 0 0,0-3 0,0 1 0,0-1 0,4 1 0,-3 2 0,4-2 0,-5 3 0,3-2 0,-1-1 0,0 0 0,2-2 0,-1 4 0,-1 0 0,0 0 0,1 1 0,-3-2 0,0 1 0,0 0 0,0 1 0,0-2 0,0 0 0,0 1 0,0 0 0,1-1 0,0 0 0,0-1 0,1 3 0,-2-2 0,3 1 0,-2 0 0,0-1 0,0 1 0,2-2 0,-2 3 0,2-3 0,0 2 0,-1 1 0,1-2 0,-3 0 0,3 2 0,-2-1 0,1 3 0,-2 0 0,0 0 0,0 2 0,0-1 0,0 0 0,0 0 0,0 1 0,0-2 0,0 2 0,0 1 0,4 5 0,-3-4 0,4 4 0,-5-8 0,0 1 0,0 0 0,0 1 0,0 0 0,0-1 0,0 2 0,0-2 0,0 2 0,0-3 0,0 3 0,0-2 0,0 3 0,0-3 0,1 2 0,1-2 0,0 2 0,1-3 0,-2 2 0,0-1 0,0-1 0,1 3 0,-2-2 0,5 2 0,-5-1 0,3 1 0,-3-3 0,2 4 0,1-4 0,-3 2 0,3-1 0,-2 0 0,3 2 0,-4-2 0,2 1 0,-1-1 0,1 1 0,1 1 0,-3-2 0,2 0 0,0 0 0,-2 0 0,2 0 0,-1 0 0,1 2 0,-1 1 0,1 1 0,-2-2 0,3-1 0,-3-1 0,0 0 0,0 0 0,0-1 0,0 1 0,0 0 0,0 0 0,2 1 0,-1-1 0,-1 0 0,0 2 0,0-3 0,0 3 0,2-3 0,-2 1 0,2 0 0,-2 2 0,0-2 0,0 0 0,0 1 0,0-1 0,0 0 0,0 1 0,0-1 0,0 0 0,0 0 0,0 2 0,0-2 0,0 1 0,0-1 0,0 1 0,0 0 0,0 0 0,0-1 0,0 0 0,0 0 0,0 0 0,0 0 0,0 0 0,0 0 0,0 0 0,0 0 0,2 0 0,-2 1 0,2-1 0,-2 1 0,0-1 0,0 0 0,2 0 0,-2 0 0,2-1 0,-2 1 0,3 0 0,-3-1 0,2 1 0,-2 0 0,0-1 0,0 2 0,1-2 0,0 0 0,0 2 0,-1-1 0,3 0 0,-3-1 0,1 1 0,1 0 0,-1-1 0,0 1 0,1 0 0,-2-1 0,3 1 0,-3 0 0,0 0 0,0-1 0,0 0 0,0-2 0,0-4 0,0 2 0,0-1 0,0 1 0,0 0 0,0-1 0,1 0 0,2-1 0,3-4 0,-2 3 0,0-1 0,-2 3 0,-2 1 0,2-1 0,-2 1 0,1-1 0,2-2 0,-3 3 0,2-2 0,-1 2 0,1 0 0,-2 0 0,0 2 0,0-1 0,2-1 0,2-1 0,-1 0 0,4-1 0,-3 2 0,0-1 0,-1 2 0,1-2 0,1 1 0,-4-1 0,3 3 0,-4 0 0,2-1 0,0-1 0,-1 1 0,0 0 0,1-1 0,0-1 0,2 1 0,0-1 0,1 2 0,-3 0 0,1 1 0,0-2 0,0 2 0,0-3 0,0 1 0,-1 2 0,2-1 0,-1 0 0,1 1 0,-2-1 0,2 0 0,-1 1 0,-1-1 0,1 0 0,1 0 0,0 1 0,1-1 0,-2-1 0,-1 2 0,2-1 0,-3 0 0,2 1 0,1-2 0,-1 0 0,3 0 0,-4 1 0,4-3 0,-2 4 0,2-3 0,-4 3 0,0-2 0,-2 2 0,0 3 0,0 0 0,0 2 0,0-1 0,0-1 0,0 4 0,0-2 0,0 2 0,3 0 0,-3-1 0,3 0 0,-3 0 0,0-3 0,0 3 0,0-1 0,0 1 0,0-1 0,0 0 0,0 1 0,0-1 0,0 0 0,0 1 0,0-1 0,0 3 0,0-4 0,1 7 0,1-8 0,1 3 0,-1-3 0,-2 0 0,0 0 0,0 1 0,0-1 0,2 3 0,-2-4 0,2 3 0,-2-3 0,2 4 0,-2-3 0,1 2 0,-1-2 0,0 2 0,0-2 0,0 2 0,0-2 0,0 0 0,0-1 0,0 2 0,0-1 0,0 0 0,0-1 0,0 1 0,3 1 0,-3 0 0,2-1 0,-2 1 0,0-2 0,0 2 0,0-2 0,0 2 0,0-1 0,0 2 0,0-1 0,0-1 0,0 0 0,0 0 0,0 1 0,0-1 0,0 0 0,0 2 0,0-3 0,0 3 0,0-2 0,0-1 0,0 1 0,0 0 0,0 0 0,0-1 0,0 2 0,0-1 0,0 1 0,0-1 0,0-1 0,0-1 0,0-1 0,0 0 0,3-6 0,-2 4 0,9-8 0,-6 4 0,5-2 0,-3 2 0,2-7 0,13-12 0,-10 9 0,0 0 0,0 3 0,-5 2 0,15-16 0,-14 13 0,9-6 0,-16 15 0,4 0 0,-4 3 0,3-3 0,-2 3 0,4-4 0,-5 4 0,2-1 0,-2 2 0,2-2 0,-2 2 0,5-4 0,-4 4 0,1-3 0,-2 4 0,0-1 0,2-2 0,-2 3 0,3-2 0,-3 1 0,1 0 0,1-2 0,0 3 0,3-3 0,-5 2 0,4-2 0,-4 3 0,4-3 0,-4 1 0,3-1 0,-1 2 0,1-1 0,0 1 0,0-2 0,-1 1 0,0 1 0,-2-1 0,0 1 0,0-1 0,0 0 0,0 1 0,0 0 0,0 0 0,0-1 0,0 2 0,0-2 0,0 1 0,0 1 0,0-1 0,0 0 0,0 0 0,2 0 0,1 0 0,-1 1 0,-1-1 0,-1 0 0,2 0 0,-2 1 0,3-1 0,-3 0 0,0 0 0,0 0 0,0 1 0,1-2 0,1 2 0,0-1 0,0 0 0,-2 1 0,0-3 0,3 2 0,-3-1 0,2 0 0,-2 2 0,1-2 0,-1 2 0,2 0 0,-2 3 0,0-1 0,0 2 0,3 0 0,-3 0 0,2-1 0,-2 0 0,0 0 0,0-1 0,0 1 0,1 1 0,0 0 0,0 0 0,-1 1 0,0 0 0,0 0 0,0-2 0,0 1 0,0 3 0,0-3 0,0 2 0,0-1 0,0-3 0,0 5 0,0-4 0,0 3 0,0-2 0,0-1 0,0 1 0,0 2 0,0-1 0,0 4 0,0-4 0,0 1 0,0-2 0,0-1 0,0 1 0,0 1 0,0-1 0,0 0 0,0 1 0,0-1 0,0 2 0,0-3 0,0 5 0,0-4 0,0 2 0,0-2 0,0 0 0,0 2 0,0-3 0,0 3 0,0-2 0,0 0 0,0 0 0,0-1 0,0 2 0,0-2 0,0 10 0,0-9 0,0 7 0,0-8 0,0 1 0,0 0 0,0 1 0,0-2 0,0 2 0,0-2 0,0 3 0,0-2 0,0 2 0,0-3 0,0 3 0,0-3 0,0 3 0,0-2 0,0 2 0,0-4 0,0 2 0,0-1 0,0-1 0,0 3 0,0 1 0,0-1 0,0 0 0,0-2 0,0 3 0,2-4 0,-2 3 0,3-3 0,-3 1 0,1 1 0,0-2 0,0 1 0,-1 1 0,5-1 0,-5 0 0,4 1 0,-3 0 0,0-1 0,3 0 0,-4 0 0,2-1 0,-2 2 0,0-1 0,0 0 0,0-1 0,0 1 0,0 0 0,0-1 0,1 2 0,2-1 0,-1 2 0,2-3 0,-4 4 0,1-2 0,-1-2 0,0 2 0,0-2 0,0 1 0,0 0 0,2 0 0,-2-1 0,6 1 0,-6 0 0,1 0 0,-1-1 0,2 1 0,-2 0 0,2 0 0,-2-1 0,2 1 0,-2 0 0,2 0 0,-2 1 0,0-1 0,0 0 0,0 0 0,0 0 0,0-1 0,2 1 0,-1 0 0,-1-1 0,0 1 0,3 0 0,-3-1 0,3 1 0,-3 0 0,0-1 0,1 2 0,0-1 0,0 0 0,-1-2 0,0-2 0,0 0 0,3-6 0,1 3 0,-1-3 0,2 1 0,0-7 0,9-11 0,-6 6 0,3-9 0,-8 20 0,1-5 0,-2 8 0,2-6 0,-4 8 0,4-5 0,-3 7 0,3-6 0,-4 5 0,1-4 0,-1 4 0,0-1 0,0 1 0,0-3 0,0 3 0,5-4 0,-4 4 0,5-4 0,-5 3 0,3 0 0,-4 1 0,3-2 0,-2 2 0,3-2 0,-2 1 0,0 1 0,1-1 0,-3 1 0,3 0 0,-3-1 0,2 1 0,0-1 0,2 0 0,-2-1 0,1 3 0,0-2 0,-1 1 0,2-2 0,-4 1 0,6 0 0,-3 0 0,1-1 0,-1 3 0,0-4 0,-1 3 0,1 0 0,-3 0 0,6 0 0,-5-1 0,2 0 0,0 2 0,-1-2 0,0 1 0,2 0 0,-2-2 0,1 2 0,-1-2 0,3 3 0,-5-1 0,4 0 0,-4 0 0,2 1 0,0 0 0,-2 1 0,2 2 0,-2 0 0,0 1 0,0 3 0,0-4 0,0 7 0,0-4 0,0 3 0,0-2 0,0-1 0,0-1 0,0 0 0,0-1 0,0 3 0,0-2 0,0 1 0,0-1 0,0 0 0,0 0 0,0 2 0,0-4 0,0 1 0,0-1 0,0 1 0,0 0 0,0 1 0,0-3 0,0 4 0,0-4 0,0 4 0,0-3 0,0 1 0,0-1 0,0 2 0,0-2 0,0 2 0,0 0 0,0 0 0,0 1 0,0-2 0,0-1 0,0 1 0,0-1 0,0 0 0,0 2 0,0-1 0,1 0 0,1 0 0,-2 0 0,0 0 0,0-1 0,0 1 0,0-1 0,0 1 0,0-1 0,0 0 0,0 0 0,0 0 0,0 0 0,0 0 0,0 1 0,0-1 0,0 2 0,0-2 0,0 0 0,0 0 0,0 2 0,0-2 0,0 4 0,0-5 0,0 3 0,0-3 0,0 1 0,0-1 0,3 3 0,-3-3 0,3 3 0,-3-2 0,0 3 0,0-3 0,0 0 0,0 0 0,0 0 0,0 0 0,0 1 0,0-1 0,0-1 0,0 1 0,0 0 0,0-1 0,0 2 0,0-3 0,0-1 0,1-1 0,1-2 0,-2-1 0,0 1 0,3-11 0,2 4 0,7-15 0,-2 7 0,4-5 0,-4 9 0,9-12-2184,-5 4 2184,4-2 0,-12 11-6061,2 1 6061,-7 9 0,9-11 0,-9 12 0,3-7 0,-1 5 0,-1-3 0,1 2 1461,-1 1-1461,-2 3 6784,0-3-6784,0 3 0,0-5 0,0 4 0,2-3 0,-2 2 0,2-1 0,-2 2 0,0 0 0,0 1 0,0-2 0,2-2 0,-1 2 0,2 0 0,-1 0 0,-2 3 0,3-4 0,0 4 0,1-2 0,-2 1 0,1-1 0,-3 1 0,1-1 0,1 2 0,1-1 0,-1 0 0,-1 1 0,0-1 0,4-2 0,-5 1 0,6-1 0,-6 2 0,5 0 0,-5 0 0,3 0 0,0-1 0,-1 2 0,0-1 0,-1 0 0,0 0 0,0 0 0,-1 1 0,3 0 0,-1-1 0,0 3 0,-1-1 0,-1 2 0,0-1 0,0 1 0,0 0 0,0 0 0,0 1 0,0 0 0,0 1 0,0-3 0,3 7 0,-3-6 0,2 8 0,-2-7 0,0 2 0,0 1 0,0-1 0,0 1 0,0 1 0,0-5 0,0 3 0,0-1 0,0 2 0,0-3 0,0 2 0,0-2 0,0 1 0,0 0 0,0 0 0,0 1 0,0 0 0,0-1 0,0-1 0,0 0 0,0 1 0,0-2 0,3 3 0,-3-2 0,1 1 0,-1-2 0,0 4 0,0-4 0,0 4 0,0-3 0,0 0 0,0-1 0,0 2 0,0-1 0,0 3 0,0-4 0,0 4 0,0-3 0,0 1 0,0-2 0,0 1 0,0-1 0,0 1 0,0 0 0,0 3 0,0-5 0,0 4 0,0-2 0,0 1 0,0-2 0,0 2 0,0-3 0,0 4 0,0-4 0,0 3 0,0-2 0,0 1 0,0 0 0,0 0 0,0-1 0,3 4 0,-2-3 0,1 3 0,-2-4 0,0 3 0,0-3 0,0 3 0,0-3 0,0 2 0,0-1 0,0 2 0,0-3 0,0 1 0,0-1 0,0 1 0,0 1 0,0 0 0,0 1 0,0-1 0,0-2 0,2 1 0,0 0 0,0 0 0,0 0 0,1 1 0,-3-3 0,3 4 0,-2-2 0,0 1 0,1-3 0,-2 2 0,2-2 0,0 3 0,0-2 0,0 1 0,1-1 0,-3 0 0,0 0 0,0 2 0,0-2 0,0 1 0,0-1 0,0 0 0,0 1 0,0 0 0,0-1 0,0 2 0,2-2 0,-1 0 0,-1 0 0,0 0 0,2 0 0,-2 1 0,2-1 0,1 0 0,-3 0 0,2-1 0,-2 1 0,0 0 0,0 1 0,0-2 0,0 1 0,1 0 0,0-1 0,0 0 0,-1 1 0,0-1 0,0 3 0,3-3 0,-3 0 0,2 1 0,-2 0 0,0-1 0,0 1 0,0-2 0,0-2 0,0 0 0,1-3 0,0 1 0,0 2 0,1-1 0,-2 1 0,5-4 0,-2 1 0,4-5 0,-5 3 0,5-2 0,-7 6 0,7-7 0,-5 7 0,1-6 0,-1 6 0,-1-3 0,0 3 0,-1-1 0,0 2 0,0-2 0,2 1 0,2-1 0,-2 2 0,3-6 0,-3 5 0,4-3 0,-4 3 0,1-3 0,2 2 0,-2-1 0,-1 1 0,3 0 0,-3 1 0,2-1 0,0 0 0,-1-1 0,0 1 0,2 1 0,-4 0 0,3-2 0,-2 4 0,-2-1 0,4-1 0,-3 0 0,2-1 0,0-1 0,-1 3 0,-1-2 0,-1 1 0,2 2 0,-2-2 0,3 1 0,-2 1 0,-1-1 0,3 0 0,-3 1 0,1-1 0,0 0 0,0 0 0,2 0 0,-3-1 0,3 1 0,-2 0 0,0-1 0,-1 2 0,3-2 0,-3 1 0,2 1 0,-2-1 0,1-1 0,0 1 0,0-1 0,-1 0 0,0 1 0,0-1 0,0 2 0,0-2 0,2 1 0,1 0 0,-1-1 0,1-1 0,-2 1 0,1-1 0,0-2 0,1 3 0,-2-1 0,0 1 0,-1 1 0,3 1 0,-1-3 0,0 3 0,-1-4 0,-1 3 0,3-1 0,-3 1 0,2 1 0,-2-1 0,3 0 0,-3 0 0,2 2 0,-2 1 0,0 1 0,0 1 0,0-1 0,0 1 0,3 0 0,-1 1 0,2 0 0,-4-1 0,2 3 0,-2-3 0,2 1 0,-2-2 0,3 6 0,-3-5 0,0 7 0,0-8 0,0 5 0,0-4 0,0 1 0,0 0 0,0-2 0,2 0 0,-2 1 0,2 0 0,-2 2 0,0-2 0,0 4 0,0-5 0,1 2 0,1-2 0,3 1 0,-3 0 0,2-1 0,-4 1 0,2 1 0,-1-2 0,0 2 0,0-2 0,1 2 0,-2-1 0,3 0 0,-3-1 0,0 0 0,0 0 0,2 3 0,-2-3 0,2 3 0,-2-3 0,0 2 0,0-2 0,1 0 0,0 1 0,3 2 0,-3-2 0,1 1 0,2 0 0,-4 0 0,3 1 0,-3 0 0,3 0 0,-2-1 0,5 4 0,-4-5 0,2 1 0,-2 1 0,-1-2 0,1 1 0,-2-2 0,2 2 0,-1 1 0,0 0 0,2 1 0,-3-4 0,2 1 0,-2-1 0,0 0 0,0-1 0,0 1 0,0 0 0,2-1 0,-2 1 0,2 1 0,-2-1 0,0 0 0,0-1 0,0-4 0,0 1 0,0-5 0,3 2 0,-2-5 0,5-2 0,6-17 0,-2 6 0,1-1-1678,-2 6 1,0-2 1677,2-4 0,0 1 0,-1 6 0,1-7 0,-5 11 0,3-5 0,-8 8 0,6 1 0,-2-8 0,2 7-5672,-3-7 5672,0 11 0,-4 0 0,0 4 2243,1-3-2243,3 0 0,0-1 0,-1 1 6784,-3 1-6784,4 1 0,-2 0 0,1-5 0,-3 6 0,4-7 0,-4 6 0,0-3 0,0 2 0,0 0 0,0 0 0,0 1 0,0 0 0,0-2 0,0 1 0,0 0 0,0-2 0,0 2 0,2 2 0,-1 0 0,0 0 0,-1 0 0,2 2 0,0-2 0,2 2 0,-2-1 0,1-1 0,0 2 0,1-2 0,1 1 0,-2-2 0,1 1 0,-1 1 0,0 0 0,-3 1 0,3 2 0,-3-1 0,0 2 0,0-1 0,0 1 0,0 1 0,2 0 0,-2 0 0,2 1 0,-2 0 0,0 1 0,0-2 0,0-1 0,0 1 0,0-2 0,0 4 0,0-4 0,0 2 0,0-3 0,0 1 0,0 2 0,0 1 0,0-1 0,0 1 0,0-3 0,0 1 0,0-1 0,0-1 0,0 1 0,0 0 0,0 1 0,0 0 0,0 0 0,0 2 0,0-3 0,0 2 0,0-2 0,0 2 0,0-1 0,0 0 0,0 0 0,0 1 0,0-1 0,0 4 0,0-6 0,0 7 0,0-6 0,0 5 0,0-4 0,0 3 0,0-2 0,0 2 0,0-2 0,0 0 0,0-2 0,0 2 0,0-1 0,0 2 0,0-3 0,0 4 0,0-1 0,0-1 0,0 1 0,0-3 0,0 4 0,0-5 0,2 4 0,-2-1 0,3 1 0,-1-1 0,-1-2 0,0 1 0,-1-2 0,0 1 0,2 0 0,-2 1 0,3 0 0,-3 0 0,0 0 0,2-1 0,-1 1 0,-1-1 0,0 1 0,3 2 0,-3-2 0,4 1 0,-2 0 0,-1 0 0,4 3 0,-4-3 0,3 2 0,-4-3 0,3 1 0,-3-3 0,0 1 0,0 0 0,0 0 0,0 0 0,0 0 0,0 0 0,0 0 0,0 0 0,1-1 0,0 3 0,0-3 0,-1 2 0,0 0 0,0-1 0,0 0 0,0 1 0,0-2 0,0 2 0,0-1 0,0-1 0,0 1 0,0 0 0,0 0 0,2 1 0,-2 0 0,3 0 0,-2-1 0,0 1 0,0-1 0,-1 1 0,0-2 0,0 3 0,0 0 0,2 0 0,-2-2 0,2 1 0,-2-1 0,0 1 0,0 0 0,3-1 0,-3 1 0,2 1 0,-2-3 0,1 3 0,0-2 0,0 2 0,2 0 0,-3 0 0,2 0 0,-2-2 0,0 0 0,0 2 0,1-1 0,0 1 0,1-2 0,0 0 0,-2-1 0,2 2 0,-2-1 0,2 0 0,1 0 0,-3-2 0,3 2 0,-1 0 0,-2-1 0,4 2 0,-4-2 0,4 0 0,-4 2 0,2-2 0,-2 1 0,2-1 0,0 3 0,2-2 0,1 2 0,-3-3 0,-1 1 0,-1-2 0,0-2 0,0 0 0,0-3 0,0 1 0,0 0 0,0 0 0,0 2 0,0-3 0,0 2 0,0-1 0,0 2 0,0-2 0,0 1 0,0-6 0,0 5 0,0-5 0,0 8 0,0-5 0,0 3 0,0-1 0,0 2 0,0-1 0,2 0 0,1 1 0,-1-1 0,-1-2 0,-1 3 0,0-5 0,0 4 0,0-2 0,2 3 0,-2-1 0,3-1 0,-2 0 0,0 2 0,0-4 0,-1 4 0,0-3 0,3-1 0,-3 1 0,4-1 0,-4 4 0,0-1 0,1-1 0,0 1 0,0-1 0,2 1 0,-1-3 0,0 3 0,0-1 0,-2 2 0,1-2 0,-1 1 0,6-3 0,-4 4 0,3-3 0,-5 2 0,4 0 0,-2 1 0,-1-1 0,2 2 0,-3-2 0,0 1 0,3-2 0,-1 1 0,1 0 0,-1-1 0,-2 1 0,4 0 0,-2 1 0,0 0 0,2 0 0,-2-1 0,0 1 0,2-1 0,-3 0 0,2 2 0,-1-1 0,1 0 0,0-1 0,-2 1 0,2 0 0,0-1 0,0 0 0,0 1 0,-1-1 0,0 2 0,-2-1 0,3 0 0,-1 1 0,3-1 0,-1-1 0,0 1 0,-2-1 0,1 1 0,0 1 0,-1-1 0,2 0 0,-2 1 0,0-1 0,2 0 0,-2 1 0,2 0 0,-1 2 0,-2 1 0,1 3 0,-2-2 0,2 2 0,-2-1 0,0-1 0,0 2 0,0 1 0,0-2 0,0 3 0,0-5 0,3 2 0,-3-2 0,3 2 0,-2-1 0,2 2 0,-3-2 0,3 3 0,-3-3 0,0 3 0,0-5 0,0 3 0,0-2 0,0 4 0,0-4 0,0 3 0,0-3 0,0 0 0,0 2 0,0-1 0,0 0 0,0 0 0,0-1 0,0 3 0,0-3 0,0 0 0,0 0 0,0 2 0,0-1 0,0 4 0,0-5 0,0 2 0,0-3 0,0 5 0,0-3 0,0 1 0,0-1 0,0 1 0,0-2 0,-3 5 0,3-5 0,-2 4 0,2-4 0,0 2 0,0-2 0,0 2 0,0-2 0,0 1 0,0 0 0,0-1 0,0 0 0,0 0 0,0 0 0,0 1 0,0-2 0,0 2 0,0-2 0,0 3 0,0-3 0,0 2 0,0-1 0,0 0 0,0-1 0,0 1 0,0 0 0,0-1 0,0 1 0,0 1 0,0-2 0,0-1 0,2-1 0,-2-3 0,4 2 0,-3-2 0,4 0 0,-5 1 0,10-11 0,-5 4-520,8-9 520,-5 6 0,-1 0 0,1 1 0,0-4 0,-3 5-33,7-7 33,-11 12 0,9-9 0,-6 8 0,-1-2 0,-1 4 0,-1-1 0,0 0 0,1-5 0,1 6 520,-3-5-520,3 5 33,-3-1-33,0 4 0,0-2 0,0 2 0,0-2 0,0 1 0,0-2 0,0 3 0,0-2 0,0 2 0,0-1 0,1 1 0,1-1 0,-2 1 0,0 0 0,0 1 0,3-1 0,-3 0 0,3 0 0,0 1 0,-1-2 0,0 3 0,-2-3 0,0 1 0,2 0 0,1 0 0,-1 0 0,1 0 0,-3 0 0,2-1 0,-2 1 0,2 0 0,-1 0 0,2-1 0,-3-1 0,3-1 0,0 2 0,3-1 0,-3 0 0,2 1 0,-2-1 0,1 1 0,-2 1 0,2-3 0,-4 2 0,3-1 0,-3 1 0,5 1 0,-5 1 0,2-2 0,0 1 0,-2 0 0,2 0 0,-2 0 0,0 1 0,2-2 0,-2 1 0,2 1 0,-2 1 0,0 0 0,3 6 0,-2-4 0,1 3 0,-2-3 0,0 4 0,0-2 0,2 3 0,-1-2 0,2-1 0,-3 6 0,0-7 0,0 7 0,2-6 0,-2 3 0,2-5 0,-2 3 0,1-2 0,0 2 0,4 1 0,-2 2 0,1-3 0,-2 3 0,-2-3 0,0 0 0,0-1 0,0 0 0,0-2 0,0 2 0,0 1 0,0-1 0,0 0 0,0-3 0,0 1 0,0 1 0,0 0 0,0 1 0,0-2 0,0 1 0,0-1 0,0 1 0,0 0 0,0-1 0,0 1 0,0 1 0,0-2 0,0 1 0,0-2 0,0 4 0,0-3 0,0 3 0,0-3 0,0 2 0,0-3 0,0 3 0,0-1 0,0 0 0,0-1 0,0 1 0,0-1 0,0 3 0,0-3 0,0 3 0,0-3 0,0 5 0,0-4 0,0 1 0,1 0 0,1 1 0,0-1 0,1 4 0,-1-4 0,-2 2 0,3-2 0,-3-1 0,1 0 0,1 0 0,0 1 0,-2-2 0,4 2 0,-4-1 0,4-1 0,-2 1 0,1 0 0,0 0 0,-1 0 0,0 1 0,0-3 0,0 2 0,-1-2 0,0 2 0,-1-1 0,0 1 0,0-1 0,0 1 0,0-1 0,0 1 0,2 0 0,-2-2 0,3 3 0,-3-2 0,0 2 0,0-1 0,0-1 0,0 1 0,0-2 0,0 1 0,2 1 0,-1-1 0,-1 0 0,0 0 0,0 3 0,2-3 0,-2 2 0,3-5 0,-3 1 0,0-2 0,0 1 0,0-1 0,0 0 0,1-2 0,-1 1 0,4-4 0,0 1 0,0-5 0,-1 5 0,4-10 0,-7 11 0,6-10 0,-5 10 0,2-5 0,0 7 0,-3-5 0,2 4 0,-2-4 0,0 5 0,0-4 0,0 5 0,0-2 0,0 3 0,1-1 0,1 0 0,-2 1 0,0-2 0,0 2 0,0-1 0,0 0 0,0 0 0,0 0 0,0 1 0,0-1 0,0 0 0,0 1 0,0-1 0,2 0 0,-2 0 0,3 0 0,-3 0 0,1 0 0,0 1 0,3-1 0,-2 0 0,1 0 0,-1-1 0,3 1 0,-3 0 0,0 0 0,3 0 0,-4 0 0,5-1 0,-3 1 0,2 0 0,-1-1 0,0 2 0,-2-1 0,2-1 0,2 2 0,-1-1 0,1 1 0,-5 0 0,3 0 0,-2-1 0,0 0 0,1 0 0,1 1 0,-2-1 0,2 2 0,-4-2 0,4 1 0,-3-2 0,4 1 0,-2 1 0,0-1 0,-1 0 0,1 0 0,0 0 0,-1-1 0,3 1 0,-3-1 0,1 1 0,0 0 0,0-1 0,0 2 0,0-2 0,-2 1 0,2 1 0,-1-2 0,3 1 0,-3-1 0,0 1 0,-2 0 0,0 2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6T08:44:43.215"/>
    </inkml:context>
    <inkml:brush xml:id="br0">
      <inkml:brushProperty name="width" value="0.05292" units="cm"/>
      <inkml:brushProperty name="height" value="0.05292" units="cm"/>
      <inkml:brushProperty name="color" value="#C10800"/>
    </inkml:brush>
  </inkml:definitions>
  <inkml:trace contextRef="#ctx0" brushRef="#br0">0 322 24575,'0'-1'0,"2"-1"0,0-1 0,1 1 0,1 0 0,-4 0 0,1 0 0,0 1 0,1-1 0,-1 0 0,3-2 0,-4 2 0,6-1 0,-6 1 0,3-1 0,-3 1 0,2-3 0,0 4 0,3-2 0,-5 2 0,4-2 0,-4 1 0,2 0 0,1 0 0,-3 0 0,2 1 0,-2 0 0,0-1 0,1 0 0,0 1 0,3-2 0,-4 1 0,1-1 0,1 2 0,-1 0 0,0-2 0,-1 2 0,0 0 0,2-1 0,-2 1 0,3-1 0,-3 0 0,1 1 0,0-2 0,0 1 0,-1 0 0,0 1 0,0 0 0,0-1 0,0 0 0,0 0 0,0 0 0,0 1 0,0-1 0,0 0 0,0 0 0,0 1 0,0-2 0,0 1 0,0 1 0,0 0 0,0-1 0,0 0 0,0 1 0,0-1 0,0 2 0,2 0 0,1 2 0,-1-1 0,1 3 0,-3-3 0,2 5 0,-2-5 0,2 3 0,0-2 0,0-1 0,0 3 0,-2-2 0,0 1 0,1 0 0,1-1 0,-1 1 0,1-1 0,-2 0 0,4 0 0,-4 0 0,2-1 0,0 3 0,-2-3 0,5 2 0,-5-2 0,3 3 0,-1-3 0,0 3 0,0-3 0,-2 0 0,2 2 0,0 0 0,1-1 0,-1 2 0,0-2 0,1 0 0,-3-1 0,4 1 0,-4 0 0,2 0 0,-2 0 0,2 2 0,-2-2 0,3 3 0,-3-4 0,0 4 0,0-4 0,0 3 0,0-3 0,0 1 0,0 5 0,0-2 0,0 4 0,0-5 0,0 0 0,0-2 0,0 0 0,0-1 0,0 2 0,0-2 0,0 0 0,0 3 0,0-3 0,0 4 0,0-2 0,0-1 0,0 0 0,0-1 0,0 1 0,0 1 0,0-1 0,0-2 0,0 2 0,0 0 0,0 0 0,0 0 0,0 1 0,0-1 0,0 1 0,0-1 0,-3 0 0,3-1 0,-2 2 0,2-2 0,0 1 0,0-1 0,0 1 0,0 0 0,0 2 0,0-3 0,0 3 0,0-3 0,0 3 0,0 0 0,0-2 0,0 0 0,0-1 0,0 1 0,0 0 0,0-1 0,0 1 0,0-1 0,0 1 0,0-1 0,0 1 0,0-1 0,0 0 0,0 1 0,0 0 0,0 0 0,0-1 0,2 0 0,-2 1 0,4 0 0,-3-1 0,-1 0 0,0 1 0,0-2 0,0-3 0,3 1 0,-1-2 0,1 2 0,0-1 0,-3 1 0,5-3 0,-4 4 0,1-4 0,0 3 0,0-1 0,1 1 0,-1-2 0,1 2 0,0-2 0,-1 3 0,-1-2 0,-1 2 0,3-4 0,-3 2 0,3-2 0,-2 4 0,0-1 0,-1 0 0,0 0 0,0-1 0,0 0 0,0 2 0,2-1 0,-2 1 0,2-1 0,-2 0 0,0-1 0,0 3 0,0-2 0,0 0 0,0 0 0,0 1 0,0 0 0,0-1 0,0 0 0,0 1 0,0-1 0,0 1 0,0-1 0,0 0 0,0 0 0,0-1 0,0 2 0,0-2 0,0 1 0,0 2 0,0-4 0,0 3 0,0-3 0,0 2 0,0-1 0,2 1 0,-1 0 0,0 0 0,-1-1 0,0 1 0,0-2 0,0 2 0,2-1 0,-2 2 0,3-2 0,-1 2 0,-1 0 0,-1-1 0,0-1 0,2 1 0,-2-2 0,4 2 0,-2-1 0,0 1 0,0-1 0,1 2 0,-3-1 0,3 0 0,-3 0 0,2 0 0,1 0 0,-3 0 0,2-1 0,-2 3 0,1-2 0,0 0 0,0 0 0,-1 2 0,3 0 0,-3 2 0,2 0 0,-2 0 0,0 0 0,0 0 0,0 0 0,2 2 0,-1-3 0,1 6 0,-2-6 0,2 4 0,-1-3 0,2 2 0,-3-3 0,3 1 0,-1 0 0,-1 0 0,-1 1 0,2 0 0,-2-1 0,2 0 0,-2-1 0,2 3 0,-2-1 0,4 1 0,-2-3 0,0 2 0,2-1 0,-3 1 0,0-1 0,2 0 0,-1-1 0,0 1 0,2 1 0,-4 0 0,1-2 0,-1 0 0,0 1 0,2 0 0,-1-1 0,0 1 0,-1 0 0,0 0 0,2 0 0,-2-1 0,3 1 0,-3 0 0,0-2 0,0 2 0,1 0 0,1 1 0,0-1 0,1 2 0,-2-2 0,0 1 0,0-2 0,1 0 0,-2 1 0,2 0 0,0 0 0,-1-1 0,0 0 0,-1 1 0,0-1 0,0 1 0,0-2 0,0-1 0,0 0 0,0-3 0,0-1 0,0 0 0,3-5 0,-3 3 0,7-4 0,-6 5 0,4-1 0,-3 2 0,1-1 0,2-1 0,-2 0 0,2-1 0,-1 1 0,-1 1 0,1 1 0,-2 1 0,1 1 0,0-3 0,-2 4 0,1-3 0,1 3 0,-3-2 0,2 2 0,-2-1 0,0 1 0,1 1 0,0-2 0,3 1 0,-4-1 0,2 2 0,-2 0 0,1-1 0,0 0 0,0 0 0,-1 1 0,0-1 0,0 0 0,0-2 0,0 2 0,0-1 0,0 2 0,0 0 0,0-2 0,0 1 0,0-1 0,0-2 0,0 3 0,0-3 0,0 3 0,0 0 0,0-2 0,0 2 0,0-2 0,0 2 0,0-1 0,0 1 0,0-1 0,-1 1 0,0-2 0,0 3 0,1-2 0,0 1 0,0 0 0,0 1 0,0-2 0,0 1 0,0 0 0,0 0 0,0-1 0,0 0 0,0 1 0,0-1 0,0 0 0,0 1 0,0-2 0,0 2 0,0-2 0,0 1 0,0 2 0,0-1 0,0-1 0,0 0 0,0-1 0,0 3 0,0-2 0,0 1 0,0-2 0,0 3 0,0-4 0,0 3 0,0 0 0,0 1 0,0-2 0,0 2 0,0 0 0,0-1 0,0 1 0,0-1 0,0 0 0,0 1 0,0-1 0,0 1 0,0-1 0,0 0 0,0 1 0,0-2 0,0 1 0,0 0 0,0 0 0,0 1 0,0-1 0,0 0 0,0 1 0,0-1 0,0 0 0,0-1 0,0 3 0,0-2 0,0 0 0,0 2 0,-2-1 0,2 3 0,-2-1 0,2 1 0,0-1 0,0 3 0,0-2 0,0 1 0,2-1 0,1 4 0,1-5 0,-1 5 0,-2-5 0,1 1 0,1 0 0,1 0 0,-4 2 0,1 0 0,1-1 0,-2-2 0,5 1 0,-5-1 0,2 1 0,-2 1 0,0-2 0,0 0 0,0 1 0,2 0 0,-2-1 0,2 2 0,0-1 0,-2 1 0,2 0 0,-1-1 0,1 0 0,1 1 0,-3-2 0,3 1 0,-2 0 0,1 0 0,0 0 0,-2 1 0,2-2 0,-1 2 0,0-2 0,2 2 0,0-1 0,0 3 0,2-2 0,-2 1 0,2-3 0,-3 2 0,2-1 0,-2 1 0,0-2 0,4 2 0,-4-1 0,2 2 0,0-2 0,-2 2 0,0-3 0,2 3 0,-4-2 0,3 0 0,-2 0 0,3-1 0,-4 0 0,3 2 0,-1-1 0,-2-1 0,0 0 0,3 1 0,-3 0 0,2-1 0,-2 0 0,0 1 0,1 0 0,0 0 0,1 0 0,-2 2 0,1-3 0,-1 3 0,3-3 0,-3 2 0,0-2 0,2 2 0,-2-1 0,3 2 0,-3-3 0,0 3 0,3-2 0,-3 1 0,0-1 0,0 1 0,0-1 0,0-1 0,0 1 0,0 0 0,0 0 0,0 1 0,0 0 0,0-1 0,0 0 0,0 0 0,0 0 0,0 0 0,0-1 0,0 1 0,0 0 0,0-1 0,0 1 0,0 1 0,0-3 0,0 2 0,0 0 0,0 0 0,0-1 0,0 1 0,0 0 0,0 0 0,0-1 0,0 1 0,0 0 0,0 1 0,0-2 0,0 4 0,0-5 0,0 3 0,0-1 0,0 1 0,0-3 0,0 0 0,2 0 0,-2-1 0,4 0 0,-3-1 0,0 1 0,1 0 0,-2-1 0,2-1 0,-1-1 0,1 0 0,1 0 0,-3 3 0,3-2 0,-2 1 0,3 0 0,-2-2 0,0 3 0,2-3 0,-4 3 0,3-2 0,-2 1 0,3 0 0,-2 0 0,0-2 0,-1 4 0,1-3 0,1 1 0,0-1 0,-2 0 0,-1 1 0,2 0 0,-2 1 0,2-1 0,-2 1 0,2 0 0,-2-2 0,3 2 0,-1-1 0,1 0 0,-3-1 0,3 2 0,0 0 0,1-3 0,-2 3 0,2-3 0,-4 2 0,3 0 0,-1-1 0,3 1 0,-3 0 0,4-3 0,-1 4 0,-2-3 0,-1 3 0,4-3 0,-6 1 0,8-1 0,-6 2 0,4-1 0,-2 1 0,-1 0 0,0 0 0,0-1 0,0 2 0,-1-1 0,0 1 0,-2-1 0,0 1 0,0 1 0,0 1 0,0 0 0,0 2 0,0 0 0,0-1 0,0 1 0,0-1 0,0 0 0,0 0 0,0 3 0,0-2 0,0 1 0,0 1 0,0-3 0,0 3 0,0-3 0,4 0 0,-3 1 0,2 2 0,-3-2 0,0-1 0,0 1 0,2-1 0,-2 1 0,3-2 0,-2 1 0,-1 1 0,4 0 0,-4 0 0,4-1 0,-3 0 0,0-1 0,1 3 0,-2-2 0,2 1 0,-2-1 0,0 0 0,0 1 0,0 1 0,0-1 0,0 1 0,0-2 0,0 1 0,0-1 0,0 1 0,0-2 0,0 3 0,0-1 0,0 4 0,0-5 0,0 4 0,0-5 0,0 3 0,0-3 0,0 2 0,0-2 0,0 2 0,0-1 0,0 2 0,0-2 0,0 1 0,0-1 0,0 2 0,0-2 0,0 1 0,0-2 0,0 2 0,0-1 0,0 2 0,0-2 0,0 0 0,0 0 0,0 1 0,0-2 0,0 2 0,0-2 0,0 1 0,0 1 0,0-1 0,0-1 0,0 0 0,0 0 0,0 2 0,0-2 0,0-1 0,0-1 0,2 0 0,0-2 0,0 2 0,0 0 0,-1-1 0,2 0 0,1 1 0,0 0 0,1 1 0,-2 0 0,1 0 0,-2 1 0,2-1 0,-4 2 0,5-1 0,-3 0 0,0 1 0,1-1 0,-3 0 0,0 2 0,0-3 0,-2 2 0,2 0 0,0-1 0,-2 1 0,2 0 0,-3 1 0,3-2 0,-2 0 0,1 0 0,-1 2 0,2-2 0,-3 0 0,3 1 0,0-1 0,0 2 0,0-2 0,0 0 0,0 1 0,0-1 0,0 1 0,0-2 0,0 2 0,0 0 0,0 0 0,0 0 0,0-2 0,-1-1 0,1-2 0,-2 1 0,2-1 0,0 1 0,0 0 0,0 0 0,0 0 0,0-1 0,0 0 0,0 0 0,0 1 0,0-2 0,0 1 0,0-1 0,0 2 0,0-3 0,0 4 0,0-4 0,0 3 0,0-2 0,0 3 0,0-2 0,0 1 0,0 1 0,0-1 0,0 0 0,0 1 0,0-1 0,0 1 0,0-1 0,0 0 0,0 2 0,0-2 0,0 0 0,0 0 0,0 0 0,0 0 0,2 0 0,-2 1 0,1-1 0,-1 2 0,0-3 0,3 1 0,-3 0 0,2 0 0,-2 0 0,0 1 0,1-2 0,1 2 0,-2-2 0,0 1 0,0-1 0,0 2 0,3-3 0,-1 2 0,0-1 0,0 1 0,0-1 0,-2 3 0,2-2 0,-2 0 0,1 0 0,0 0 0,1 0 0,-2 0 0,0 0 0,0 0 0,0-1 0,0 1 0,0 0 0,1 0 0,-1 0 0,5 0 0,-5 0 0,3 0 0,-3 0 0,0-1 0,0 2 0,0-1 0,0 1 0,0-1 0,0 0 0,1-1 0,-1 2 0,2-3 0,-2 3 0,0-3 0,0 1 0,0-1 0,2 3 0,-2-1 0,2-1 0,-2 0 0,0 1 0,0-2 0,0 3 0,0-4 0,0 3 0,2-1 0,-1 1 0,0 0 0,1 0 0,-2 0 0,2 0 0,-2-3 0,0 3 0,1-2 0,1 1 0,-1-1 0,1 2 0,-2 0 0,2 0 0,-2-1 0,0 0 0,0-1 0,0 2 0,1-3 0,0 4 0,1-3 0,-2 3 0,0-2 0,2 1 0,-2-1 0,3 2 0,-3-2 0,0 1 0,1-2 0,0 2 0,-1-1 0,0 1 0,3-1 0,-3 1 0,4 0 0,-4-1 0,1 1 0,-1 0 0,0-2 0,0 3 0,0-3 0,0 3 0,0-2 0,3 1 0,-1-1 0,1 1 0,-3-1 0,0 1 0,0-2 0,3 2 0,-3-2 0,2 2 0,0-1 0,-2 0 0,2 0 0,-2 0 0,0 0 0,0 1 0,0-2 0,0 2 0,2-1 0,-1 1 0,0 0 0,-1 1 0,2-3 0,-2 2 0,3 0 0,-3 0 0,0 1 0,0-1 0,0 0 0,2 0 0,-1 0 0,1 0 0,-2 1 0,4-1 0,-3 0 0,2 2 0,-3 0 0,3 2 0,-1 2 0,-1-1 0,-1 4 0,0-4 0,0 2 0,0 0 0,0 0 0,0 0 0,0 0 0,0-2 0,2 1 0,-2-3 0,2 3 0,-2-3 0,0 3 0,0-2 0,1 1 0,0 0 0,1 0 0,-2-1 0,0 0 0,0-1 0,0 1 0,0 0 0,0 2 0,0-3 0,0 3 0,0-2 0,0 1 0,0-1 0,0 1 0,0-1 0,0-1 0,0 1 0,0 1 0,0-1 0,0 2 0,0-2 0,0 1 0,0-1 0,0 0 0,0 0 0,0 2 0,0-1 0,0 1 0,0-2 0,0 1 0,0-1 0,0 1 0,0 0 0,0-1 0,0 0 0,0 1 0,2-1 0,-2 2 0,2 0 0,-1-1 0,0-1 0,0 1 0,-1-2 0,3 2 0,-3-1 0,2 2 0,-2-2 0,0 1 0,0-1 0,2 1 0,-2-1 0,4 2 0,-4-3 0,2 2 0,-2-2 0,0 3 0,0-2 0,0 2 0,2-1 0,-2 1 0,2-3 0,-2 5 0,0-3 0,0 1 0,0-2 0,0 0 0,1 1 0,2 0 0,0-1 0,-1 1 0,-1-2 0,1 1 0,-2 0 0,0 0 0,0-1 0,0 0 0,0 1 0,0 0 0,0 0 0,2 0 0,-2 0 0,2-1 0,-2 1 0,0 0 0,0 0 0,0 1 0,0-1 0,0-1 0,0 1 0,0 0 0,0-1 0,0 1 0,0-1 0,0 0 0,2-1 0,-2 0 0,2-1 0,0-2 0,-2 2 0,4-1 0,-3 0 0,2 0 0,-3 0 0,4 0 0,2-5 0,0 3 0,2-5 0,-6 7 0,1-2 0,-3 3 0,3-2 0,-3 2 0,0-1 0,1 1 0,0-1 0,2 1 0,-3-1 0,2 0 0,0 0 0,0 1 0,1-1 0,-2-1 0,1 3 0,0-2 0,0 0 0,3 1 0,-3-2 0,-1 3 0,2-2 0,-1 0 0,-2 1 0,3-1 0,0 0 0,-2 0 0,3-2 0,-3 4 0,3-3 0,-4 2 0,5-2 0,-4 1 0,4-1 0,-3 1 0,3-2 0,-3 3 0,-1-3 0,-1 3 0,2 0 0,1-2 0,2 0 0,-3 1 0,3-1 0,-5 1 0,2 0 0,-2 0 0,1 0 0,-1 0 0,0 1 0,3-1 0,-3 1 0,3-1 0,-1 0 0,-2 1 0,2-2 0,-2 2 0,3-2 0,-2 3 0,0-1 0,1 2 0,-2-1 0,0 3 0,0-2 0,0 1 0,0-1 0,0 2 0,0 0 0,0 0 0,0 0 0,2-2 0,-2 3 0,3-1 0,-1 2 0,0 0 0,0 2 0,-2-3 0,0 1 0,0-3 0,0 2 0,2-1 0,-1-2 0,3 2 0,-4-1 0,2 0 0,-2 0 0,2 1 0,1 1 0,-3-3 0,3 4 0,-3-4 0,0 1 0,0 0 0,2 1 0,-2 0 0,2-1 0,-1 0 0,2 1 0,-1-2 0,1 3 0,-2-2 0,0 2 0,-1-2 0,3-1 0,-3 1 0,5 1 0,-4 0 0,3 0 0,-3-1 0,0 0 0,1 0 0,-1 0 0,-1-1 0,3 1 0,-3-1 0,1 1 0,0-1 0,0 1 0,-1 0 0,0 0 0,2 0 0,-2 0 0,3-1 0,-2 2 0,0-1 0,0 1 0,-1-2 0,3 1 0,-3 0 0,2 0 0,-2-1 0,0 2 0,1-2 0,0 3 0,0-4 0,-1 2 0,0-1 0,2 1 0,0 0 0,1 0 0,-1 0 0,-1 0 0,-1 0 0,3 0 0,-1 0 0,-2-1 0,2 2 0,-2-1 0,0 0 0,1-2 0,1 2 0,-1 0 0,-1 0 0,0-1 0,0 1 0,0 1 0,0-1 0,1 0 0,-1 0 0,3-1 0,-3 1 0,0 1 0,1-1 0,0 0 0,1-1 0,-2 1 0,2 0 0,-2-1 0,2 2 0,-2-1 0,0 0 0,0-1 0,1 0 0,0 1 0,0-1 0,2 0 0,-3 0 0,2-1 0,-2-3 0,0 0 0,0-2 0,0 2 0,1 2 0,0-1 0,0-1 0,2 1 0,-3-1 0,2 1 0,-2-2 0,1 2 0,2-3 0,-2 2 0,2-4 0,-3 4 0,2-2 0,-1 2 0,1-1 0,1 1 0,-3 0 0,0 1 0,0-2 0,2 2 0,-2-2 0,2 2 0,-2-2 0,0 3 0,2-4 0,-2 3 0,2-3 0,-2 4 0,0-2 0,0 1 0,0 0 0,0-1 0,0 2 0,2-1 0,-2 1 0,2-1 0,-2 0 0,0 2 0,0-2 0,0 0 0,0 0 0,0 1 0,0 0 0,0-1 0,0 0 0,0 0 0,0 0 0,0 0 0,0-1 0,0 0 0,0 1 0,0 1 0,0-1 0,0 0 0,0 1 0,0-1 0,0-1 0,0 2 0,2-1 0,-1 0 0,-1 0 0,0 0 0,0 2 0,3-3 0,-3 2 0,3-1 0,-1 0 0,-1 1 0,1-2 0,-2 2 0,2-2 0,-2 3 0,0-2 0,1 0 0,0 0 0,1-1 0,0 2 0,-2-3 0,2 3 0,-2-1 0,1 0 0,0-1 0,0 2 0,-1-1 0,0 0 0,3 1 0,-3-1 0,2 1 0,-2-1 0,0 0 0,0 0 0,0 0 0,0 0 0,1-2 0,0 2 0,3-2 0,-4 2 0,2 0 0,-2 0 0,0-1 0,0 0 0,0 0 0,0 1 0,2-2 0,0 2 0,-1-2 0,2 2 0,-3-1 0,0 0 0,0-1 0,0 3 0,2 0 0,-2-1 0,3-1 0,-2 1 0,1 0 0,-2 0 0,2-2 0,-2 1 0,2-1 0,-1 2 0,1 0 0,-2 0 0,0-1 0,0 1 0,0-3 0,0 3 0,3-2 0,-3 2 0,3-2 0,-3 3 0,0-2 0,0 3 0,1-5 0,1 3 0,0-2 0,-2 2 0,2 0 0,-2 0 0,0-2 0,0 2 0,0 0 0,0 0 0,0-1 0,0 0 0,3-2 0,-1 3 0,1-1 0,-3 1 0,0-1 0,0 2 0,1-3 0,1 3 0,-2-2 0,3 1 0,-3 0 0,4 0 0,-4-2 0,2 2 0,-2 0 0,2 0 0,-2 0 0,1 0 0,-1 1 0,0-1 0,0 1 0,3-1 0,-3 0 0,4 2 0,-2-2 0,2 0 0,-1 1 0,0-1 0,-3 1 0,2-1 0,-1 1 0,2-1 0,1 2 0,-2-2 0,0 2 0,-2 0 0,0 2 0,0 0 0,0 0 0,0 0 0,0 0 0,0 1 0,0-1 0,0 0 0,0 0 0,2-1 0,0 0 0,1 1 0,-3 0 0,0-1 0,0 2 0,0-1 0,3 1 0,-3-2 0,3 3 0,0-3 0,-1 3 0,0-2 0,0 2 0,-2-3 0,3 3 0,0-2 0,-1 1 0,1-1 0,-3 0 0,0 0 0,1 1 0,-1-2 0,4 1 0,-4 0 0,2-1 0,0 0 0,-1 1 0,-1-1 0,0 2 0,3-3 0,-3 2 0,3-1 0,-1 1 0,1 0 0,-3-1 0,3 1 0,0 1 0,1-1 0,-2 1 0,0 0 0,-2-3 0,0 2 0,0 0 0,0 0 0,0-1 0,2 0 0,-2 2 0,2-1 0,-2 0 0,0 0 0,0 1 0,0-1 0,1 2 0,0-2 0,0 0 0,-1-1 0,0 2 0,0-1 0,0 2 0,0-1 0,0 0 0,3-1 0,-3 1 0,2-2 0,-2 1 0,0 2 0,0-1 0,2 1 0,-2-3 0,2 2 0,-2-2 0,0 0 0,0 2 0,2-1 0,-2 2 0,2-2 0,-2 0 0,2 0 0,-2 1 0,2-2 0,-2 4 0,0-3 0,0 1 0,2-1 0,-1 0 0,0 0 0,1 0 0,-2 1 0,2 1 0,-2-2 0,0 2 0,0-3 0,0 2 0,0-2 0,0 2 0,1 0 0,1-1 0,-1 2 0,-1-3 0,2 1 0,-2 0 0,3-1 0,-3 2 0,1-2 0,-1 2 0,2-3 0,-2 2 0,0 0 0,2-1 0,-2 0 0,2 2 0,-2-1 0,0 1 0,0-1 0,0-1 0,0 1 0,0-1 0,0 1 0,0-1 0,0 1 0,0 0 0,0-1 0,0 1 0,0 0 0,0 0 0,0 0 0,0-1 0,0 1 0,0 0 0,0-2 0,0 2 0,0 0 0,0 0 0,0-2 0,0 2 0,0 0 0,-2 0 0,2-1 0,-2 0 0,2 1 0,0 0 0,0-1 0,0-1 0,2 0 0,-2-1 0,4 0 0,-3-1 0,2 0 0,-1 1 0,1-2 0,-2 1 0,1 0 0,0 0 0,4-2 0,-2 1 0,2-1 0,-2 2 0,-1 0 0,0 0 0,0-2 0,1 1 0,1-1 0,-3 1 0,2 0 0,-1 1 0,3-2 0,-1 2 0,-1-1 0,-2 1 0,-1-2 0,-1 3 0,6-3 0,-4 3 0,1-2 0,-1 2 0,0-1 0,1 0 0,-2 0 0,1 0 0,-2 1 0,3-1 0,-2 0 0,0 0 0,2-2 0,-3 3 0,4-2 0,-3 1 0,2 0 0,-1 0 0,4-2 0,-4 2 0,4-3 0,-6 3 0,5-1 0,-5 1 0,5-2 0,-2 2 0,-2-1 0,-1 1 0,2-2 0,-1 3 0,0-3 0,-1 3 0,2-3 0,-2 3 0,3-1 0,-3 0 0,0-1 0,2 2 0,-1-1 0,-1 0 0,0 1 0,0-1 0,0 0 0,2 1 0,-2 0 0,3-1 0,-2 0 0,0 0 0,0 0 0,1 1 0,-2-1 0,3 3 0,-2 0 0,0 2 0,0-1 0,-1 0 0,0 0 0,0 0 0,0 1 0,0-1 0,0 1 0,0-1 0,0 4 0,0-3 0,0 1 0,0-1 0,0 1 0,0-3 0,0 2 0,0-2 0,2 2 0,-2-1 0,2 2 0,-2-2 0,0-1 0,0 1 0,0 0 0,0 0 0,0-2 0,2 2 0,-1 0 0,2-1 0,-3 1 0,2 2 0,-2-2 0,0 2 0,0-3 0,0 1 0,0 0 0,0 0 0,0 0 0,0 0 0,0 1 0,0-1 0,0 1 0,0 1 0,0-2 0,0 1 0,0-2 0,0 4 0,0-2 0,0-1 0,0 1 0,0 0 0,0-2 0,0 4 0,0-3 0,1 2 0,1-2 0,-1 1 0,-1-1 0,0-1 0,0 1 0,0 1 0,0 0 0,0 0 0,2-1 0,-2 1 0,2-1 0,-2 1 0,2-1 0,-2 1 0,2-2 0,-2 3 0,0-2 0,2 2 0,-2-2 0,2 0 0,-2 1 0,0-1 0,0 1 0,0-1 0,2 0 0,-2 0 0,4 0 0,-3 2 0,0-2 0,-1 1 0,0-1 0,0 0 0,0 0 0,0 0 0,2-1 0,-2 1 0,3 0 0,-3-1 0,0 1 0,0 1 0,0-2 0,1 3 0,0-3 0,0 2 0,-1-1 0,0-1 0,0 1 0,0 1 0,0-2 0,0 2 0,3-1 0,-3-1 0,1 1 0,-1 1 0,2-1 0,-1-2 0,0 2 0,-1 0 0,2 0 0,-2 0 0,2 0 0,-2-1 0,0 1 0,0-1 0,0 0 0,0 2 0,2-2 0,-1 0 0,0 1 0,-1-1 0,2 1 0,-2 0 0,3-1 0,-3 2 0,0-1 0,2 0 0,-1-2 0,1 2 0,-2-1 0,3 1 0,-3-1 0,0 1 0,0 0 0,0-1 0,0 1 0,0-1 0,0 1 0,0 0 0,0 0 0,0 1 0,1-1 0,-1 0 0,2-1 0,-2-1 0,0-1 0,0-1 0,0 0 0,0-1 0,0 1 0,0 2 0,2-3 0,-2 1 0,5-2 0,-5 2 0,3-3 0,-1 3 0,1-1 0,0 0 0,-1-1 0,3 1 0,-2-1 0,-1 1 0,1-1 0,-3 3 0,0-4 0,0 4 0,1-2 0,0 2 0,2-2 0,-3 1 0,4-2 0,-3 2 0,0-1 0,-1 1 0,3-1 0,-3 1 0,1 0 0,-1 0 0,0 1 0,0-1 0,2 0 0,-1 1 0,0 0 0,-1-1 0,0-1 0,0 1 0,0-1 0,4-1 0,-4 0 0,3 1 0,-3-1 0,0 2 0,0-2 0,0 2 0,0-1 0,0 1 0,0-1 0,0 1 0,0-2 0,0 1 0,0-1 0,0 2 0,0 0 0,0 1 0,0-3 0,0 2 0,0 0 0,0-1 0,0 1 0,0 0 0,0-1 0,0 1 0,0-2 0,0 3 0,0-4 0,0 4 0,0-3 0,0 3 0,0 0 0,0-1 0,0 0 0,0 0 0,0 0 0,0-1 0,0 2 0,0-2 0,0 2 0,0 0 0,0-3 0,0 2 0,0 0 0,0-1 0,0 1 0,0-1 0,0-1 0,0 3 0,0-2 0,0 2 0,0-3 0,0 3 0,0-4 0,0 3 0,0-3 0,0 3 0,0-2 0,0 1 0,0-1 0,0 0 0,0 0 0,0 2 0,0-2 0,0 1 0,0-1 0,0 1 0,0 1 0,0 2 0,0-4 0,0 2 0,0-2 0,0 2 0,0-2 0,0 4 0,0-2 0,0 0 0,0 0 0,0 0 0,0 1 0,0-1 0,0-2 0,0 2 0,0-1 0,0 1 0,0 0 0,0 1 0,0-2 0,0 2 0,0-2 0,0 2 0,0-1 0,0 1 0,0-1 0,0 0 0,0 2 0,0-2 0,0 0 0,0 0 0,0 1 0,0 0 0,0-1 0,0 0 0,0 1 0,0-1 0,0 1 0,0-1 0,0 1 0,0-1 0,0 0 0,0 1 0,1 0 0,0 1 0,0 1 0,-1 0 0,0 2 0,0-1 0,0 4 0,0 0 0,0 2 0,0-3 0,0 4 0,0-4 0,0 4 0,0-5 0,3 0 0,-3-2 0,2 2 0,-1 0 0,0 1 0,0-2 0,-1 3 0,0-4 0,2 2 0,-2-2 0,4 1 0,-3-1 0,0 1 0,-1 0 0,0 0 0,0 0 0,2 0 0,-2-1 0,3 1 0,-3-2 0,1 2 0,0-2 0,0 1 0,1 0 0,0 2 0,2-3 0,-2 3 0,0-2 0,-2 2 0,1-3 0,1 2 0,-1 0 0,1-1 0,-2 0 0,4 1 0,-4-1 0,3 2 0,-3-2 0,1 0 0,-1-1 0,2 1 0,-2 0 0,0-2 0,0 2 0,2 2 0,-2-2 0,4 3 0,-3-3 0,1 1 0,-2-1 0,0 1 0,0 0 0,0 0 0,0-1 0,2 2 0,-2-2 0,1 1 0,-1 0 0,0 0 0,0-1 0,0-1 0,0 2 0,0 0 0,0-1 0,0 0 0,0 1 0,0 2 0,0-4 0,0 3 0,0-3 0,0 1 0,0 0 0,0 0 0,0 1 0,0 0 0,0 0 0,0 0 0,0-1 0,0 2 0,0-3 0,0 3 0,0-3 0,0 0 0,0 1 0,0 0 0,0-1 0,0 0 0,0 1 0,0 0 0,0-1 0,0 0 0,0 1 0,0 0 0,0-1 0,0 1 0,0-1 0,0 1 0,0-1 0,0 1 0,0-1 0,0 1 0,0 0 0,0-1 0,0 0 0,0 1 0,0-1 0,0-2 0,0-3 0,0 2 0,3-4 0,-2 3 0,1-2 0,0 1 0,-1 1 0,5-2 0,-4 1 0,2-1 0,1-1 0,-3 3 0,0-1 0,-2 2 0,0 1 0,1-3 0,2 2 0,-1-5 0,1 5 0,-2-5 0,3 6 0,-2-3 0,1 1 0,0-1 0,-1 2 0,-2-2 0,0 1 0,3-3 0,-2 4 0,3-2 0,-4 1 0,2-2 0,-2 3 0,2-1 0,-2 1 0,1-1 0,1 2 0,-1-5 0,-1 4 0,0-2 0,2 1 0,-2 0 0,3 1 0,-3 0 0,1 0 0,1 1 0,-2-1 0,2 0 0,-2 0 0,2-2 0,-2 1 0,0-1 0,0 3 0,2-1 0,-2 0 0,4-2 0,-4 2 0,2-3 0,-2 3 0,0-2 0,1 2 0,1-2 0,-2 2 0,0-1 0,3 1 0,-3 1 0,2-3 0,-1 2 0,2-1 0,-1 0 0,0 1 0,-2-3 0,0 4 0,2-2 0,-2 2 0,2-2 0,-1 2 0,2-4 0,-1 1 0,2 2 0,-3 0 0,0 0 0,-1 0 0,0 0 0,0 0 0,0-1 0,0 1 0,2-3 0,-2 3 0,4-2 0,-3 1 0,0-1 0,-1 3 0,0-1 0,0 0 0,2-1 0,-2 0 0,2-2 0,-2 3 0,0-1 0,0 1 0,1 0 0,1 0 0,-1-1 0,-1 1 0,4 0 0,-4 0 0,4-1 0,-4 1 0,2 1 0,-2 0 0,3-1 0,-3 1 0,0-1 0,0 1 0,0-1 0,1 1 0,0-1 0,-1 0 0,0 1 0,0-1 0,3 1 0,-3-1 0,4 0 0,-2 2 0,0-2 0,0 0 0,1 1 0,-3 1 0,0 2 0,0 1 0,0-1 0,0 1 0,0 0 0,0 2 0,0-4 0,0 1 0,0 0 0,0 1 0,0 1 0,0-1 0,0 1 0,0-2 0,0 0 0,0 0 0,0 3 0,0-2 0,0 3 0,0-5 0,0 4 0,0-3 0,0 2 0,0-2 0,0 0 0,0 0 0,0 1 0,0-2 0,0 2 0,0-2 0,0 1 0,0 0 0,0 0 0,0-1 0,0 1 0,0 0 0,0 0 0,0 0 0,0-1 0,0 0 0,0 2 0,0-2 0,0 2 0,0-1 0,0 1 0,0-2 0,0 3 0,0-1 0,0 0 0,0-1 0,0 2 0,0-3 0,0 4 0,0-4 0,0 4 0,0-3 0,0 3 0,0-4 0,0 3 0,0-3 0,0 3 0,0-3 0,0 2 0,0-1 0,0 1 0,0-2 0,0 3 0,0-1 0,0 2 0,0-4 0,0 3 0,0-2 0,2 1 0,-2-1 0,3 0 0,-3 1 0,0 1 0,0-2 0,2 2 0,-2-3 0,6 3 0,-6-2 0,5 2 0,-5-3 0,0 1 0,0 0 0,1 2 0,1-1 0,0 0 0,0 0 0,-2-1 0,0-1 0,0 1 0,0 0 0,2-2 0,-1 2 0,0 0 0,-1 0 0,0 0 0,0 1 0,0-1 0,0-1 0,0 3 0,2-3 0,-2 2 0,2-1 0,-1 1 0,1 0 0,-1 0 0,-1-1 0,2 0 0,-2 0 0,2 0 0,-2-1 0,0 1 0,0 0 0,0 0 0,1-1 0,0 2 0,1-2 0,-2 3 0,2-3 0,-2 2 0,2-1 0,-2 2 0,0-2 0,0 0 0,0-1 0,0 1 0,0 0 0,0 0 0,0 0 0,1 0 0,0 0 0,0 0 0,2 0 0,-3 0 0,2 0 0,-2 0 0,0-1 0,0 0 0,3 1 0,-3 1 0,1-1 0,-1 0 0,0 0 0,0 0 0,0 0 0,0 0 0,2 0 0,-2-1 0,2 1 0,-2 0 0,0 0 0,0-1 0,0 2 0,0-2 0,0 1 0,0-1 0,0 0 0,0 2 0,0-2 0,2 0 0,-2 1 0,2 1 0,-1-1 0,1-1 0,-1 1 0,1 1 0,-2 0 0,3-1 0,-3 0 0,0 0 0,3 1 0,-1-1 0,2 0 0,-4 0 0,2-1 0,0 1 0,-2-1 0,3 0 0,-3 1 0,0 0 0,1 0 0,0-1 0,2 0 0,-3 1 0,2-2 0,-2-1 0,2 0 0,-1-4 0,2 2 0,-1-2 0,1 3 0,2-2 0,-5 2 0,7-3 0,-4 1 0,0-3 0,0 4 0,0-2 0,-2 2 0,1-2 0,-2 3 0,2-2 0,0 1 0,0-1 0,3 0 0,-3-2 0,2 2 0,-3-3 0,-1 4 0,2-1 0,-2 1 0,3-1 0,-3 2 0,1 0 0,-1-1 0,2 0 0,0 0 0,-2 0 0,2 0 0,0 1 0,-1-1 0,2 0 0,-3 1 0,2-2 0,-1 3 0,1 0 0,1-2 0,-1-1 0,3 0 0,-3-1 0,1 3 0,-3-4 0,3 2 0,-3-1 0,3 0 0,-3 3 0,1 0 0,0-1 0,0 1 0,2 0 0,-3 0 0,3-2 0,-2 2 0,0-2 0,1 3 0,-2-2 0,5 0 0,-4 0 0,2-1 0,-3 2 0,0 0 0,0 0 0,0 0 0,0 0 0,0-1 0,0 2 0,0 0 0,0-1 0,0 1 0,0-1 0,0 0 0,0-1 0,0 1 0,0 0 0,0 0 0,0-3 0,0 3 0,0-4 0,0 4 0,0-3 0,0 3 0,0 0 0,0 0 0,0 0 0,2 0 0,-2 0 0,2 1 0,-2 0 0,0-1 0,0 0 0,2 0 0,-1 0 0,1 0 0,2-1 0,-2 2 0,-1-1 0,-1 0 0,0 1 0,2 0 0,-2 1 0,3 0 0,-2 2 0,3-1 0,-4 1 0,1 1 0,1-1 0,-1 1 0,3-2 0,-4 1 0,2 0 0,-2 0 0,2 0 0,2 2 0,-4-3 0,3 2 0,-2-1 0,0 1 0,1-1 0,1 2 0,0-2 0,4 1 0,-5-1 0,1 2 0,-3-2 0,0 1 0,3 0 0,-1 0 0,0 1 0,0-1 0,-2-1 0,2 0 0,-2-1 0,2 0 0,-2 1 0,1 0 0,0 1 0,2-1 0,-3 0 0,3 1 0,-3-1 0,1 0 0,0 0 0,3 1 0,-2-1 0,0 0 0,2-1 0,-4 1 0,3 0 0,-2 0 0,2 0 0,-3 0 0,5-1 0,-5 0 0,2 1 0,-2 0 0,0 0 0,0-2 0,0 2 0,0 0 0,0 0 0,0-1 0,0 0 0,0 1 0,0 0 0,1-1 0,-1 0 0,5 1 0,-5 0 0,2 0 0,-2-2 0,1 2 0,0 0 0,1-1 0,-2 1 0,0-2 0,0 3 0,0-1 0,0 0 0,2-1 0,-2 2 0,2-2 0,-1 0 0,0 1 0,3-1 0,-4 1 0,2 0 0,-2-2 0,0 2 0,0 0 0,0 0 0,0-1 0,0 0 0,0 1 0,0-1 0,0 1 0,0-1 0,0 1 0,0 0 0,-2-1 0,2-1 0,-3-1 0,3-2 0,3-1 0,-2 1 0,1-4 0,0 5 0,2-6 0,-2 5 0,0-2 0,-2 2 0,3-2 0,-3 3 0,3-7 0,-2 6 0,0-3 0,1 4 0,-2-1 0,3 1 0,-3 0 0,0 1 0,0-1 0,0 1 0,0-1 0,0 0 0,0 1 0,0-1 0,0 1 0,0-1 0,0 0 0,0 1 0,1-3 0,0 2 0,3-2 0,-4 2 0,6-4 0,-6 4 0,6-4 0,-4 4 0,2-2 0,-3 3 0,-1-1 0,0 0 0,2-2 0,-2 1 0,2-2 0,-1 3 0,2 0 0,-1 0 0,4-2 0,-5 2 0,3-3 0,0 1 0,-2 0 0,2 0 0,-1 2 0,-1-1 0,0 2 0,1-3 0,-1 2 0,2 0 0,-3 0 0,3 0 0,-4 0 0,4-3 0,-3 0 0,1 1 0,-2 1 0,3 0 0,-3 0 0,1 1 0,1 0 0,-2 1 0,3-1 0,-3 0 0,0 2 0,0-2 0,0 0 0,0 0 0,0 0 0,0 2 0,0-2 0,0 0 0,0 1 0,0-1 0,0 1 0,0-2 0,0 2 0,0-2 0,0 2 0,0-2 0,0 1 0,0 0 0,0 1 0,0-1 0,0-1 0,0 2 0,0-1 0,0-1 0,0-3 0,0 3 0,0-5 0,0 6 0,0-3 0,0 4 0,0-2 0,0 1 0,2-1 0,-2 1 0,2-2 0,-2 3 0,0-1 0,0-1 0,0 1 0,2 1 0,-2-2 0,2 1 0,-2 1 0,1-3 0,-1 2 0,3 0 0,-3 0 0,3-3 0,-3 3 0,3-1 0,-3 1 0,0 0 0,0 1 0,0-1 0,1 0 0,0 1 0,0-3 0,2 3 0,-3-1 0,2 0 0,-2 1 0,0-1 0,0 1 0,0-1 0,0 2 0,0 1 0,0 1 0,0 2 0,0-3 0,0 1 0,-2 1 0,2-1 0,-3 2 0,3-2 0,0 2 0,0-3 0,0 5 0,0-4 0,0 1 0,0-1 0,0 0 0,0 0 0,0 0 0,0 0 0,0 0 0,0-1 0,0 1 0,0 0 0,0 0 0,0-1 0,0 2 0,0-1 0,0 2 0,0-2 0,0 4 0,0-3 0,0 2 0,0-4 0,0 3 0,4-1 0,-4-1 0,2 2 0,-2-2 0,0-1 0,0 0 0,0 3 0,0-3 0,0 2 0,0-1 0,0 0 0,0 0 0,0 0 0,0 0 0,0-1 0,0 2 0,0 0 0,0 2 0,0-1 0,0 0 0,0-2 0,0 0 0,0 0 0,0 1 0,0-1 0,0 0 0,0 1 0,0-2 0,0 3 0,0-3 0,0 4 0,0-2 0,3 3 0,-3-3 0,4 2 0,-4-3 0,1 3 0,0-3 0,0 5 0,-1-5 0,0 2 0,0-2 0,0 2 0,0-2 0,0 0 0,0 1 0,2-1 0,-2 1 0,3 1 0,-3-2 0,1 2 0,0-2 0,0 1 0,3 1 0,-4 1 0,2-1 0,-2-1 0,0-2 0,2 3 0,-2-3 0,2 4 0,-2-3 0,0 1 0,0-1 0,1 0 0,1 0 0,-2 0 0,0-1 0,0 3 0,3-2 0,-3 1 0,2-1 0,0-1 0,-2 1 0,2 1 0,-2-2 0,0 0 0,0 1 0,2 1 0,-2-2 0,2 3 0,0-3 0,-2 0 0,3 1 0,-3 0 0,0-1 0,0 1 0,0-1 0,0 0 0,0 2 0,0-2 0,2 0 0,-1 2 0,-1-1 0,0 0 0,0-1 0,0 2 0,0-2 0,2 2 0,-2-1 0,3 1 0,-3-2 0,1 2 0,-1-1 0,2-1 0,-2 1 0,2 0 0,-2 0 0,4 0 0,-3 0 0,0 1 0,-1-2 0,2 2 0,-2-2 0,2 2 0,-2-1 0,2 1 0,-1 0 0,0-1 0,-1 0 0,2 0 0,-2-1 0,2 2 0,-2-1 0,0-1 0,1 0 0,1 1 0,-1 1 0,1-2 0,-2 1 0,2 0 0,-2-1 0,0 0 0,0 1 0,0 1 0,0-2 0,0 1 0,0 0 0,0-1 0,2 1 0,-2 0 0,2 0 0,-2 0 0,0 0 0,0-2 0,2 3 0,-2-1 0,2 0 0,0-1 0,-2 1 0,3 0 0,-3-1 0,0 0 0,0 1 0,0 0 0,0 0 0,0 0 0,1 0 0,0-1 0,0 1 0,-1 0 0,0 0 0,0 0 0,0-1 0,0 1 0,0 0 0,0-1 0,0 1 0,0-1 0,0 1 0,2-1 0,-2-1 0,0-3 0,0 1 0,0-5 0,1 5 0,2-4 0,-3 4 0,0-3 0,3 1 0,0 0 0,5-4 0,-5 4 0,5-8 0,-7 8 0,5-4 0,-6 6 0,2-6 0,-1 5 0,1-4 0,-2 5 0,0 0 0,0 0 0,0-1 0,3 0 0,-3 1 0,2-1 0,-1 1 0,0-1 0,2-1 0,0 3 0,0-3 0,2-2 0,-2 3 0,-1-1 0,-2 2 0,0-1 0,0-1 0,0 2 0,0-2 0,0 1 0,0 1 0,0 0 0,0-1 0,3 1 0,-2-1 0,1 0 0,1 0 0,-3 1 0,1-2 0,-1 1 0,4-3 0,-2 3 0,0-2 0,1 2 0,-3 0 0,0 0 0,1-1 0,0 2 0,0-3 0,-1 2 0,0-2 0,0 2 0,0-2 0,0 4 0,0 0 0,0-2 0,0 1 0,0-1 0,0 3 0,0-3 0,0 2 0,0 0 0,0-1 0,0 0 0,0 0 0,0-1 0,0 1 0,0 0 0,0 0 0,0-1 0,0 1 0,0 0 0,0-1 0,0 2 0,0-1 0,0-1 0,0 1 0,0-3 0,0 3 0,0-3 0,0 2 0,0 0 0,3 1 0,-3 1 0,2-2 0,-2 1 0,0 0 0,1-1 0,0 1 0,0-2 0,-1 2 0,0-1 0,0 1 0,0 0 0,0 1 0,2-3 0,-2 2 0,2-1 0,-2 2 0,2-1 0,-1 1 0,0-1 0,-1 0 0,0 2 0,0 1 0,0 1 0,0 0 0,2 0 0,-2 0 0,3 0 0,-3 0 0,2 3 0,-1-2 0,1 4 0,-2-5 0,2 2 0,-2-3 0,2 5 0,-2-4 0,2 3 0,-2-3 0,2 3 0,-2-2 0,0 2 0,0-3 0,0 2 0,0-2 0,0 2 0,0-2 0,0 1 0,2-1 0,1 1 0,-1-1 0,1 1 0,-3-2 0,2 1 0,-2 0 0,3 2 0,-2-1 0,3 3 0,-3-4 0,5 4 0,-6-5 0,5 4 0,-5-3 0,4 2 0,-4-3 0,3 0 0,-3 1 0,3 0 0,-3 0 0,0-1 0,0 1 0,0 0 0,0 0 0,0 0 0,0 1 0,0-1 0,0 2 0,3 0 0,-3-1 0,2 2 0,-2-3 0,0 2 0,4 0 0,-3-1 0,3 1 0,-4-2 0,0 0 0,0 0 0,1 1 0,-1-1 0,3 1 0,-3-1 0,0 1 0,1-2 0,1 1 0,-2 0 0,0 0 0,0-1 0,0 1 0,0 0 0,0-1 0,0 2 0,0-3 0,3 2 0,-3-1 0,2 1 0,-2-2 0,0-1 0,0-1 0,0 0 0,1 0 0,0 0 0,5-3 0,-5 3 0,4-4 0,-4 3 0,2-3 0,-1 3 0,4-7 0,-6 7 0,3-6 0,-1 6 0,-1 0 0,0 1 0,1-1 0,-2 0 0,3-2 0,-1 3 0,1-3 0,0 2 0,-2-1 0,1 0 0,-2 2 0,0-1 0,0 1 0,0-1 0,0 2 0,0-1 0,0 0 0,0-1 0,0 1 0,0-2 0,0 1 0,0 2 0,0-2 0,0 1 0,0 0 0,0-1 0,0 1 0,0-2 0,0 2 0,0-1 0,0 0 0,2 0 0,-2 1 0,2 0 0,-2 1 0,2-2 0,-2 1 0,5-4 0,-5 4 0,6-5 0,-6 4 0,5-3 0,-3 5 0,0-6 0,-2 5 0,2-2 0,-2 2 0,1-1 0,-1 1 0,3 0 0,-3 1 0,1-1 0,-1 0 0,3 1 0,-3 0 0,2-1 0,-2 0 0,1 0 0,1 0 0,-1 0 0,1 1 0,0-1 0,2 0 0,-2 1 0,1 0 0,-2-1 0,3 0 0,-2 1 0,0-1 0,2 1 0,-2-1 0,1 0 0,-3 2 0,0 1 0,0 3 0,0-1 0,2 2 0,1-3 0,-1 4 0,0-4 0,-2 4 0,0-4 0,1 3 0,-1-2 0,3 7 0,-3-7 0,2 3 0,-2-3 0,3-1 0,-3 0 0,5 1 0,-5-1 0,4-1 0,-4 1 0,4 0 0,-2 0 0,1 3 0,0-3 0,-1 3 0,-2-3 0,0 2 0,0-2 0,0 1 0,0-1 0,0 1 0,1 1 0,2-1 0,-1 1 0,2 1 0,-3-2 0,4 3 0,-4-3 0,1 3 0,-2-4 0,3 5 0,-2-6 0,4 5 0,-5-3 0,3 3 0,-3-4 0,0 2 0,0-1 0,0-2 0,0 3 0,0-3 0,0 0 0,0 3 0,0-2 0,0 3 0,2-3 0,-2 1 0,2-2 0,-2 5 0,0-3 0,0 3 0,0-2 0,0 1 0,0-2 0,0 2 0,0-3 0,0 3 0,0-4 0,0 3 0,0-2 0,0 6 0,0-6 0,0 5 0,0-4 0,0 0 0,0-1 0,0-1 0,0 0 0,0 3 0,0-3 0,0 3 0,0-2 0,0 0 0,0-1 0,0-1 0,0 0 0,0-2 0,0-1 0,2 0 0,-2 1 0,3-3 0,-3 3 0,1-3 0,-1 2 0,2 0 0,-2-1 0,4-3 0,-2 1 0,2-2 0,-4 4 0,2-4 0,-2 1 0,1 4 0,-1-3 0,0 5 0,0-3 0,0-2 0,0 4 0,0-5 0,0 5 0,0-2 0,0 1 0,0 1 0,0-3 0,0 3 0,0-2 0,3 0 0,-3 2 0,3-3 0,-3 3 0,0-3 0,0 4 0,2-6 0,-2 5 0,5-3 0,-3 3 0,5-5 0,-5 5 0,3-2 0,-5 3 0,0-2 0,1 0 0,0-1 0,1-1 0,-2 3 0,0-1 0,0 0 0,2 1 0,0-1 0,1 0 0,2 0 0,-3 0 0,2 0 0,-2 2 0,0-2 0,1 2 0,-3 0 0,4 0 0,-2 0 0,0-1 0,1 1 0,-2-1 0,1 1 0,1-1 0,1 2 0,-4-3 0,2 3 0,-1-2 0,-1 1 0,5 0 0,-3-1 0,2 0 0,-2 0 0,1 2 0,-2-3 0,2 2 0,-3 0 0,4-1 0,-3 1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25BF-38FB-5248-A10F-685CC071FC77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99EBA-E1B7-7041-BF7D-2F4D55B384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8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Figure 2.</a:t>
            </a:r>
            <a:r>
              <a:rPr lang="en-AU" b="0" dirty="0"/>
              <a:t> Univariate classification results for ASD and schizophrenia. A: Results from region-based classification analysis. For ASD, the bilateral superior frontal gyrus yielded a statistically significant balanced accuracy (55.95 +/- 0.52, p=4.58e-04, BH-adjusted p=2.20e-02). For schizophrenia, the all yielded significant balanced classification accuracies. right postcentral gyrus (67.23 +/- 2.49, p=1.00e-03, BH-adjusted p=4.07e-02), right amygdala (66.82 +/- 2.12, p=1.32e-03, BH-adjusted p=4.07e-02), and left banks of the superior temporal sulcus (66.64 +/- 1.97, p=1.49e-03, BH-adjusted p=4.07e-02)</a:t>
            </a:r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96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CA69-A51F-78E9-4D82-39A7517DA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D56EE-03C3-BDD7-B15D-E8C7ECD0A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C8D1-F4B0-2B05-B849-42154EB9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22CA-218E-F162-C8C3-F3FCAD4B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0530E-E2C4-C5DC-948C-D068E824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9039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C984B-48B1-5917-792F-53C0A458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8F43-14DD-F00F-CF2E-7D111248A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711D-7F8F-7873-41B7-A552E770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CB580-69AB-D0B8-BEED-A25F682D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3102-C448-611D-4B32-00362856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2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1359D-BCD4-DAFF-576D-235DC603B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934E8-9232-52CA-65AA-A38A7C2F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BC7C-4F4B-7D7C-C884-AC6ACDF83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23DCA-4A9B-3D10-9171-DF0BA0A2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B3FC5-C5DF-1C48-1309-5EE1D3F4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61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EBD0-488E-63E0-EB41-260AB726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94CD-CFFE-B492-532E-843D0FF7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FE47-6853-7B6E-A191-DE05F5C9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F7E22-B7C3-D088-C72F-CEABD1E6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7335-F165-7387-747A-079DBF3A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78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FAB1-4F3E-A71F-963E-93BD0474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03980-DF78-2068-93DC-41E2F9A6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5ED5-4423-DC1D-B0AC-3A2B10DB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C58E4-3511-1295-6EED-004D89FA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65BF3-8E46-AE52-134C-788DA22C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044-7FA5-E810-069E-FE55CD74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B2C0-D156-7503-5BCD-A8D7250F9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70983-53E4-0014-1996-022418375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87A5-C5F4-E30A-D5D1-29072FC4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FE7A-C8DD-190B-45AA-37F71905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48348-C05B-0C9F-B2D8-F8B367B8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9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3EFC-0391-DAD3-7BBD-06AF778E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14F95-87F5-8980-E5AB-BE1EA105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72850-2951-6BB1-4DA8-C3A5873F6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C431-E3D6-B34B-B8C2-2DACB5DF9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5B57E-334E-22FC-FE22-6382F7FAE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7F2B2-115C-0691-0346-22D3345C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F96CC-61E6-6082-35B8-D25061D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90FD6-5A4B-6F3A-7512-9BF49D63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31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4F59-1A21-F4BD-5BDD-9143E9BA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D7BAB-F884-60C6-9B85-D6831A47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DB58A-1426-B319-FC91-C291E9CF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0FCE7-9BE6-6AD2-F2BA-E9DE014C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3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9F00D-F8DE-80ED-2172-F5689BEE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5BEA6-F42D-4987-A651-5031D47B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D7741-4079-646A-98F3-99C181EE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21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239D-1A98-D20C-4D4B-ED098B5A3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5DD0-9CDF-79D1-047D-F6A5F4FB8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F55C7-948D-7F28-403A-CEF0F8D06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839CA-847E-A7DF-41F5-D8C34AF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876B-699E-FE47-EA09-55B8008F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7CAD-DA62-6BA3-4537-123552FD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47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C156-3959-E15D-7E29-AC972F8B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222A4-58FC-F382-8F08-881EFEC6D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695F4-F8C9-63AC-1DB0-E72213CCD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0A0C2-A807-2C6C-1F9F-393A85C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0158A-FACC-2F81-24B3-75DBA338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65BBF-8EB7-47C9-DD97-0347276E4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5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19ECD-05D3-D69B-C37B-DDBBD90F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AFF1-6FD1-8439-07C8-3FEE1C4D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0DA1-58E1-658C-676E-61B137E1D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CEF28-BAF3-2F42-8A48-BEDCC636B943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2D28-2A8E-1CD9-E124-E7968AC05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7C0D-62EF-9B9B-5A1A-D1A20F62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10F8-C813-7441-8B94-96C2C4A349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072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60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12" Type="http://schemas.openxmlformats.org/officeDocument/2006/relationships/customXml" Target="../ink/ink3.xm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5" Type="http://schemas.openxmlformats.org/officeDocument/2006/relationships/image" Target="../media/image5.png"/><Relationship Id="rId10" Type="http://schemas.openxmlformats.org/officeDocument/2006/relationships/customXml" Target="../ink/ink2.xm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24646164-E8E0-9630-9027-5B33BFCB130D}"/>
              </a:ext>
            </a:extLst>
          </p:cNvPr>
          <p:cNvSpPr txBox="1"/>
          <p:nvPr/>
        </p:nvSpPr>
        <p:spPr>
          <a:xfrm>
            <a:off x="28363" y="-27057"/>
            <a:ext cx="18964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4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B8EFC3-E11D-F190-1C28-264070DDADB7}"/>
              </a:ext>
            </a:extLst>
          </p:cNvPr>
          <p:cNvSpPr txBox="1"/>
          <p:nvPr/>
        </p:nvSpPr>
        <p:spPr>
          <a:xfrm>
            <a:off x="1320062" y="47028"/>
            <a:ext cx="3397908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2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+ Bivariate</a:t>
            </a:r>
            <a:endParaRPr lang="en-AU" sz="202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B56827-B4BE-6BAF-78B0-2F090C6734DA}"/>
              </a:ext>
            </a:extLst>
          </p:cNvPr>
          <p:cNvGrpSpPr/>
          <p:nvPr/>
        </p:nvGrpSpPr>
        <p:grpSpPr>
          <a:xfrm>
            <a:off x="176796" y="540975"/>
            <a:ext cx="2068661" cy="1005247"/>
            <a:chOff x="314255" y="961858"/>
            <a:chExt cx="4918819" cy="2390256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38B4431-7EF0-76D5-18DD-C99860E85721}"/>
                </a:ext>
              </a:extLst>
            </p:cNvPr>
            <p:cNvCxnSpPr>
              <a:cxnSpLocks/>
            </p:cNvCxnSpPr>
            <p:nvPr/>
          </p:nvCxnSpPr>
          <p:spPr>
            <a:xfrm>
              <a:off x="2802410" y="1560682"/>
              <a:ext cx="0" cy="12607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EA9494D-0489-31FE-9670-379B98F38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65" t="68441" r="6149" b="20581"/>
            <a:stretch/>
          </p:blipFill>
          <p:spPr>
            <a:xfrm>
              <a:off x="2463918" y="2982782"/>
              <a:ext cx="2769156" cy="3693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9579B7F-89C3-77BF-3F13-FDB1812C53E4}"/>
                </a:ext>
              </a:extLst>
            </p:cNvPr>
            <p:cNvGrpSpPr/>
            <p:nvPr/>
          </p:nvGrpSpPr>
          <p:grpSpPr>
            <a:xfrm>
              <a:off x="314255" y="1100299"/>
              <a:ext cx="2213765" cy="1881700"/>
              <a:chOff x="6161454" y="8778319"/>
              <a:chExt cx="2415813" cy="2053441"/>
            </a:xfrm>
          </p:grpSpPr>
          <p:pic>
            <p:nvPicPr>
              <p:cNvPr id="17" name="Picture 16" descr="Vector image of side view of human brain in pink">
                <a:extLst>
                  <a:ext uri="{FF2B5EF4-FFF2-40B4-BE49-F238E27FC236}">
                    <a16:creationId xmlns:a16="http://schemas.microsoft.com/office/drawing/2014/main" id="{F7BEAE59-96F3-D39E-5FAE-A1D1E7B23D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61454" y="8778319"/>
                <a:ext cx="2415813" cy="20534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C322A70-B74F-F0B2-1479-148245836BC3}"/>
                  </a:ext>
                </a:extLst>
              </p:cNvPr>
              <p:cNvSpPr/>
              <p:nvPr/>
            </p:nvSpPr>
            <p:spPr>
              <a:xfrm>
                <a:off x="6951059" y="10035641"/>
                <a:ext cx="194717" cy="194717"/>
              </a:xfrm>
              <a:prstGeom prst="ellipse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257129">
                  <a:defRPr/>
                </a:pPr>
                <a:endParaRPr lang="en-AU" sz="101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7B5932-156E-D790-37F4-F6E1E8CB9DD2}"/>
                    </a:ext>
                  </a:extLst>
                </p14:cNvPr>
                <p14:cNvContentPartPr/>
                <p14:nvPr/>
              </p14:nvContentPartPr>
              <p14:xfrm>
                <a:off x="2371254" y="961858"/>
                <a:ext cx="2654677" cy="525347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7B5932-156E-D790-37F4-F6E1E8CB9D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9220" y="949831"/>
                  <a:ext cx="2678263" cy="54892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2F8C665-3917-61F6-4C4D-DB24B6B77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01" y="1647672"/>
              <a:ext cx="927983" cy="1074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E8A4EB-A0AD-A3AB-A9DC-F8CA71305B74}"/>
              </a:ext>
            </a:extLst>
          </p:cNvPr>
          <p:cNvGrpSpPr/>
          <p:nvPr/>
        </p:nvGrpSpPr>
        <p:grpSpPr>
          <a:xfrm>
            <a:off x="182213" y="2095441"/>
            <a:ext cx="2064059" cy="965127"/>
            <a:chOff x="314255" y="4483846"/>
            <a:chExt cx="4907876" cy="229485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4C9346C-F354-E84F-CAAD-41A57815B3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65" t="5273" r="6149" b="82093"/>
            <a:stretch/>
          </p:blipFill>
          <p:spPr>
            <a:xfrm>
              <a:off x="2452975" y="6477812"/>
              <a:ext cx="2769156" cy="3008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AD8CB66-649B-7B67-AA50-2B6ED405B0E8}"/>
                </a:ext>
              </a:extLst>
            </p:cNvPr>
            <p:cNvGrpSpPr/>
            <p:nvPr/>
          </p:nvGrpSpPr>
          <p:grpSpPr>
            <a:xfrm>
              <a:off x="2371200" y="4483846"/>
              <a:ext cx="2703561" cy="441505"/>
              <a:chOff x="5742870" y="3094155"/>
              <a:chExt cx="2397783" cy="518065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2C06F95E-938E-30C1-57A1-90E38F7AC2CA}"/>
                      </a:ext>
                    </a:extLst>
                  </p14:cNvPr>
                  <p14:cNvContentPartPr/>
                  <p14:nvPr/>
                </p14:nvContentPartPr>
                <p14:xfrm>
                  <a:off x="5755612" y="3094155"/>
                  <a:ext cx="2371752" cy="518065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2C06F95E-938E-30C1-57A1-90E38F7AC2C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744511" y="3079466"/>
                    <a:ext cx="2393954" cy="547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D2675836-793A-A3D4-2B91-B6EFE5600289}"/>
                      </a:ext>
                    </a:extLst>
                  </p14:cNvPr>
                  <p14:cNvContentPartPr/>
                  <p14:nvPr/>
                </p14:nvContentPartPr>
                <p14:xfrm>
                  <a:off x="5742870" y="3124359"/>
                  <a:ext cx="2397783" cy="479215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D2675836-793A-A3D4-2B91-B6EFE560028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731765" y="3109683"/>
                    <a:ext cx="2419993" cy="50856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CE278DC-6923-3347-9A6E-FF5E4F467B36}"/>
                </a:ext>
              </a:extLst>
            </p:cNvPr>
            <p:cNvGrpSpPr/>
            <p:nvPr/>
          </p:nvGrpSpPr>
          <p:grpSpPr>
            <a:xfrm>
              <a:off x="314255" y="4535755"/>
              <a:ext cx="2226873" cy="1892843"/>
              <a:chOff x="7992844" y="4027677"/>
              <a:chExt cx="1902323" cy="1616975"/>
            </a:xfrm>
          </p:grpSpPr>
          <p:pic>
            <p:nvPicPr>
              <p:cNvPr id="27" name="Picture 2" descr="Vector image of side view of human brain in pink">
                <a:extLst>
                  <a:ext uri="{FF2B5EF4-FFF2-40B4-BE49-F238E27FC236}">
                    <a16:creationId xmlns:a16="http://schemas.microsoft.com/office/drawing/2014/main" id="{C4B14933-1D44-C6C1-D49E-D4D81C5CB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2844" y="4027677"/>
                <a:ext cx="1902323" cy="1616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91E3CAD-142F-4FE3-08FB-3A276A7C8ED1}"/>
                  </a:ext>
                </a:extLst>
              </p:cNvPr>
              <p:cNvGrpSpPr/>
              <p:nvPr/>
            </p:nvGrpSpPr>
            <p:grpSpPr>
              <a:xfrm>
                <a:off x="8327201" y="4149757"/>
                <a:ext cx="967379" cy="764319"/>
                <a:chOff x="8770765" y="3266014"/>
                <a:chExt cx="1147924" cy="90696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5D4BDF-F2C2-928D-F849-C153D7DA1DBA}"/>
                    </a:ext>
                  </a:extLst>
                </p:cNvPr>
                <p:cNvSpPr/>
                <p:nvPr/>
              </p:nvSpPr>
              <p:spPr>
                <a:xfrm>
                  <a:off x="8770765" y="3944271"/>
                  <a:ext cx="228709" cy="228709"/>
                </a:xfrm>
                <a:prstGeom prst="ellipse">
                  <a:avLst/>
                </a:prstGeom>
                <a:solidFill>
                  <a:srgbClr val="4471C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57129">
                    <a:defRPr/>
                  </a:pPr>
                  <a:endParaRPr lang="en-AU" sz="101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5AD91B8-FE49-160A-2934-CE6567C147E9}"/>
                    </a:ext>
                  </a:extLst>
                </p:cNvPr>
                <p:cNvSpPr/>
                <p:nvPr/>
              </p:nvSpPr>
              <p:spPr>
                <a:xfrm>
                  <a:off x="9689980" y="3266014"/>
                  <a:ext cx="228709" cy="228709"/>
                </a:xfrm>
                <a:prstGeom prst="ellipse">
                  <a:avLst/>
                </a:prstGeom>
                <a:solidFill>
                  <a:srgbClr val="C10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257129">
                    <a:defRPr/>
                  </a:pPr>
                  <a:endParaRPr lang="en-AU" sz="1012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07C5F2A-27FF-89F9-F209-85D5E0E70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14557" y="4326298"/>
                <a:ext cx="595994" cy="42611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CC8B59-43B0-D918-EA8B-7AA7F771AABC}"/>
                </a:ext>
              </a:extLst>
            </p:cNvPr>
            <p:cNvCxnSpPr>
              <a:cxnSpLocks/>
            </p:cNvCxnSpPr>
            <p:nvPr/>
          </p:nvCxnSpPr>
          <p:spPr>
            <a:xfrm>
              <a:off x="2816170" y="5105781"/>
              <a:ext cx="0" cy="12607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C0A378F-A795-0E67-04EF-22432E867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1594" r="726"/>
            <a:stretch/>
          </p:blipFill>
          <p:spPr>
            <a:xfrm>
              <a:off x="3055011" y="5150188"/>
              <a:ext cx="902815" cy="959661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B364561-A302-1024-B340-8A69D7E88A6C}"/>
              </a:ext>
            </a:extLst>
          </p:cNvPr>
          <p:cNvSpPr txBox="1"/>
          <p:nvPr/>
        </p:nvSpPr>
        <p:spPr>
          <a:xfrm>
            <a:off x="714420" y="1598824"/>
            <a:ext cx="2124167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+</a:t>
            </a:r>
            <a:endParaRPr lang="en-AU" sz="24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0A20926-6552-5618-2BEB-3C3506E4849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5282588" y="452063"/>
            <a:ext cx="2730622" cy="135713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891C6F8-0532-323E-937F-B1E0BBA14FFF}"/>
              </a:ext>
            </a:extLst>
          </p:cNvPr>
          <p:cNvSpPr txBox="1"/>
          <p:nvPr/>
        </p:nvSpPr>
        <p:spPr>
          <a:xfrm>
            <a:off x="7337514" y="209585"/>
            <a:ext cx="20314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Schizophrenia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1713AE3-9CD3-8373-DADC-775D0BEFBBB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5077192" y="2200444"/>
            <a:ext cx="2811815" cy="129776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2643B27-633B-9DFC-D3F5-8E2DF535240C}"/>
              </a:ext>
            </a:extLst>
          </p:cNvPr>
          <p:cNvSpPr txBox="1"/>
          <p:nvPr/>
        </p:nvSpPr>
        <p:spPr>
          <a:xfrm>
            <a:off x="7303114" y="1941908"/>
            <a:ext cx="20314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Bipolar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7FFFAA4-FDE3-D3E5-861D-A9067FFCC193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/>
          <a:stretch/>
        </p:blipFill>
        <p:spPr>
          <a:xfrm>
            <a:off x="5185863" y="4038420"/>
            <a:ext cx="2735083" cy="138627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DF39F06-67E3-1E29-5CEE-EE26A977EAE7}"/>
              </a:ext>
            </a:extLst>
          </p:cNvPr>
          <p:cNvSpPr txBox="1"/>
          <p:nvPr/>
        </p:nvSpPr>
        <p:spPr>
          <a:xfrm>
            <a:off x="7303114" y="3810203"/>
            <a:ext cx="203149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ASD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88D9C5-39F6-9D2C-8933-2AFC14CA8A9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51373" y="434869"/>
            <a:ext cx="2627490" cy="1507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099DD-2EB3-3ED4-185B-9C173C484D5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08504" y="2021668"/>
            <a:ext cx="1662284" cy="1407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48A0E3-AA9A-E40E-BE49-5D733A93C262}"/>
              </a:ext>
            </a:extLst>
          </p:cNvPr>
          <p:cNvSpPr txBox="1"/>
          <p:nvPr/>
        </p:nvSpPr>
        <p:spPr>
          <a:xfrm>
            <a:off x="5185863" y="1632188"/>
            <a:ext cx="4425701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Nulls should be 1000x of 10-repeat 10-fold CV, where each point in the histogram is one value from the 10-fold 10-repeat shuffled dataset</a:t>
            </a:r>
            <a:endParaRPr lang="en-AU" sz="1575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88EC4-C493-75E7-B9A1-5558F45842A8}"/>
              </a:ext>
            </a:extLst>
          </p:cNvPr>
          <p:cNvSpPr txBox="1"/>
          <p:nvPr/>
        </p:nvSpPr>
        <p:spPr>
          <a:xfrm>
            <a:off x="8440996" y="864522"/>
            <a:ext cx="4425701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dirty="0">
                <a:highlight>
                  <a:srgbClr val="FFFF00"/>
                </a:highlight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Add summary violin spaghetti plot</a:t>
            </a:r>
            <a:endParaRPr lang="en-AU" sz="1575" dirty="0">
              <a:highlight>
                <a:srgbClr val="FFFF00"/>
              </a:highlight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99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2023-03-19T08:53:07Z</dcterms:created>
  <dcterms:modified xsi:type="dcterms:W3CDTF">2023-03-19T08:53:30Z</dcterms:modified>
</cp:coreProperties>
</file>