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95" r:id="rId2"/>
  </p:sldIdLst>
  <p:sldSz cx="7543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>
        <p:scale>
          <a:sx n="64" d="100"/>
          <a:sy n="64" d="100"/>
        </p:scale>
        <p:origin x="22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7:24:53.535"/>
    </inkml:context>
    <inkml:brush xml:id="br0">
      <inkml:brushProperty name="width" value="0.05" units="cm"/>
      <inkml:brushProperty name="height" value="0.05" units="cm"/>
      <inkml:brushProperty name="color" value="#FB6601"/>
    </inkml:brush>
  </inkml:definitions>
  <inkml:trace contextRef="#ctx0" brushRef="#br0">0 365 24575,'0'-3'0,"0"-1"0,0 1 0,3 0 0,-3 0 0,2 0 0,-2-1 0,2 1 0,3 0 0,-4 2 0,2-3 0,-3 1 0,1 1 0,1-1 0,2-1 0,-4 4 0,6-4 0,-6 0 0,2 2 0,-2 0 0,0-2 0,0 2 0,2 0 0,-2-1 0,5-1 0,-5 2 0,0-1 0,0 0 0,0 0 0,1 0 0,-1-1 0,4 0 0,-2 2 0,0-1 0,-2 0 0,0 2 0,0-3 0,0 1 0,0 1 0,1-1 0,2-4 0,1 4 0,0-5 0,-4 6 0,5-6 0,-5 6 0,4-5 0,-4 4 0,3-2 0,-2 2 0,-1-2 0,0 2 0,0-2 0,0 1 0,2-2 0,0 4 0,2-3 0,-4 1 0,5-1 0,-5 2 0,3 0 0,-3-1 0,0 1 0,0 2 0,0-4 0,0 1 0,0 2 0,2-4 0,-2 4 0,3-2 0,-3 1 0,0 0 0,0-2 0,0 2 0,0 1 0,2-1 0,-2 0 0,3-2 0,-3 0 0,0 2 0,0 0 0,0 0 0,2-1 0,-1 0 0,4-1 0,-5 1 0,1-1 0,-1 2 0,0 1 0,0 0 0,4-4 0,-4 4 0,2-3 0,-2 1 0,0-1 0,0 1 0,0 3 0,0-4 0,0 4 0,3-4 0,0 5 0,-1-1 0,0 2 0,-4 4 0,0-1 0,-1 1 0,0-1 0,3 3 0,0-2 0,0 5 0,0-6 0,0 3 0,0-3 0,0 2 0,0 0 0,0 0 0,0-2 0,0 3 0,0 1 0,0-1 0,0 0 0,0-1 0,0-4 0,0 4 0,0-4 0,0 0 0,0 2 0,0-1 0,0 1 0,0 1 0,0 2 0,0-3 0,0 2 0,0-4 0,0 6 0,0-6 0,0 6 0,0-2 0,0-2 0,0-2 0,0 4 0,0-2 0,0 1 0,0-3 0,0 4 0,0-2 0,3 2 0,-3 0 0,3 0 0,-3 0 0,2 1 0,-2-5 0,2 6 0,-2-6 0,0 5 0,2-3 0,0 3 0,0-4 0,-2 3 0,0-2 0,2 2 0,-2-2 0,2 2 0,2-3 0,-4 2 0,4-1 0,-4-3 0,4 2 0,-4 2 0,2-2 0,-2 5 0,4-5 0,-3 3 0,2-4 0,-3 2 0,0-1 0,0 4 0,0-5 0,0 6 0,0-4 0,1 2 0,1 0 0,-1-2 0,-1-1 0,0 2 0,0-2 0,0 3 0,3-2 0,-3 4 0,2-5 0,1 3 0,-3-2 0,1-2 0,-1 2 0,0-1 0,0 0 0,0 3 0,0-4 0,0 3 0,0-1 0,0-1 0,0 2 0,0-4 0,0 2 0,0 1 0,0-2 0,0 4 0,0-2 0,0 3 0,0-6 0,0 3 0,0 0 0,0-3 0,0 2 0,0 0 0,0-1 0,0 1 0,4 0 0,-4-1 0,4 0 0,-4 2 0,4-3 0,-3 3 0,2-1 0,-2 0 0,-1-1 0,0 1 0,0 0 0,0 1 0,0-1 0,1 2 0,1-2 0,0 0 0,1 1 0,-3 0 0,4 0 0,-4-2 0,4 0 0,-4 1 0,0 2 0,0-4 0,0 5 0,0-3 0,2-2 0,-2 3 0,3 1 0,-3-2 0,1 3 0,1-2 0,0 0 0,-2-1 0,0 2 0,0-4 0,0 3 0,0-1 0,0-2 0,0 3 0,0-1 0,0-1 0,0 1 0,0-3 0,0-1 0,0-3 0,1-1 0,0 1 0,2 2 0,-3-3 0,0 2 0,0-2 0,0 1 0,0-4 0,0 3 0,0-2 0,3 2 0,-3 2 0,2-5 0,-2 5 0,2-6 0,1 6 0,0-3 0,-1 3 0,-2 0 0,0-1 0,2 1 0,0 1 0,1-4 0,0 1 0,1-1 0,-3 2 0,2-1 0,-3 3 0,5 0 0,-5-1 0,3 0 0,-2-4 0,2 2 0,0-1 0,-1 1 0,2 0 0,-4 2 0,5-1 0,-5 0 0,1 2 0,-1-2 0,4-1 0,-4 1 0,3-5 0,-2 6 0,-1-4 0,3 4 0,0-1 0,0 0 0,1 1 0,0-4 0,-3 4 0,-1 1 0,0-4 0,4 4 0,-4-2 0,5-1 0,-5 0 0,2 3 0,-2-3 0,0 1 0,0-3 0,0 4 0,0-2 0,2 2 0,0-3 0,1 2 0,-2-2 0,1 3 0,-2-4 0,0 4 0,0-1 0,3 0 0,-3 1 0,2 0 0,-2-2 0,3 4 0,-3 1 0,4 0 0,-4 2 0,0 3 0,0-1 0,0-1 0,1 5 0,2-3 0,4 6 0,-4-6 0,2 4 0,-5-5 0,4 4 0,-2-4 0,0 4 0,-2-4 0,0 0 0,0-2 0,2 4 0,-1-2 0,0 2 0,-1-3 0,0 1 0,0-1 0,0-2 0,4 3 0,-4-2 0,1 4 0,-1-2 0,0 0 0,0-1 0,0-2 0,0 3 0,0 0 0,0-3 0,0 2 0,0 0 0,0-1 0,0 1 0,0 0 0,0 1 0,0-4 0,0 4 0,0-1 0,-1-1 0,1 1 0,-4 1 0,4-3 0,0 2 0,0 0 0,0 0 0,0-1 0,0-2 0,0-5 0,0 0 0,0-3 0,0 5 0,0-4 0,0 3 0,0-2 0,4-2 0,-3 1 0,4-1 0,0-2 0,-2-4 0,0 4 0,0-1 0,1 3 0,-3 2 0,6-4 0,-7 8 0,4-3 0,-4-4 0,0-1 0,0 3 0,0-2 0,0 6 0,1-3 0,-1 2 0,4-2 0,-2 3 0,4-1 0,-6 1 0,0-2 0,0 1 0,6-3 0,-5 4 0,5-3 0,-6 2 0,4 1 0,-3 0 0,1-1 0,-1 3 0,1-2 0,0 0 0,-1-1 0,-1 2 0,0-4 0,0 3 0,0-1 0,0 1 0,0 1 0,0-2 0,0 1 0,0 1 0,0 0 0,0-2 0,0 1 0,3-4 0,-1 2 0,2-1 0,-2 3 0,-2-1 0,0 3 0,0-4 0,0 0 0,0 3 0,0-4 0,0 4 0,0-2 0,2 0 0,-2 0 0,3-1 0,-3 4 0,0-5 0,3 4 0,-3-7 0,4 7 0,-2-6 0,-1 4 0,-1-2 0,0 2 0,0 0 0,0 2 0,3-4 0,-3 2 0,2-2 0,-2 2 0,0-2 0,4 3 0,-2-3 0,0 4 0,3-3 0,-4 3 0,1-3 0,-2 3 0,1-3 0,1 1 0,0-1 0,1 2 0,-3 1 0,1-3 0,3 2 0,-4 1 0,4-2 0,-4 3 0,0-2 0,0-1 0,4 2 0,-2 0 0,1-1 0,0 1 0,-2-2 0,-1 1 0,4 0 0,-4 0 0,1 2 0,-1 2 0,0 3 0,0 5 0,0-4 0,0 3 0,0-4 0,0 5 0,0 0 0,0 1 0,0-3 0,3 0 0,-3-4 0,2 2 0,-2 0 0,0 1 0,0-1 0,0 2 0,0-4 0,0 1 0,0-2 0,0 3 0,0-4 0,0 5 0,0-2 0,0 3 0,0-4 0,0 5 0,0-5 0,0 6 0,0-6 0,0 3 0,0-2 0,3 0 0,-3 0 0,3 0 0,-3 0 0,0 2 0,0 0 0,0 3 0,0-1 0,0-2 0,0-3 0,0 1 0,0 1 0,0 2 0,0-3 0,0 3 0,0-4 0,0 3 0,0-2 0,0 1 0,0-2 0,0 1 0,0 0 0,0 3 0,0-2 0,0-1 0,0-1 0,0 3 0,0-2 0,0 2 0,0-4 0,0 2 0,0-2 0,0 0 0,0 1 0,0 1 0,0-3 0,0 3 0,0-1 0,0-2 0,0 2 0,0 1 0,0-1 0,0 0 0,2 2 0,-2-2 0,4 2 0,-4-4 0,0 4 0,0-1 0,0-1 0,0 0 0,1 2 0,0-1 0,1 3 0,-2-4 0,1 4 0,1-4 0,1 3 0,-3-2 0,0 0 0,0-2 0,0 3 0,0-2 0,0 5 0,0-5 0,0 6 0,0-5 0,0 2 0,0-2 0,0-3 0,0 3 0,0-1 0,0-2 0,0 5 0,0-2 0,0 1 0,2-4 0,-2 3 0,2-1 0,-2 0 0,0-1 0,0 2 0,0-2 0,0 0 0,0 1 0,0 0 0,0-1 0,0 3 0,0-3 0,0 2 0,0-1 0,0-1 0,0 1 0,0 0 0,0-1 0,0 1 0,0 0 0,0 1 0,0-3 0,0 2 0,0 1 0,0-3 0,0 2 0,0-3 0,-2 0 0,2-4 0,-2 2 0,2-3 0,0 0 0,0 2 0,4-5 0,4 0 0,0 2 0,0-2 0,-7 1 0,3 5 0,-4-4 0,4 3 0,2-4 0,-2 1 0,4 0 0,-4 2 0,0 0 0,-4 2 0,5-3 0,-1 3 0,-3-2 0,2 0 0,-1 2 0,0-2 0,1-1 0,-2 2 0,0-1 0,4 0 0,-5 2 0,4-2 0,-4 0 0,3 1 0,-1 1 0,-2-1 0,5 2 0,-4-3 0,2 2 0,-2-2 0,4 1 0,1 0 0,-3-1 0,3-1 0,-2 2 0,0-3 0,1 1 0,3-1 0,-4 2 0,4-2 0,-6 4 0,2-1 0,-1 2 0,-2-3 0,2 2 0,2-4 0,-5 5 0,5-4 0,-3 2 0,1 0 0,1 1 0,0-5 0,-1 6 0,3-6 0,-4 4 0,3-2 0,-2 3 0,3-4 0,-6 3 0,4-1 0,-4 0 0,3 3 0,-1-3 0,-2 1 0,3 0 0,-1-1 0,1 0 0,0 1 0,-1-3 0,-2 6 0,0 4 0,0 1 0,0 2 0,3 0 0,-1-3 0,2 8 0,-2-6 0,3 4 0,-4-6 0,5 5 0,-6-5 0,2 4 0,-2-4 0,0 4 0,0-4 0,0 4 0,2-5 0,0 3 0,-1-2 0,2-1 0,-2 0 0,0 3 0,-1-2 0,0 4 0,0-7 0,0 4 0,0-1 0,4-3 0,-4 2 0,1 0 0,-1 0 0,0-1 0,3 1 0,-3 1 0,3 0 0,-3 0 0,3 0 0,-3 0 0,4-1 0,-3 0 0,1 1 0,-2-2 0,0 2 0,2-3 0,-1 3 0,1-1 0,-2 0 0,0 0 0,3 0 0,-3 1 0,2 0 0,-2-2 0,0 3 0,0-2 0,0-1 0,0 1 0,0 0 0,0-1 0,0 2 0,0-2 0,0 0 0,0 1 0,0 0 0,0-1 0,0 1 0,0-3 0,0-3 0,0-4 0,3-4 0,-2 1 0,3 0 0,-4 0 0,0 6 0,0-7 0,4 5 0,-3-8 0,2 4 0,0-5 0,0 5 0,6-6 0,-5 7 0,-1-1 0,-3 6 0,0-3 0,0 4 0,0-3 0,0 2 0,0-2 0,0 3 0,2-6 0,-2 6 0,5-1 0,-3 0 0,-1 1 0,-1 1 0,0-1 0,1-1 0,1 0 0,4 0 0,-6 2 0,1 0 0,-1-2 0,0 0 0,0 2 0,0-3 0,0 3 0,0-1 0,0 0 0,0 0 0,0 2 0,0-3 0,0 2 0,0-2 0,0 0 0,3 0 0,-3 3 0,3-4 0,-3 1 0,0-1 0,0 3 0,2-5 0,-2 4 0,4-3 0,-2 2 0,2-1 0,-3 2 0,0-1 0,-1 2 0,0-3 0,0 1 0,4-1 0,-3 1 0,2-1 0,1 1 0,-4 1 0,2 0 0,-2-3 0,4 2 0,-2-2 0,-1 3 0,-1 0 0,0-1 0,3 1 0,-2 2 0,0-4 0,-1 1 0,0 2 0,0-2 0,0 1 0,0 0 0,3-2 0,-3 4 0,2-4 0,-2 1 0,0 1 0,0-2 0,3 4 0,-3-2 0,3 1 0,-3-2 0,0 2 0,2-3 0,-2 1 0,4-1 0,-4 3 0,0 0 0,0-1 0,0-2 0,0 1 0,0-1 0,4 0 0,-4 1 0,0 1 0,0 1 0,0-2 0,0 0 0,0 1 0,0 3 0,0 3 0,0 1 0,0 4 0,0-6 0,0 7 0,0-5 0,0 6 0,2-6 0,-1 4 0,1-4 0,-2 1 0,0-2 0,0 1 0,0-1 0,0-2 0,0 2 0,0 2 0,0-1 0,0 2 0,0-3 0,0 2 0,0-2 0,0 3 0,0-4 0,0 5 0,0-4 0,0 5 0,0-5 0,0 3 0,0-2 0,0 0 0,0 0 0,0 0 0,0-2 0,0 2 0,0-1 0,0 1 0,0-1 0,0 1 0,0-1 0,0 3 0,0-2 0,0 0 0,0 0 0,0 0 0,0 0 0,0 2 0,0 0 0,0-2 0,0-2 0,0 4 0,0-2 0,0 0 0,0-1 0,0 5 0,0-3 0,0 6 0,0-7 0,0 2 0,0-5 0,0 7 0,0-2 0,0 2 0,0-5 0,0 4 0,0-5 0,0 3 0,0-1 0,0 2 0,0-3 0,0 4 0,0-4 0,0 2 0,0-4 0,0 4 0,0-1 0,0 2 0,0-2 0,0 1 0,0-1 0,0 0 0,0 2 0,0-2 0,0-1 0,0 2 0,0-1 0,0 0 0,0-1 0,0 2 0,0-3 0,0 1 0,0 2 0,0 0 0,0-1 0,0 3 0,0-4 0,0 2 0,0 0 0,0 0 0,0-2 0,0 2 0,0-4 0,0 2 0,0 1 0,0-2 0,0 2 0,0 2 0,0-2 0,0 2 0,0-3 0,0 1 0,0 0 0,0 1 0,0 0 0,0-1 0,0 0 0,0-1 0,0 0 0,0 2 0,0-3 0,0 1 0,0 0 0,0 0 0,0-1 0,0 1 0,0-1 0,0 0 0,3-6 0,-3 1 0,2-2 0,2-1 0,-2 1 0,5 0 0,-7 2 0,4-1 0,0-2 0,-1 3 0,-2-2 0,3 4 0,-4-2 0,4-1 0,0-1 0,2-3 0,-2 4 0,4-4 0,-8 4 0,4-2 0,-4 1 0,4 0 0,-4 2 0,0 0 0,0 0 0,0-1 0,0 1 0,0-2 0,1 1 0,-1-1 0,3 2 0,-3-1 0,2 1 0,0 2 0,-1-3 0,1-1 0,0 3 0,2-5 0,-4 4 0,2-2 0,1 2 0,-3-2 0,5 2 0,-2-5 0,6-1 0,-5 0 0,2 4 0,-4 2 0,0 2 0,-1-5 0,1 0 0,0 1 0,-2-1 0,0 2 0,0 3 0,0-4 0,3 2 0,-2-4 0,3 3 0,-2 0 0,0 1 0,-2-1 0,4-1 0,-3 1 0,-1 1 0,3 0 0,-3 2 0,0-3 0,2 1 0,0 3 0,-1 0 0,-1 7 0,0-3 0,0 3 0,0-5 0,0 5 0,0-2 0,3 5 0,-2-6 0,3 8 0,-4-7 0,0 3 0,0-2 0,0 7 0,3-4 0,-3 6 0,2-9 0,-2 6 0,0-9 0,0 5 0,0-3 0,0 0 0,0-1 0,2 3 0,-1 0 0,3 0 0,-4-5 0,6 6 0,-6-5 0,2 5 0,-2-5 0,0 1 0,0 0 0,0 2 0,0 0 0,2 0 0,-2-2 0,4-3 0,-4 2 0,0 0 0,0 1 0,0 0 0,2 0 0,1 2 0,0-2 0,-1 1 0,-2-1 0,0 1 0,1-2 0,1 2 0,3-4 0,-5 2 0,1-2 0,-1-1 0,3-1 0,0-5 0,3 0 0,-2 1 0,7-4 0,-9 5 0,13-7 0,-12 7 0,6-8 0,1 4 0,-4 2 0,6-6 0,-5 5 0,0-2 0,3-6 0,-4 11 0,1-8 0,-2 9 0,-4-3 0,2 2 0,4-5 0,-4 4 0,2-5 0,1 6 0,-4 0 0,2 0 0,0-1 0,0 0 0,0-2 0,-4 4 0,5-2 0,-5 4 0,4-4 0,0 2 0,-3-2 0,4 2 0,-3 0 0,-1-1 0,2 1 0,-3 0 0,2 0 0,2-1 0,-4 1 0,4-2 0,-4 3 0,3-2 0,0-1 0,-3 2 0,4-3 0,-3 2 0,1-1 0,3 0 0,-4 2 0,6-1 0,-7 0 0,3 2 0,-3-1 0,0 0 0,2 0 0,-2 2 0,3-2 0,-3 3 0,0 4 0,0 1 0,0 3 0,0 1 0,0-4 0,0 9 0,3-7 0,-3 3 0,4 2 0,-4-10 0,0 10 0,0-7 0,0 6 0,4 2 0,-4 0 0,3 3 0,-3-8 0,3 4 0,-3-7 0,2 3 0,-2-4 0,3 2 0,1-2 0,0 3 0,-2-4 0,6 5 0,-8-4 0,8 5 0,-6-5 0,1 0 0,2 0 0,-1 2 0,0-1 0,4 2 0,-6-6 0,3 5 0,1-2 0,-3 2 0,-2-3 0,1 2 0,0-1 0,3 0 0,-5 1 0,5 0 0,-5-2 0,2 2 0,0-4 0,-2 4 0,4-2 0,-3-1 0,1 1 0,4 2 0,-6-1 0,4 0 0,0 0 0,-4-2 0,4 0 0,-3 3 0,-1-2 0,3 1 0,-3-1 0,2 0 0,-2-3 0,3-2 0,-3-1 0,0-5 0,0 5 0,0-11 0,0 7 0,0-4 0,0 2 0,0 0 0,0 0 0,0 2 0,0-3 0,0 8 0,0-7 0,0-1 0,0 3 0,0-5 0,0 5 0,0-2 0,0 1 0,0 3 0,0-3 0,0 3 0,0-3 0,0-2 0,0 4 0,0-8 0,0 9 0,0-5 0,0 5 0,0-4 0,0 4 0,0-3 0,0 5 0,0-5 0,0 3 0,0-8 0,0 10 0,0-7 0,0 6 0,0-5 0,0 5 0,0-3 0,2 2 0,1-3 0,1 3 0,-4-6 0,0 7 0,0-1 0,0 1 0,0-4 0,0 4 0,0-5 0,0 6 0,0-1 0,0 1 0,0-2 0,0 3 0,0-5 0,0 4 0,0-2 0,0 2 0,0-1 0,0 1 0,0 1 0,0-4 0,0 4 0,0-2 0,0 0 0,0 2 0,0-4 0,0 2 0,0-1 0,0 2 0,0-4 0,0 5 0,0-8 0,0 6 0,0-18 0,0 14 0,0-15 0,0 17 0,0-6 0,0 7 0,0-5 0,0 3 0,0 0 0,0 5 0,0-1 0,0 3 0,0 1 0,0 21 0,0-11 0,0 14 0,0 2 0,0-4 0,0 18 0,0-23 0,0 11 0,0-19 0,0 35 0,0-19 0,0 14 0,4-22 0,1-6 0,0-4 0,-2 2 0,-3-5 0,1 3 0,-1-2 0,4 4 0,-4-7 0,1 3 0,1-2 0,1 2 0,-2-3 0,5 2 0,-6-3 0,1 2 0,-1 4 0,0-1 0,3 2 0,-3-7 0,6 6 0,-6-5 0,7 5 0,-7-4 0,5 4 0,-3-5 0,2 6 0,-3-8 0,2 5 0,-3-1 0,0 2 0,0-5 0,0 1 0,0 2 0,3-3 0,-3 1 0,2 0 0,0-1 0,-2 1 0,4 2 0,-4-2 0,2 4 0,-2-6 0,3 3 0,-3-2 0,1 0 0,1 1 0,0 1 0,-1-1 0,0 0 0,5 0 0,-6 0 0,4 0 0,-4 0 0,4-2 0,-4 1 0,0 1 0,1 0 0,-1 1 0,5 1 0,-3-5 0,-1 5 0,1-1 0,0-1 0,-1-5 0,-1 1 0,3-4 0,-3 1 0,2 0 0,1-2 0,-3 1 0,3-1 0,3-3 0,2-2 0,-1 0 0,0-4 0,-6 7 0,3-3 0,-2 7 0,4-3 0,-6 2 0,4-1 0,-4 1 0,6-1 0,-6 2 0,4-2 0,0 2 0,-2 0 0,0 0 0,-2 1 0,0 0 0,0 0 0,0 1 0,0 0 0,0-2 0,0 2 0,0-1 0,0 0 0,0-1 0,4 3 0,-4-2 0,4-1 0,-4 2 0,2-2 0,1-1 0,-3 2 0,3-2 0,-2 3 0,3-6 0,1 7 0,0-6 0,-3 4 0,4-2 0,-6 3 0,4-4 0,-4 2 0,6 0 0,-4 1 0,3-3 0,-1 2 0,-4 0 0,5-1 0,-5 2 0,4-2 0,-4 2 0,5-1 0,-3 1 0,0 0 0,1 2 0,-2-3 0,-1 1 0,0 1 0,0-1 0,4 0 0,-4-2 0,1 2 0,2-4 0,-3 5 0,4-2 0,-4 0 0,0 2 0,0-1 0,0-1 0,0 1 0,0-4 0,0 5 0,0-4 0,0 3 0,0 0 0,0-1 0,0 0 0,0 0 0,-4-1 0,4 1 0,-4-2 0,2 2 0,0-1 0,2 4 0,0-2 0,0-2 0,0 1 0,0 1 0,0 0 0,0 0 0,0 0 0,0-2 0,-1 4 0,-2-3 0,3 1 0,0 1 0,0 1 0,0 2 0,0 4 0,0 0 0,0-1 0,0 0 0,0-1 0,0 3 0,0-4 0,0 3 0,0 0 0,3 1 0,-2 1 0,-1-3 0,0 0 0,0-1 0,0 2 0,0-1 0,0-2 0,0 3 0,0-2 0,0 4 0,0-4 0,2 4 0,0-5 0,-1 4 0,-1-4 0,0 4 0,0-2 0,0 3 0,0-2 0,0 3 0,0-5 0,0 8 0,0-6 0,0 1 0,0-1 0,0 0 0,0 0 0,0 1 0,0-2 0,0 2 0,0-1 0,0 4 0,0-5 0,0 6 0,0-8 0,3 7 0,-3-6 0,1 2 0,-1-4 0,0 4 0,0-1 0,4 0 0,-4-1 0,3 2 0,-3-1 0,2-2 0,-2 2 0,3 0 0,-3-2 0,0 3 0,0-3 0,0 1 0,2 0 0,-2-1 0,2 0 0,1 2 0,-2-2 0,1 1 0,-2 0 0,2-1 0,0 2 0,1 0 0,0 0 0,-3-2 0,0 1 0,4 1 0,-2-1 0,4 0 0,-5-1 0,2 0 0,-3 0 0,0 0 0,0 1 0,2 0 0,-2 4 0,2-2 0,1-1 0,-3-2 0,2-2 0,-2 3 0,0 1 0,0-1 0,2-2 0,-2 3 0,5-2 0,-5 0 0,0 1 0,1 1 0,-1-3 0,3 3 0,-3-1 0,0-2 0,0 2 0,0 1 0,0-2 0,0 1 0,0 0 0,0 0 0,0-1 0,0 1 0,0 1 0,0-4 0,0 4 0,0 0 0,0-3 0,0 2 0,0-3 0,-3 0 0,3-3 0,-1 3 0,1-6 0,0 3 0,0-4 0,0 2 0,0-1 0,0 3 0,0-1 0,0-6 0,0 5 0,0-9 0,0 9 0,0-3 0,0 3 0,0 1 0,1 0 0,-1 1 0,3 0 0,-2-3 0,1 2 0,2-2 0,-3 3 0,0 0 0,-1-2 0,6-1 0,-5 0 0,4 0 0,-3 2 0,1-3 0,2 2 0,-2-1 0,2 1 0,-5 0 0,2-2 0,1-1 0,-3 2 0,6-5 0,-6 7 0,3-8 0,-3 8 0,0-5 0,0 6 0,0-2 0,0 2 0,3-4 0,-3 5 0,5-8 0,-5 6 0,3-4 0,-3 5 0,1-2 0,3 0 0,-1 1 0,-1-3 0,0 2 0,1 1 0,-1 0 0,4 1 0,-6-2 0,4 1 0,0-2 0,-2 3 0,1-1 0,-3 1 0,1-1 0,3 1 0,-1-3 0,-2 2 0,-1-2 0,0 2 0,4-7 0,-3 7 0,5-11 0,-4 11 0,2-7 0,-4 9 0,0-6 0,3 3 0,-3-5 0,3 1 0,1-2 0,-2 9 0,3-6 0,-5 6 0,0-1 0,0-1 0,0 1 0,2-2 0,1-2 0,0 3 0,-1-3 0,-2 5 0,0-4 0,0 3 0,0 0 0,0-1 0,0 0 0,1 1 0,0-4 0,5 2 0,-6 2 0,1-2 0,2 2 0,-3 2 0,4-3 0,-2 1 0,1 2 0,2-3 0,-3 0 0,0 2 0,2-4 0,-3 2 0,2-1 0,2 1 0,-5 1 0,5 0 0,-3 1 0,-1 0 0,1-3 0,-1 3 0,4-4 0,-5 3 0,2 0 0,1-1 0,-3 1 0,3 1 0,-1-1 0,1 1 0,-2-3 0,3 4 0,-4-2 0,0 0 0,0 3 0,0 2 0,0 2 0,0 2 0,0-2 0,0-1 0,0 0 0,0 1 0,0 9 0,0-7 0,0 8 0,0-11 0,0 1 0,2-2 0,-1 6 0,4-1 0,-5 0 0,2-4 0,-2 2 0,0-3 0,0 5 0,0-3 0,0 8 0,0-6 0,0 4 0,0-4 0,0 0 0,0-2 0,3 0 0,-3-1 0,6 7 0,-4-6 0,2 6 0,-2-4 0,0 4 0,0-1 0,-2 3 0,0-2 0,0-2 0,0-3 0,0 1 0,0 3 0,1-2 0,1 1 0,-1-1 0,-1-4 0,4 3 0,-3-1 0,6 4 0,-5-5 0,2 3 0,-3-5 0,6 10 0,-5-7 0,4 11 0,-6-10 0,0 7 0,0-6 0,1 1 0,2-3 0,3-2 0,-5 0 0,5 6 0,-6-6 0,4 4 0,-2-2 0,-2 1 0,2-2 0,-2 1 0,2 1 0,0-3 0,-1 4 0,-1-5 0,0 2 0,0 1 0,0-2 0,0 3 0,4 3 0,-1-5 0,0 4 0,0-2 0,-3 0 0,0-3 0,0 0 0,0-1 0,0 2 0,0 0 0,0 0 0,0 1 0,0 0 0,2 4 0,-1-5 0,2 1 0,-3-2 0,0 0 0,0 4 0,1-2 0,1-1 0,2 0 0,-4-3 0,2 1 0,-2 1 0,0 1 0,3-4 0,-3 4 0,4 0 0,-4-3 0,0 2 0,1 0 0,3-1 0,-2 1 0,0 1 0,-1-3 0,2 1 0,1-2 0,-4 3 0,2-5 0,1 2 0,-3-3 0,7-4 0,-7 3 0,6-8 0,-5 8 0,5-9 0,-2 9 0,2-8 0,-3 7 0,0-2 0,-2 5 0,0-5 0,4 2 0,-5-5 0,2 7 0,-2-5 0,0 5 0,0-6 0,0 5 0,0-1 0,0 0 0,0 2 0,0 2 0,3-4 0,-2 1 0,6-5 0,-2 4 0,-1-6 0,0 6 0,-2-5 0,-2 7 0,2-7 0,-2 6 0,2-4 0,-2 4 0,0 0 0,0 0 0,4 0 0,-1 0 0,2-1 0,-2 3 0,0-2 0,-1 1 0,0 0 0,1 1 0,-2-1 0,2 0 0,1 1 0,-4-1 0,0 0 0,1 1 0,-1-1 0,5 0 0,-3-1 0,1 3 0,-2-3 0,1 2 0,2 0 0,-3-2 0,5 1 0,-1 0 0,0-1 0,0 2 0,-1-2 0,0 1 0,-4 0 0,5 2 0,-5 1 0,3 1 0,-2 2 0,-1 0 0,4 3 0,-4-4 0,3 8 0,-3-6 0,5 5 0,-5-6 0,0 4 0,0 1 0,0-2 0,0 2 0,0-4 0,0 2 0,0 0 0,0-1 0,0 1 0,0-3 0,0 7 0,0-5 0,0 6 0,0-6 0,0 3 0,0-5 0,0 3 0,1 0 0,-1-2 0,3 2 0,-2 4 0,-1-6 0,5 5 0,-5-1 0,1-3 0,1 4 0,-1-7 0,-1 2 0,0 0 0,0-2 0,0 3 0,0-2 0,0 6 0,0-7 0,0 5 0,0-4 0,0 0 0,0 0 0,0 1 0,0-3 0,0 3 0,0 0 0,0 0 0,0 2 0,0-2 0,0 0 0,0-3 0,0 4 0,0-1 0,0 0 0,0-1 0,3 3 0,-3-3 0,3 0 0,-3 0 0,0-1 0,0 1 0,0 1 0,2-4 0,-2 0 0,2 0 0,-2-4 0,0-2 0,0 1 0,5-13 0,-1 2 0,7-23 0,-5 12 0,4-10 0,-3 5 0,1 11 0,-3-2 0,0-2 0,-4 14 0,4-23 0,-2 21 0,3-18 0,1 19 0,-3-3 0,2 4 0,-2 2 0,2 0 0,-3-7 0,-3 12 0,0-11 0,0 8 0,0-1 0,3 0 0,-3 5 0,3-6 0,-3 2 0,0 3 0,0-6 0,0 6 0,0-7 0,0 8 0,0-8 0,0 6 0,3 0 0,-3 2 0,4-4 0,-4 4 0,1-2 0,-1 2 0,4 2 0,-4-3 0,0 0 0,1 4 0,-1-5 0,3 1 0,-3 1 0,0 0 0,0 0 0,0 2 0,3-4 0,-2 2 0,0-3 0,2 3 0,-3-5 0,2 7 0,-2-2 0,0-2 0,0 5 0,0 5 0,4-2 0,-4 1 0,6 3 0,-4-4 0,7 10 0,-9-10 0,5 7 0,-2-3 0,1 2 0,4 8 0,-4-4 0,9 17 0,-6-10 0,2 6 0,2 1 0,2 4 0,3 10 0,-9-26 0,-1 3 0,-6-12 0,3 10 0,0-11 0,-3 3 0,6-2 0,-6 2 0,2-2 0,-2-4 0,0 3 0,0 2 0,0-2 0,2 2 0,0-4 0,-1 1 0,1-1 0,1 4 0,1-4 0,-3 2 0,2-1 0,-3 0 0,3-1 0,-1 3 0,-2 2 0,3-1 0,-3 0 0,0-3 0,1 2 0,2-1 0,-2 0 0,1 2 0,0-5 0,2 7 0,0-6 0,0 3 0,-2-2 0,2 0 0,-4 0 0,4-1 0,-4 0 0,0 0 0,0 1 0,0-2 0,2 0 0,-1 1 0,0 1 0,-1-1 0,0 0 0,0 0 0,0 1 0,0-3 0,0 3 0,4-1 0,-4-2 0,5 3 0,-5-1 0,1 0 0,-1-1 0,0 0 0,0 2 0,0-3 0,0 3 0,0-1 0,0-1 0,0 1 0,0 0 0,0-2 0,0 3 0,0-1 0,0-1 0,0-1 0,0-4 0,0 0 0,4-5 0,-4 5 0,3-3 0,-3 2 0,3-4 0,-3 2 0,7-2 0,-7 1 0,2 2 0,5-10 0,-6 9 0,7-11 0,-4 12 0,4-3 0,-5 3 0,6-6 0,-6 8 0,-1-5 0,0 4 0,-2-1 0,0 1 0,0-3 0,3 4 0,-3-3 0,3 2 0,-3 0 0,0 0 0,2 1 0,-2 1 0,5-1 0,0-3 0,0 1 0,-2-1 0,-3 4 0,3-2 0,-3 1 0,3-1 0,-3 1 0,0 1 0,0-1 0,0 0 0,0-1 0,0-1 0,0 3 0,0-4 0,0 2 0,0 2 0,0-2 0,0 0 0,0 1 0,0 0 0,0 0 0,0-2 0,0 1 0,0 1 0,0 0 0,0 0 0,0 1 0,0-1 0,0 0 0,0 3 0,0 1 0,2 2 0,-2 1 0,4-1 0,-3 0 0,2-1 0,0 3 0,-1-2 0,1 2 0,-3-2 0,5 2 0,-1-1 0,0 1 0,5 5 0,-5-5 0,4 4 0,-6-5 0,5 4 0,-7-5 0,7 3 0,-4-4 0,0 3 0,3-2 0,-2 3 0,-1-2 0,3 2 0,0 2 0,-2-4 0,1 3 0,-4-2 0,-1-1 0,0 0 0,0 2 0,2 1 0,0 1 0,0 0 0,-2-3 0,0 0 0,0-2 0,2 6 0,0-5 0,1 2 0,1-3 0,-3 3 0,-1-2 0,3 2 0,-3-2 0,0 0 0,2 0 0,1 0 0,0-2 0,-1 1 0,-2 1 0,0-3 0,0 4 0,0-1 0,0 0 0,0 0 0,0-2 0,0 2 0,0-3 0,0 2 0,0 0 0,0 1 0,0-2 0,0 1 0,4 0 0,-4-1 0,0 1 0,0 0 0,4-1 0,-4-2 0,5-2 0,-5-1 0,3-2 0,-1 3 0,-1-2 0,2 1 0,-1 0 0,4-1 0,-5 1 0,5-6 0,-4 6 0,3-3 0,-4 3 0,6-4 0,-5 3 0,8-5 0,-6 5 0,2-3 0,-3 4 0,2-3 0,-2 1 0,2 0 0,-5 2 0,7-4 0,-6 2 0,5-1 0,-2 3 0,1-4 0,1 5 0,-2-5 0,1 4 0,1-2 0,-3 3 0,3-4 0,-2 1 0,3-2 0,-3 4 0,1-4 0,-4 5 0,3-6 0,3 4 0,-6 0 0,5-1 0,-4 0 0,4-2 0,-2-1 0,0 4 0,0-1 0,0 2 0,-1-2 0,-1 2 0,-1-2 0,1 1 0,4 0 0,-4 0 0,3 0 0,-5 0 0,0 2 0,0-2 0,0 1 0,0-2 0,0 2 0,0 0 0,0-2 0,0 1 0,0 2 0,0-2 0,0-1 0,0 2 0,0-1 0,0 2 0,0-2 0,0 0 0,0 1 0,0 0 0,0 1 0,0-2 0,0 3 0,0-1 0,0 4 0,0 1 0,0 1 0,0 0 0,0-1 0,0 4 0,0-1 0,0 7 0,0 0 0,0 3 0,0-8 0,3 3 0,0 0 0,5 3 0,-2 2 0,-2-5 0,-4-3 0,5-2 0,-2-2 0,3 8 0,-1-6 0,0 4 0,-4-5 0,1 1 0,2-2 0,0 4 0,-1-7 0,2 6 0,-5-4 0,5 3 0,-2-1 0,3 2 0,-4-4 0,3 0 0,-5 1 0,3-2 0,-3 0 0,0 1 0,0 0 0,2 1 0,1 0 0,-1 0 0,1 1 0,-3-2 0,0-2 0,0 3 0,0 0 0,0 0 0,0 2 0,0-2 0,5 2 0,-5-3 0,8 4 0,-7-4 0,3 0 0,-1 2 0,-3-2 0,1 0 0,-1 1 0,5-4 0,-3 4 0,1 0 0,-1-3 0,-1 0 0,-2-2 0,-1-8 0,0 5 0,2-4 0,0-4 0,2 5 0,0-7 0,-1 7 0,6-9 0,-4 1 0,6-6 0,0 8 0,-5 1 0,0 4 0,-3 1 0,2 1 0,1 2 0,2-6 0,-2 3 0,-3 0 0,4-2 0,-1 6 0,-2-4 0,0 5 0,-2-2 0,3 0 0,-3 2 0,2 0 0,1-2 0,-3 1 0,3 2 0,-1-3 0,0 0 0,4 0 0,-3-2 0,-2 4 0,3-1 0,-4 1 0,2-1 0,-2 0 0,0 0 0,0 0 0,0 1 0,2-1 0,-2 0 0,4 1 0,-4-1 0,2 0 0,-2-1 0,2 3 0,-2-2 0,2 0 0,0 1 0,1-3 0,0 2 0,1-1 0,-3 2 0,-1-2 0,3 1 0,-3 0 0,4-1 0,-4 2 0,0-2 0,0 0 0,1 3 0,-1-2 0,4-1 0,-4 3 0,0-2 0,0 3 0,0 2 0,0 0 0,0 8 0,0 3 0,0 0 0,0 3 0,0-6 0,0 1 0,0-1 0,0-1 0,0 7 0,0-6 0,0 16 0,0-7 0,0 20 0,0-22 0,0 9 0,2-16 0,2-1 0,1 6 0,0-6 0,-3-1 0,-2 0 0,0-2 0,0 3 0,0-2 0,0 6 0,0-6 0,0 3 0,0-7 0,0 2 0,4 0 0,-4 0 0,2-3 0,-2 2 0,0 1 0,0-2 0,0 4 0,0-6 0,3 3 0,-3-1 0,5-1 0,-5 2 0,3 0 0,-3 3 0,0-4 0,0 4 0,0-4 0,1 2 0,0-1 0,2 2 0,-3-4 0,0 2 0,0-1 0,1 2 0,1-1 0,2 4 0,-4-6 0,2 3 0,-2-2 0,0 3 0,0-3 0,0 1 0,4 0 0,-4 0 0,3 0 0,-3 2 0,0-4 0,0 2 0,0 0 0,0 0 0,0-2 0,3 3 0,-1-2 0,4 0 0,-3 0 0,2-1 0,-2 1 0,0 1 0,-2-1 0,-1-2 0,4 3 0,-4 0 0,2-2 0,-2 1 0,3 0 0,-3-3 0,0-3 0,0-2 0,0 1 0,0-1 0,0-2 0,5-4 0,-3 1 0,6-9 0,-7 6 0,2-3 0,-2 7 0,2-5 0,-3 8 0,6-11 0,-1 8 0,1-7 0,-2 10 0,-3-2 0,-1 3 0,3-2 0,-1-1 0,0-8 0,-1 8 0,2-10 0,2 10 0,2-2 0,-4 1 0,0 3 0,-3 3 0,0-5 0,3-2 0,0 4 0,2-4 0,-1 2 0,-2 3 0,0-3 0,1 0 0,1 2 0,3-5 0,-7 6 0,4-5 0,-4 1 0,0 4 0,4-6 0,-4 6 0,1-1 0,-1-1 0,3 4 0,-3-3 0,6-1 0,-4 0 0,5-4 0,-5 7 0,3-6 0,-5 6 0,4-4 0,-4 5 0,0 0 0,0 0 0,0 1 0,0 0 0,0-2 0,0 0 0,0 3 0,0-2 0,0-1 0,0 0 0,0-2 0,0 2 0,0-1 0,0 4 0,0-6 0,0 4 0,0-4 0,0 5 0,0-5 0,0 4 0,0-3 0,0 2 0,0-4 0,0 4 0,0 0 0,0-4 0,0 4 0,0-5 0,0 5 0,0-4 0,0 4 0,0-4 0,0 5 0,0-2 0,0 0 0,0 2 0,0-6 0,1 5 0,-1-2 0,4 0 0,-4 2 0,0 4 0,0 3 0,0 1 0,0 0 0,0 2 0,0-1 0,0 6 0,0-2 0,0 4 0,0 4 0,0 13 0,0-2 0,0 3 0,0-17 0,0 15 0,0-16 0,0 19 0,1-22 0,0 2 0,2-8 0,-3 2 0,0-3 0,0 3 0,0-2 0,0-1 0,2 0 0,1 3 0,-1-4 0,0 6 0,-2-6 0,0 1 0,0 1 0,0-1 0,0-2 0,0 3 0,3-2 0,-3 0 0,5 3 0,-5-2 0,5 1 0,-3-1 0,0-2 0,1 3 0,1 0 0,-4-3 0,2 2 0,-2 2 0,0-4 0,0 4 0,0-1 0,0-4 0,0 4 0,3 0 0,-3-3 0,4 4 0,0-2 0,1 0 0,-2 1 0,-2-3 0,3 2 0,-4 0 0,1-1 0,2 1 0,-3 1 0,6-1 0,-6-1 0,4 3 0,-2-2 0,1-1 0,0 2 0,2-3 0,-1 1 0,1 0 0,-3 0 0,3 1 0,0 0 0,-2-1 0,1 0 0,-2 0 0,5 3 0,-6-3 0,4-1 0,-3-1 0,-1-1 0,3-8 0,-3 6 0,4-8 0,0 4 0,0 1 0,2-5 0,-5 8 0,8-12 0,-5 5 0,2 0 0,-2-2 0,1 2 0,0-3 0,4-4 0,-2 5 0,5-8 0,-8 8 0,-1 3 0,-1 1 0,-1 3 0,2-2 0,-4-1 0,3 6 0,-2-8 0,-1 5 0,0-5 0,0 6 0,0-5 0,0 8 0,0-4 0,0 2 0,5-2 0,-4 2 0,5-5 0,-6 4 0,0-2 0,1 3 0,2-2 0,2 2 0,-2-1 0,2 0 0,-5 0 0,5 0 0,-5 1 0,10-6 0,-9 6 0,12-8 0,-11 8 0,4-3 0,-6 2 0,0 0 0,4-1 0,-1 1 0,1-4 0,-2 5 0,-2-1 0,3 1 0,-1 0 0,0-2 0,-2 3 0,0-4 0,3 3 0,-2 0 0,1 2 0,-2-3 0,0 1 0,0 1 0,0-1 0,0 0 0,0 2 0,0-5 0,0 3 0,0 0 0,0-1 0,0 1 0,0 0 0,0 0 0,3-4 0,-3 5 0,5-3 0,-5 0 0,3 1 0,-3 1 0,0-1 0,2 0 0,1-1 0,2 2 0,-2 3 0,-1 3 0,1 2 0,-3-1 0,1 0 0,-1 2 0,0-2 0,0 5 0,0-2 0,0 4 0,0-6 0,0 10 0,0-8 0,3 9 0,-1-6 0,3 5 0,-3-11 0,4 10 0,-5-12 0,5 5 0,-6-4 0,2 3 0,0-2 0,4 4 0,-4-3 0,0 1 0,-2-2 0,0 0 0,4 0 0,-3 2 0,2-4 0,-2 4 0,3-3 0,-1 4 0,-1-4 0,3 2 0,0 3 0,0-3 0,3 6 0,-7-8 0,4 4 0,-5-4 0,0 0 0,0 2 0,0-2 0,0 3 0,0-2 0,3 2 0,-2-2 0,6 3 0,-4-2 0,2 2 0,-2-4 0,2 4 0,-5-3 0,4 2 0,0-2 0,1 2 0,-2-4 0,-1 3 0,1-2 0,-2 0 0,2 0 0,7 4 0,-8-5 0,10 7 0,-12-6 0,5 3 0,-5-1 0,3 0 0,-2-3 0,4 1 0,-4 0 0,1 2 0,5-1 0,-4-4 0,1 4 0,-4 0 0,0-3 0,0 2 0,0 0 0,0-1 0,0 1 0,0 1 0,0-3 0,0 2 0,0 0 0,0 1 0,0-3 0,0 3 0,0-1 0,0-1 0,0 3 0,0-2 0,0-1 0,0 2 0,0-3 0,0 3 0,0 1 0,0-2 0,0 3 0,0-3 0,0 2 0,0-1 0,0 1 0,0-1 0,0-1 0,0-1 0,0 1 0,0 0 0,0-2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FAC9A-1302-7B44-BEBC-76061B9693FF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8325" y="1143000"/>
            <a:ext cx="318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897AB-B89C-7442-BB68-7302D1FEC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4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1pPr>
    <a:lvl2pPr marL="288718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2pPr>
    <a:lvl3pPr marL="577432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3pPr>
    <a:lvl4pPr marL="866149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4pPr>
    <a:lvl5pPr marL="1154864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5pPr>
    <a:lvl6pPr marL="1443581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6pPr>
    <a:lvl7pPr marL="1732297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7pPr>
    <a:lvl8pPr marL="2021013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8pPr>
    <a:lvl9pPr marL="2309728" algn="l" defTabSz="577432" rtl="0" eaLnBrk="1" latinLnBrk="0" hangingPunct="1">
      <a:defRPr sz="7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8325" y="1143000"/>
            <a:ext cx="318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time-series feature classification results. 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49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785" y="1197187"/>
            <a:ext cx="6412230" cy="2546773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5" y="3842174"/>
            <a:ext cx="5657850" cy="1766146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5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3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8532" y="389467"/>
            <a:ext cx="1626632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637" y="389467"/>
            <a:ext cx="478559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5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53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07" y="1823722"/>
            <a:ext cx="6506528" cy="3042919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4895429"/>
            <a:ext cx="6506528" cy="1600199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7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636" y="1947333"/>
            <a:ext cx="320611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9049" y="1947333"/>
            <a:ext cx="320611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87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389468"/>
            <a:ext cx="6506528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19" y="1793241"/>
            <a:ext cx="3191381" cy="878839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619" y="2672080"/>
            <a:ext cx="319138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9049" y="1793241"/>
            <a:ext cx="3207098" cy="878839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9049" y="2672080"/>
            <a:ext cx="320709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82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47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7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487680"/>
            <a:ext cx="2433072" cy="170688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097" y="1053255"/>
            <a:ext cx="3819049" cy="5198533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2194560"/>
            <a:ext cx="2433072" cy="4065694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7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19" y="487680"/>
            <a:ext cx="2433072" cy="170688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7097" y="1053255"/>
            <a:ext cx="3819049" cy="5198533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19" y="2194560"/>
            <a:ext cx="2433072" cy="4065694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82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636" y="389468"/>
            <a:ext cx="6506528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636" y="1947333"/>
            <a:ext cx="6506528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636" y="6780108"/>
            <a:ext cx="169735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605C-ACF6-E948-AFB9-61DA1E8FDC12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884" y="6780108"/>
            <a:ext cx="254603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7809" y="6780108"/>
            <a:ext cx="169735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B2F8-744B-3149-84A2-D16FBA9430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33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07A0DB0-F711-8665-4B8F-DFC5FE0867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0719" t="44536" r="15486" b="16308"/>
          <a:stretch/>
        </p:blipFill>
        <p:spPr>
          <a:xfrm>
            <a:off x="4323350" y="1824969"/>
            <a:ext cx="1395311" cy="1212505"/>
          </a:xfrm>
          <a:prstGeom prst="rect">
            <a:avLst/>
          </a:prstGeom>
        </p:spPr>
      </p:pic>
      <p:pic>
        <p:nvPicPr>
          <p:cNvPr id="21" name="Picture 2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F00A95D-7F19-67DC-9FFA-85499DF1C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" t="44536" r="49281" b="16308"/>
          <a:stretch/>
        </p:blipFill>
        <p:spPr>
          <a:xfrm>
            <a:off x="2083168" y="1777685"/>
            <a:ext cx="2196917" cy="12739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4646164-E8E0-9630-9027-5B33BFCB130D}"/>
              </a:ext>
            </a:extLst>
          </p:cNvPr>
          <p:cNvSpPr txBox="1"/>
          <p:nvPr/>
        </p:nvSpPr>
        <p:spPr>
          <a:xfrm>
            <a:off x="-2351332" y="878389"/>
            <a:ext cx="170684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6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2</a:t>
            </a:r>
            <a:endParaRPr lang="en-AU" sz="216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8EFC3-E11D-F190-1C28-264070DDADB7}"/>
              </a:ext>
            </a:extLst>
          </p:cNvPr>
          <p:cNvSpPr txBox="1"/>
          <p:nvPr/>
        </p:nvSpPr>
        <p:spPr>
          <a:xfrm>
            <a:off x="-2784699" y="504669"/>
            <a:ext cx="1537315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</a:t>
            </a:r>
            <a:endParaRPr lang="en-AU" sz="1823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9530B6-756E-85D4-0AAC-281D5F357371}"/>
              </a:ext>
            </a:extLst>
          </p:cNvPr>
          <p:cNvSpPr txBox="1"/>
          <p:nvPr/>
        </p:nvSpPr>
        <p:spPr>
          <a:xfrm>
            <a:off x="525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5AED65-5B52-4F98-F03A-E147F178C761}"/>
              </a:ext>
            </a:extLst>
          </p:cNvPr>
          <p:cNvGrpSpPr/>
          <p:nvPr/>
        </p:nvGrpSpPr>
        <p:grpSpPr>
          <a:xfrm>
            <a:off x="221046" y="160003"/>
            <a:ext cx="1718531" cy="2598164"/>
            <a:chOff x="1408454" y="1464010"/>
            <a:chExt cx="2861820" cy="4326648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CC54D31-46D4-9D62-3D82-6D3CD432EE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9610" y="3999226"/>
              <a:ext cx="0" cy="12607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F2C0BFD-F24C-391E-6343-06BFCBC34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65" t="68441" r="6149" b="20581"/>
            <a:stretch/>
          </p:blipFill>
          <p:spPr>
            <a:xfrm>
              <a:off x="1501118" y="5421326"/>
              <a:ext cx="2769156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AAF6924-0977-14ED-450B-8BD30D101549}"/>
                </a:ext>
              </a:extLst>
            </p:cNvPr>
            <p:cNvGrpSpPr/>
            <p:nvPr/>
          </p:nvGrpSpPr>
          <p:grpSpPr>
            <a:xfrm>
              <a:off x="1624834" y="1464010"/>
              <a:ext cx="2213765" cy="1881700"/>
              <a:chOff x="6161454" y="8778319"/>
              <a:chExt cx="2415813" cy="2053441"/>
            </a:xfrm>
          </p:grpSpPr>
          <p:pic>
            <p:nvPicPr>
              <p:cNvPr id="92" name="Picture 91" descr="Vector image of side view of human brain in pink">
                <a:extLst>
                  <a:ext uri="{FF2B5EF4-FFF2-40B4-BE49-F238E27FC236}">
                    <a16:creationId xmlns:a16="http://schemas.microsoft.com/office/drawing/2014/main" id="{73E9A710-7534-4FD7-9078-642961AE4C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1454" y="8778319"/>
                <a:ext cx="2415813" cy="20534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6225DB7-4FE5-4044-728D-81F585E41229}"/>
                  </a:ext>
                </a:extLst>
              </p:cNvPr>
              <p:cNvSpPr/>
              <p:nvPr/>
            </p:nvSpPr>
            <p:spPr>
              <a:xfrm>
                <a:off x="6951059" y="10035641"/>
                <a:ext cx="194717" cy="194717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31416">
                  <a:defRPr/>
                </a:pPr>
                <a:endParaRPr lang="en-AU" sz="91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C52CF3F-70C7-B432-0EA0-74DC80ECF0EF}"/>
                    </a:ext>
                  </a:extLst>
                </p14:cNvPr>
                <p14:cNvContentPartPr/>
                <p14:nvPr/>
              </p14:nvContentPartPr>
              <p14:xfrm>
                <a:off x="1408454" y="3400402"/>
                <a:ext cx="2654677" cy="52534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C52CF3F-70C7-B432-0EA0-74DC80ECF0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00868" y="3392819"/>
                  <a:ext cx="2669545" cy="5402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D4D36C15-F332-6D58-A091-53FF5424F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001" y="4086216"/>
              <a:ext cx="927983" cy="1074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CF137A8-A12D-D513-11D5-E35304744261}"/>
              </a:ext>
            </a:extLst>
          </p:cNvPr>
          <p:cNvSpPr txBox="1"/>
          <p:nvPr/>
        </p:nvSpPr>
        <p:spPr>
          <a:xfrm>
            <a:off x="-2502118" y="2327833"/>
            <a:ext cx="1817977" cy="205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18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Add supplement/figure showing point relative to null distribution, for top brain region and top feature for each group (to show significance vs non significance)</a:t>
            </a:r>
            <a:endParaRPr lang="en-AU" sz="1418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92F8A4D-B2E6-6004-0A04-D5EB2CD25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44"/>
          <a:stretch/>
        </p:blipFill>
        <p:spPr>
          <a:xfrm>
            <a:off x="2083168" y="196168"/>
            <a:ext cx="4338107" cy="1273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FBF4D1-C00B-B778-FC1E-12C6837EF855}"/>
              </a:ext>
            </a:extLst>
          </p:cNvPr>
          <p:cNvSpPr txBox="1"/>
          <p:nvPr/>
        </p:nvSpPr>
        <p:spPr>
          <a:xfrm>
            <a:off x="2074460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9331-77BB-39E1-80B0-8875E0503C2E}"/>
              </a:ext>
            </a:extLst>
          </p:cNvPr>
          <p:cNvSpPr txBox="1"/>
          <p:nvPr/>
        </p:nvSpPr>
        <p:spPr>
          <a:xfrm>
            <a:off x="0" y="2903593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89D25-5B86-47BF-E90C-E19FF9C3D05D}"/>
              </a:ext>
            </a:extLst>
          </p:cNvPr>
          <p:cNvSpPr txBox="1"/>
          <p:nvPr/>
        </p:nvSpPr>
        <p:spPr>
          <a:xfrm>
            <a:off x="2324740" y="63488"/>
            <a:ext cx="1071635" cy="310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SCZ</a:t>
            </a:r>
            <a:endParaRPr lang="en-AU" sz="1418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5BEF8-3285-CC79-CE72-E02A19A39AF8}"/>
              </a:ext>
            </a:extLst>
          </p:cNvPr>
          <p:cNvSpPr txBox="1"/>
          <p:nvPr/>
        </p:nvSpPr>
        <p:spPr>
          <a:xfrm>
            <a:off x="2115541" y="864545"/>
            <a:ext cx="243368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AC7D1-0928-7158-4FB1-113B0F164025}"/>
              </a:ext>
            </a:extLst>
          </p:cNvPr>
          <p:cNvSpPr txBox="1"/>
          <p:nvPr/>
        </p:nvSpPr>
        <p:spPr>
          <a:xfrm>
            <a:off x="2114982" y="356385"/>
            <a:ext cx="243368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04905-B014-26A0-2F92-ECCDD82EDD73}"/>
              </a:ext>
            </a:extLst>
          </p:cNvPr>
          <p:cNvSpPr txBox="1"/>
          <p:nvPr/>
        </p:nvSpPr>
        <p:spPr>
          <a:xfrm>
            <a:off x="4433823" y="63488"/>
            <a:ext cx="1071635" cy="310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ADHD</a:t>
            </a:r>
            <a:endParaRPr lang="en-AU" sz="1418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2D770-3C3A-480A-BAEA-ED5D6623FA4F}"/>
              </a:ext>
            </a:extLst>
          </p:cNvPr>
          <p:cNvSpPr txBox="1"/>
          <p:nvPr/>
        </p:nvSpPr>
        <p:spPr>
          <a:xfrm>
            <a:off x="2324740" y="1559828"/>
            <a:ext cx="1071635" cy="310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BPD</a:t>
            </a:r>
            <a:endParaRPr lang="en-AU" sz="1418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8D023-78E8-618C-32DD-D24CB122ECF7}"/>
              </a:ext>
            </a:extLst>
          </p:cNvPr>
          <p:cNvSpPr txBox="1"/>
          <p:nvPr/>
        </p:nvSpPr>
        <p:spPr>
          <a:xfrm>
            <a:off x="4433823" y="1565290"/>
            <a:ext cx="1071635" cy="310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18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ASD</a:t>
            </a:r>
            <a:endParaRPr lang="en-AU" sz="1418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99575-C6D1-48DA-1E7D-2CB727AEC7F8}"/>
              </a:ext>
            </a:extLst>
          </p:cNvPr>
          <p:cNvSpPr txBox="1"/>
          <p:nvPr/>
        </p:nvSpPr>
        <p:spPr>
          <a:xfrm>
            <a:off x="2365069" y="241353"/>
            <a:ext cx="1024009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43 regions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8BA7E-9959-6A80-FC7C-E376AC3DA313}"/>
              </a:ext>
            </a:extLst>
          </p:cNvPr>
          <p:cNvSpPr txBox="1"/>
          <p:nvPr/>
        </p:nvSpPr>
        <p:spPr>
          <a:xfrm>
            <a:off x="4457634" y="239541"/>
            <a:ext cx="1024009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10 regions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EE7E92-CA8B-BC86-0D6F-88EF184BF9A3}"/>
              </a:ext>
            </a:extLst>
          </p:cNvPr>
          <p:cNvSpPr txBox="1"/>
          <p:nvPr/>
        </p:nvSpPr>
        <p:spPr>
          <a:xfrm>
            <a:off x="4433821" y="1727911"/>
            <a:ext cx="1024009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19 regions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2ABFF-97CC-BDA6-00A2-9027D8FB5FBE}"/>
              </a:ext>
            </a:extLst>
          </p:cNvPr>
          <p:cNvSpPr txBox="1"/>
          <p:nvPr/>
        </p:nvSpPr>
        <p:spPr>
          <a:xfrm>
            <a:off x="2365068" y="1741865"/>
            <a:ext cx="1024009" cy="27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1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30 regions</a:t>
            </a:r>
            <a:endParaRPr lang="en-AU" sz="121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6DA8A4-B0D3-25CA-65C2-D5B7E9AC7D6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1" t="88128" r="72843" b="1010"/>
          <a:stretch/>
        </p:blipFill>
        <p:spPr>
          <a:xfrm>
            <a:off x="3253765" y="1449877"/>
            <a:ext cx="1370035" cy="415128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B0A9083-C783-534B-2252-BC99B4300F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244" y="3075400"/>
            <a:ext cx="4053588" cy="3184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CB8B7A-DC9C-CD39-45E0-382F00F43485}"/>
              </a:ext>
            </a:extLst>
          </p:cNvPr>
          <p:cNvSpPr txBox="1"/>
          <p:nvPr/>
        </p:nvSpPr>
        <p:spPr>
          <a:xfrm>
            <a:off x="4312480" y="2969203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3F8668-2F6F-63A7-0157-F4879A5D2FD9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323348" y="3075400"/>
            <a:ext cx="2026794" cy="31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4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60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5</cp:revision>
  <dcterms:created xsi:type="dcterms:W3CDTF">2023-03-19T08:50:59Z</dcterms:created>
  <dcterms:modified xsi:type="dcterms:W3CDTF">2023-03-19T09:48:35Z</dcterms:modified>
</cp:coreProperties>
</file>