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8"/>
    <p:restoredTop sz="95994"/>
  </p:normalViewPr>
  <p:slideViewPr>
    <p:cSldViewPr snapToGrid="0">
      <p:cViewPr>
        <p:scale>
          <a:sx n="175" d="100"/>
          <a:sy n="175" d="100"/>
        </p:scale>
        <p:origin x="128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30/6/2023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1705FB-3FE4-FCBF-C888-F3D601D7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77992" y="70500"/>
            <a:ext cx="1920290" cy="192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DF156-3424-0276-015D-2BC29F13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" y="52259"/>
            <a:ext cx="7277988" cy="181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65869"/>
            <a:ext cx="52311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8CC366-9C69-A731-C9E5-2FCDA956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87865" y="2085274"/>
            <a:ext cx="2351394" cy="3605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6862572" y="1906531"/>
            <a:ext cx="681087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E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1625EA-EBAB-AD01-1613-42E863FD7FAB}"/>
              </a:ext>
            </a:extLst>
          </p:cNvPr>
          <p:cNvGrpSpPr/>
          <p:nvPr/>
        </p:nvGrpSpPr>
        <p:grpSpPr>
          <a:xfrm>
            <a:off x="90120" y="1910160"/>
            <a:ext cx="2373576" cy="3784214"/>
            <a:chOff x="4200107" y="1906531"/>
            <a:chExt cx="2373576" cy="3784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6F16D7-BB20-A2D7-2AD9-45177C77C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222289" y="2085274"/>
              <a:ext cx="2351394" cy="360547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5E9E41-F05D-1F37-E3D0-1C722D0A1FD3}"/>
                </a:ext>
              </a:extLst>
            </p:cNvPr>
            <p:cNvSpPr txBox="1"/>
            <p:nvPr/>
          </p:nvSpPr>
          <p:spPr>
            <a:xfrm>
              <a:off x="4200107" y="1906531"/>
              <a:ext cx="681087" cy="37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23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C</a:t>
              </a:r>
              <a:endParaRPr lang="en-AU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73B7A1-0194-BB21-214C-4925EF59E8C3}"/>
              </a:ext>
            </a:extLst>
          </p:cNvPr>
          <p:cNvSpPr txBox="1"/>
          <p:nvPr/>
        </p:nvSpPr>
        <p:spPr>
          <a:xfrm>
            <a:off x="7046301" y="33903"/>
            <a:ext cx="386591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078963-CE74-D7DD-4465-29551D010912}"/>
              </a:ext>
            </a:extLst>
          </p:cNvPr>
          <p:cNvGrpSpPr/>
          <p:nvPr/>
        </p:nvGrpSpPr>
        <p:grpSpPr>
          <a:xfrm>
            <a:off x="2671406" y="1906531"/>
            <a:ext cx="3927868" cy="3800122"/>
            <a:chOff x="60659" y="1906531"/>
            <a:chExt cx="3927868" cy="38001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A515DD-DF30-6ABB-C4ED-0387ABA45867}"/>
                </a:ext>
              </a:extLst>
            </p:cNvPr>
            <p:cNvGrpSpPr/>
            <p:nvPr/>
          </p:nvGrpSpPr>
          <p:grpSpPr>
            <a:xfrm>
              <a:off x="191575" y="2098418"/>
              <a:ext cx="3796952" cy="3608235"/>
              <a:chOff x="113201" y="2098418"/>
              <a:chExt cx="3986725" cy="3788576"/>
            </a:xfrm>
          </p:grpSpPr>
          <p:pic>
            <p:nvPicPr>
              <p:cNvPr id="13" name="Picture 1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DF10D36B-BCE7-933D-25C8-5D8445F32B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128" r="52811"/>
              <a:stretch/>
            </p:blipFill>
            <p:spPr>
              <a:xfrm>
                <a:off x="113201" y="2098418"/>
                <a:ext cx="1705222" cy="3784214"/>
              </a:xfrm>
              <a:prstGeom prst="rect">
                <a:avLst/>
              </a:prstGeom>
            </p:spPr>
          </p:pic>
          <p:pic>
            <p:nvPicPr>
              <p:cNvPr id="18" name="Picture 1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8D04A4E-F261-D729-2D31-E5090AE913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364" r="90063"/>
              <a:stretch/>
            </p:blipFill>
            <p:spPr>
              <a:xfrm>
                <a:off x="1830930" y="2146878"/>
                <a:ext cx="236715" cy="3601059"/>
              </a:xfrm>
              <a:prstGeom prst="rect">
                <a:avLst/>
              </a:prstGeom>
            </p:spPr>
          </p:pic>
          <p:pic>
            <p:nvPicPr>
              <p:cNvPr id="21" name="Picture 2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69A6D77-7621-35C4-718B-1ABA325C64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9005" t="94464" r="29517" b="-1417"/>
              <a:stretch/>
            </p:blipFill>
            <p:spPr>
              <a:xfrm>
                <a:off x="609815" y="5552951"/>
                <a:ext cx="1511993" cy="253406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3621EB45-FE5B-91E3-032B-4220E8807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7189"/>
              <a:stretch/>
            </p:blipFill>
            <p:spPr>
              <a:xfrm>
                <a:off x="2101455" y="2102780"/>
                <a:ext cx="1998471" cy="3784214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EC7BBB-0032-93B1-B4EC-C8BE9E6543F0}"/>
                </a:ext>
              </a:extLst>
            </p:cNvPr>
            <p:cNvSpPr txBox="1"/>
            <p:nvPr/>
          </p:nvSpPr>
          <p:spPr>
            <a:xfrm>
              <a:off x="60659" y="1906531"/>
              <a:ext cx="553376" cy="37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23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D</a:t>
              </a:r>
              <a:endParaRPr lang="en-AU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156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Bryant</cp:lastModifiedBy>
  <cp:revision>50</cp:revision>
  <dcterms:created xsi:type="dcterms:W3CDTF">2023-03-19T08:55:20Z</dcterms:created>
  <dcterms:modified xsi:type="dcterms:W3CDTF">2023-06-30T14:16:42Z</dcterms:modified>
</cp:coreProperties>
</file>