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5994"/>
  </p:normalViewPr>
  <p:slideViewPr>
    <p:cSldViewPr snapToGrid="0">
      <p:cViewPr varScale="1">
        <p:scale>
          <a:sx n="130" d="100"/>
          <a:sy n="130" d="100"/>
        </p:scale>
        <p:origin x="4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5F597-C9E6-5340-A013-5D29232D8A98}" type="datetimeFigureOut">
              <a:rPr lang="en-AU" smtClean="0"/>
              <a:t>23/3/2023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CFABF-E1C7-3242-A36A-1A371F8F1D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431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0DE12-545C-5346-AC5D-41BCEA81F0B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2492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312E-7FEF-6977-BC14-2720E41E2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18A38-7F2D-F355-E515-46375BF5C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CD692-8080-B590-C8AE-3D440232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456-B642-9E4A-B90A-EDCCB7A47560}" type="datetimeFigureOut">
              <a:rPr lang="en-AU" smtClean="0"/>
              <a:t>23/3/2023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6A529-A4FF-EFC8-DC2D-5D4E833EF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E69C9-77C0-57CC-9C91-933512B3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A000-CE79-074F-9FA8-D5009C926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507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DBDC-7C14-6672-EED0-0DA7D14F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BFC9C-CF50-98AC-748A-9847762D8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96612-0A59-85FB-6A24-7DCB6DE5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456-B642-9E4A-B90A-EDCCB7A47560}" type="datetimeFigureOut">
              <a:rPr lang="en-AU" smtClean="0"/>
              <a:t>23/3/2023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4EED1-41A1-3822-6030-68B438CF4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32A67-147B-4C07-9836-99197BA9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A000-CE79-074F-9FA8-D5009C926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371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E7747C-176A-986E-3C59-26F62D4D87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40B62-4E0A-4B55-7086-55E2ADF0E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6A4D4-576D-4309-696B-41EB22B21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456-B642-9E4A-B90A-EDCCB7A47560}" type="datetimeFigureOut">
              <a:rPr lang="en-AU" smtClean="0"/>
              <a:t>23/3/2023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58E8B-2618-3D97-ADAA-679B23CA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7A8A5-9BC2-FA22-BCD2-C07EECE19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A000-CE79-074F-9FA8-D5009C926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980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2C7C2-DA91-8AF3-C77B-D997744F4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A1506-4523-737A-85E3-A248144FD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22583-2ECE-2DA2-6E27-873E25DA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456-B642-9E4A-B90A-EDCCB7A47560}" type="datetimeFigureOut">
              <a:rPr lang="en-AU" smtClean="0"/>
              <a:t>23/3/2023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25D3-C66D-4B73-69C1-923F09A5D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84333-F5DC-D934-58BC-1AD760F9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A000-CE79-074F-9FA8-D5009C926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363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3572-E983-914F-1F87-EAA1F40B3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8375F-CB16-5B44-6816-2F681F339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BB53A-7E67-246F-67BC-796BBB5BE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456-B642-9E4A-B90A-EDCCB7A47560}" type="datetimeFigureOut">
              <a:rPr lang="en-AU" smtClean="0"/>
              <a:t>23/3/2023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CE6C8-63C3-9998-D90A-7007AFAD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197D3-71AE-5AC6-2F8F-E195598AE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A000-CE79-074F-9FA8-D5009C926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800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00EE-AB5D-BD62-476A-412291B1D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70F3F-492B-EACA-796B-EC643DB7D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51C57-336E-D6D1-8844-ED6E225CB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987BB-72BC-ECB4-F3A2-C746C010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456-B642-9E4A-B90A-EDCCB7A47560}" type="datetimeFigureOut">
              <a:rPr lang="en-AU" smtClean="0"/>
              <a:t>23/3/2023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4057E-C5AE-807A-428B-E4E02EB86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12E62-5732-03C0-5F40-1B283A35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A000-CE79-074F-9FA8-D5009C926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544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254DD-AAFD-BE06-95CF-F8FD50C4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9F212-5CF7-4B3E-851E-3C7B2D0C2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52FC4-B418-AE84-762B-52DD292E9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AA3DE7-D3EE-E52F-E533-EEDF51E5E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BFBAFB-D910-4A42-AC18-0E1E48F9D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F74AA2-766F-20D2-69DB-8B3277D7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456-B642-9E4A-B90A-EDCCB7A47560}" type="datetimeFigureOut">
              <a:rPr lang="en-AU" smtClean="0"/>
              <a:t>23/3/2023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48B1DC-815A-634C-FA53-8D89C6394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1E38C-72BC-49FD-F30C-F8430C2D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A000-CE79-074F-9FA8-D5009C926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099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1601E-EB6F-938F-7517-8373B26C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4712B-B630-E509-85D5-B15BD99B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456-B642-9E4A-B90A-EDCCB7A47560}" type="datetimeFigureOut">
              <a:rPr lang="en-AU" smtClean="0"/>
              <a:t>23/3/2023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319D0-C0B0-61E0-11B6-705BAEFC1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150DA-9152-E18C-4242-B2E25E49F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A000-CE79-074F-9FA8-D5009C926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55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E466D-4124-336C-04AA-07C1B44F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456-B642-9E4A-B90A-EDCCB7A47560}" type="datetimeFigureOut">
              <a:rPr lang="en-AU" smtClean="0"/>
              <a:t>23/3/2023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746DE5-2531-67D0-0E57-A41792571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4B311-37B6-293D-3F14-4F9790E1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A000-CE79-074F-9FA8-D5009C926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733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11FE-12DE-FC81-F27C-FA56C1E0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E37D1-7B4F-8214-7AE8-D7536FC93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31340-CE98-F3E8-4175-C5DE3B310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B760A-46D4-32D5-D052-EE4DD4C5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456-B642-9E4A-B90A-EDCCB7A47560}" type="datetimeFigureOut">
              <a:rPr lang="en-AU" smtClean="0"/>
              <a:t>23/3/2023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8EDA3-9A8B-B2D4-7FA9-A669C4ED7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DAF73-6081-90E5-C726-547D2536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A000-CE79-074F-9FA8-D5009C926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933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4CCA7-7DED-BA84-F908-4327587F0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AEC94A-90F9-5B51-8F84-6542D8F98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4E149-FD22-ADB0-1FB4-1810C31E3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430F3-E83A-D9F8-492E-F513DACA6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456-B642-9E4A-B90A-EDCCB7A47560}" type="datetimeFigureOut">
              <a:rPr lang="en-AU" smtClean="0"/>
              <a:t>23/3/2023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5A2FE-CE5D-3CE1-687B-C2E8171A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E03CC-5808-8FA5-FE8A-A67B8BCD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A000-CE79-074F-9FA8-D5009C926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314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739148-BE80-CEA3-29A3-71F6C6975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5F0E4-40C0-5C2C-0230-CE842820E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56AF3-752E-FFD6-7D4E-46785400F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11456-B642-9E4A-B90A-EDCCB7A47560}" type="datetimeFigureOut">
              <a:rPr lang="en-AU" smtClean="0"/>
              <a:t>23/3/2023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11619-9DCB-BA41-D478-4E13036AF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005FD-6F6D-BB4C-8213-7C97FA1E0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4A000-CE79-074F-9FA8-D5009C926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795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5550B3-866B-4D6F-F981-3ABB855DA627}"/>
              </a:ext>
            </a:extLst>
          </p:cNvPr>
          <p:cNvSpPr txBox="1"/>
          <p:nvPr/>
        </p:nvSpPr>
        <p:spPr>
          <a:xfrm>
            <a:off x="0" y="-830997"/>
            <a:ext cx="13524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Figure S4</a:t>
            </a:r>
            <a:endParaRPr lang="en-AU" sz="2400" b="1" dirty="0">
              <a:solidFill>
                <a:schemeClr val="bg1"/>
              </a:solidFill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ACCB6-CFDF-F3CA-E20A-12E73D0213CF}"/>
              </a:ext>
            </a:extLst>
          </p:cNvPr>
          <p:cNvSpPr txBox="1"/>
          <p:nvPr/>
        </p:nvSpPr>
        <p:spPr>
          <a:xfrm>
            <a:off x="302615" y="47721"/>
            <a:ext cx="40829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UCLA CNP Univariate</a:t>
            </a:r>
            <a:endParaRPr lang="en-AU" sz="1400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7FF94-840F-09B5-76A8-F720A08CB7AB}"/>
              </a:ext>
            </a:extLst>
          </p:cNvPr>
          <p:cNvSpPr txBox="1"/>
          <p:nvPr/>
        </p:nvSpPr>
        <p:spPr>
          <a:xfrm>
            <a:off x="302615" y="1705402"/>
            <a:ext cx="17129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ABIDE Univariate</a:t>
            </a:r>
            <a:endParaRPr lang="en-AU" sz="1400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E04062-A847-894C-4AAC-B6717E684FE2}"/>
              </a:ext>
            </a:extLst>
          </p:cNvPr>
          <p:cNvSpPr txBox="1"/>
          <p:nvPr/>
        </p:nvSpPr>
        <p:spPr>
          <a:xfrm>
            <a:off x="0" y="23306"/>
            <a:ext cx="891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A</a:t>
            </a:r>
            <a:endParaRPr lang="en-AU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3CBFF77-E30D-7793-8A10-55CD19A8E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15" y="288223"/>
            <a:ext cx="8353638" cy="1491720"/>
          </a:xfrm>
          <a:prstGeom prst="rect">
            <a:avLst/>
          </a:prstGeom>
        </p:spPr>
      </p:pic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A1121D9-4F4F-4E2D-CFAE-7B7545A1C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15" y="1951461"/>
            <a:ext cx="8353635" cy="14917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EF29E8-8FC1-E9F2-6492-561C5CB900EB}"/>
              </a:ext>
            </a:extLst>
          </p:cNvPr>
          <p:cNvSpPr txBox="1"/>
          <p:nvPr/>
        </p:nvSpPr>
        <p:spPr>
          <a:xfrm>
            <a:off x="302615" y="3408603"/>
            <a:ext cx="40829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UCLA CNP Pairwise</a:t>
            </a:r>
            <a:endParaRPr lang="en-AU" sz="1400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FB6B9B-58C4-A93E-2127-11A8D2C41F4D}"/>
              </a:ext>
            </a:extLst>
          </p:cNvPr>
          <p:cNvSpPr txBox="1"/>
          <p:nvPr/>
        </p:nvSpPr>
        <p:spPr>
          <a:xfrm>
            <a:off x="302615" y="5055699"/>
            <a:ext cx="17129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ABIDE Pairwise</a:t>
            </a:r>
            <a:endParaRPr lang="en-AU" sz="1400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62B523-59E5-F278-9FD1-E5FBECA382CF}"/>
              </a:ext>
            </a:extLst>
          </p:cNvPr>
          <p:cNvSpPr txBox="1"/>
          <p:nvPr/>
        </p:nvSpPr>
        <p:spPr>
          <a:xfrm>
            <a:off x="0" y="3374353"/>
            <a:ext cx="891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B</a:t>
            </a:r>
            <a:endParaRPr lang="en-AU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22" name="Picture 21" descr="Diagram&#10;&#10;Description automatically generated with low confidence">
            <a:extLst>
              <a:ext uri="{FF2B5EF4-FFF2-40B4-BE49-F238E27FC236}">
                <a16:creationId xmlns:a16="http://schemas.microsoft.com/office/drawing/2014/main" id="{29EABF59-4A13-2DA0-B3BC-2299DEB974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615" y="3653615"/>
            <a:ext cx="8318766" cy="1485494"/>
          </a:xfrm>
          <a:prstGeom prst="rect">
            <a:avLst/>
          </a:prstGeom>
        </p:spPr>
      </p:pic>
      <p:pic>
        <p:nvPicPr>
          <p:cNvPr id="31" name="Picture 30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D9BD9771-FFC5-EC52-A37C-BA6EF6944F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484" y="5298075"/>
            <a:ext cx="8283897" cy="147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1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15</Words>
  <Application>Microsoft Macintosh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Gilmore Bryant</dc:creator>
  <cp:lastModifiedBy>Annie Gilmore Bryant</cp:lastModifiedBy>
  <cp:revision>10</cp:revision>
  <dcterms:created xsi:type="dcterms:W3CDTF">2023-03-19T08:56:25Z</dcterms:created>
  <dcterms:modified xsi:type="dcterms:W3CDTF">2023-03-23T06:09:59Z</dcterms:modified>
</cp:coreProperties>
</file>