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98" r:id="rId2"/>
    <p:sldId id="297" r:id="rId3"/>
  </p:sldIdLst>
  <p:sldSz cx="7543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/>
    <p:restoredTop sz="96327"/>
  </p:normalViewPr>
  <p:slideViewPr>
    <p:cSldViewPr snapToGrid="0">
      <p:cViewPr>
        <p:scale>
          <a:sx n="157" d="100"/>
          <a:sy n="157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7"/>
    </inkml:context>
    <inkml:brush xml:id="br0">
      <inkml:brushProperty name="width" value="0.02646" units="cm"/>
      <inkml:brushProperty name="height" value="0.02646" units="cm"/>
      <inkml:brushProperty name="color" value="#C10800"/>
    </inkml:brush>
  </inkml:definitions>
  <inkml:trace contextRef="#ctx0" brushRef="#br0">0 184 24575,'0'-1'0,"2"0"0,0 0 0,-1 0 0,2-1 0,-3 1 0,1 0 0,0 0 0,0 0 0,0 0 0,1-1 0,-1 1 0,3-1 0,-4 1 0,2-1 0,-2 1 0,3-2 0,-2 2 0,3 0 0,-4 0 0,2 0 0,-2 0 0,2-1 0,0 1 0,-2 0 0,1 1 0,-1-1 0,0 0 0,1 0 0,0 0 0,2-1 0,-3 1 0,1-1 0,0 2 0,0-1 0,0 0 0,-1 0 0,0 0 0,2 1 0,-2-1 0,1 0 0,-1-1 0,1 1 0,0 1 0,0-2 0,-1 1 0,0 0 0,0 1 0,0-1 0,0-1 0,0 1 0,0 1 0,0-2 0,0 1 0,0 0 0,0 0 0,0 0 0,0 0 0,0 0 0,0 0 0,0 1 0,0-1 0,0-1 0,0 1 0,0 1 0,0 0 0,1 0 0,1 0 0,0 1 0,0 2 0,-2-3 0,2 3 0,-2-2 0,1 1 0,1-1 0,-1 1 0,1-1 0,-2 1 0,0-1 0,1 1 0,0-1 0,0 1 0,0-1 0,-1 0 0,4 0 0,-4 0 0,0 0 0,2 1 0,-2-1 0,4 0 0,-4 0 0,2 1 0,0-1 0,-1 1 0,1-1 0,-2 0 0,1 0 0,1 1 0,-1-1 0,2 2 0,-2-2 0,1-1 0,-2 1 0,3 0 0,-3 0 0,2 0 0,-2 1 0,1 0 0,-1-1 0,2 2 0,-2-2 0,0 1 0,0-1 0,0 1 0,0-1 0,0 0 0,0 3 0,0-1 0,0 2 0,0-3 0,0 1 0,0-2 0,0 0 0,0 0 0,0 0 0,0 0 0,0 0 0,0 0 0,0 0 0,0 2 0,0-1 0,0-1 0,0 0 0,0 0 0,0 0 0,0 0 0,0 0 0,0 0 0,0 0 0,0 0 0,0 0 0,0 0 0,0 1 0,0-1 0,0 1 0,0-1 0,-2 0 0,2 0 0,-1 0 0,1 0 0,0 0 0,0-1 0,0 2 0,0-1 0,0 1 0,0-1 0,0 1 0,0-1 0,0 1 0,0 0 0,0 0 0,0-2 0,0 1 0,0 0 0,0 0 0,0 0 0,0 0 0,0 0 0,0 0 0,0-1 0,0 2 0,0-2 0,0 1 0,0 0 0,0 0 0,0 0 0,0-1 0,1 1 0,-1 0 0,3 0 0,-3 0 0,1 0 0,-1 0 0,0-1 0,0-2 0,2 1 0,0-2 0,0 2 0,0-1 0,-2 1 0,3-1 0,-2 1 0,1-2 0,-1 2 0,1-1 0,0 2 0,0-3 0,0 2 0,0-1 0,0 1 0,-2-1 0,0 2 0,2-3 0,-2 2 0,3-3 0,-3 3 0,2 1 0,-2-1 0,0-1 0,0 1 0,0-1 0,0 1 0,1 0 0,-1 1 0,2-2 0,-2 1 0,0 0 0,0 0 0,0 0 0,0 0 0,0 0 0,0 1 0,0-1 0,0 0 0,0 0 0,0 0 0,0 0 0,0 0 0,0 0 0,0 0 0,0 0 0,0 0 0,0 0 0,0-1 0,0 1 0,0 1 0,0-2 0,0 1 0,0-1 0,0 1 0,0-1 0,1 1 0,-1-1 0,1 1 0,-1-1 0,0 2 0,0-3 0,0 2 0,2 0 0,-2-1 0,2 1 0,0 1 0,-2-1 0,0 0 0,0-1 0,2 1 0,-2-1 0,2 1 0,0-1 0,0 1 0,-1-1 0,1 1 0,-2 0 0,3 0 0,-3 0 0,1 0 0,1-1 0,-2 2 0,2-2 0,-2 2 0,1-1 0,-1 0 0,1 0 0,-1 1 0,2 0 0,-2 1 0,2 0 0,-2 0 0,0 0 0,0 0 0,0 0 0,1 1 0,0-1 0,1 3 0,-2-3 0,1 2 0,0-2 0,1 1 0,-2-1 0,3 0 0,-2 0 0,-1 0 0,0 1 0,2 0 0,-2-1 0,2 0 0,-2-1 0,1 3 0,-1-2 0,3 1 0,-1-1 0,-1 1 0,2-1 0,-2 0 0,0 1 0,0-1 0,1 0 0,-1 0 0,3 1 0,-4-1 0,1 0 0,-1 0 0,0 0 0,1-1 0,0 1 0,0 0 0,-1 0 0,0 1 0,1-1 0,-1-1 0,2 1 0,-2 1 0,0-2 0,0 1 0,1 0 0,0 1 0,1-1 0,0 1 0,-1-1 0,0 1 0,-1-1 0,2-1 0,-2 1 0,2 0 0,-1 0 0,-1 0 0,1 0 0,-1-1 0,0 1 0,0 0 0,0-1 0,0 0 0,0-1 0,0-1 0,0-1 0,0 0 0,3-2 0,-3 1 0,5-3 0,-4 4 0,2-1 0,-1 1 0,0 0 0,2-2 0,-2 2 0,1-2 0,0 1 0,0 1 0,0 0 0,-1 0 0,0 2 0,0-3 0,-1 3 0,1-2 0,-1 2 0,-1-1 0,2 1 0,-2-1 0,0 1 0,1 0 0,0 0 0,1-1 0,-2 1 0,2 0 0,-2 0 0,1 0 0,0 0 0,0 0 0,-1 1 0,0-2 0,0 1 0,0-1 0,0 1 0,0 0 0,0-1 0,0 2 0,0-2 0,0 1 0,0-1 0,0 0 0,0 0 0,0 0 0,0 0 0,0 1 0,0-1 0,0 1 0,0-1 0,0 1 0,0-1 0,0 1 0,0-1 0,-1 1 0,0-1 0,0 1 0,1-1 0,0 1 0,0 0 0,0 0 0,0-1 0,0 1 0,0 0 0,0 0 0,0-1 0,0 1 0,0-1 0,0 1 0,0-1 0,0 1 0,0-1 0,0 0 0,0 0 0,0 1 0,0 0 0,0 0 0,0-1 0,0 0 0,0 0 0,0 2 0,0-2 0,0 1 0,0-1 0,0 1 0,0-2 0,0 2 0,0 0 0,0 0 0,0 0 0,0 0 0,0 0 0,0 0 0,0 0 0,0 1 0,0-1 0,0 0 0,0 0 0,0 0 0,0 0 0,0 0 0,0 0 0,0 0 0,0-1 0,0 1 0,0 0 0,0 0 0,0 0 0,0 0 0,0 1 0,0-2 0,0 1 0,0 0 0,0 0 0,0 0 0,0 0 0,0 1 0,-2 0 0,2 1 0,-1-1 0,1 1 0,0 0 0,0 1 0,0 0 0,0 0 0,1-2 0,2 4 0,-1-3 0,1 1 0,-2 0 0,0-2 0,1 1 0,1 1 0,-3 0 0,1 0 0,1 0 0,-2-1 0,3 0 0,-3 0 0,2 0 0,-2 0 0,0 0 0,0 0 0,0-1 0,1 2 0,0-1 0,-1 0 0,2 0 0,-2 1 0,2 0 0,-1-1 0,0 0 0,1 0 0,-2 0 0,3 0 0,-3 0 0,1 1 0,1-1 0,-2 0 0,2 0 0,-1 1 0,0-2 0,1 2 0,0-1 0,0 2 0,2-1 0,-2 0 0,2-1 0,-3 0 0,2 0 0,-2 1 0,1-1 0,3 1 0,-4-2 0,2 3 0,0-2 0,-1 1 0,-1-1 0,2 1 0,-3-1 0,2 1 0,0-1 0,0-1 0,-2 1 0,3 0 0,-3 0 0,1 0 0,-1 0 0,2 0 0,-2 0 0,1 0 0,-1 0 0,0-1 0,1 1 0,0 1 0,0-1 0,-1 1 0,2-2 0,-2 2 0,1-1 0,-1 1 0,0-1 0,2 0 0,-2 1 0,2 0 0,-1-1 0,-1 1 0,2-1 0,-2 1 0,0-1 0,0 1 0,0-1 0,0-1 0,0 1 0,0 1 0,0-1 0,0 0 0,0 1 0,0-1 0,0 0 0,0 0 0,0 0 0,0 1 0,0-2 0,0 1 0,0 1 0,0-2 0,0 1 0,0 1 0,0-2 0,0 1 0,0 0 0,0 0 0,0 0 0,0 0 0,0 0 0,0 1 0,0-2 0,0 1 0,0 0 0,0 1 0,0-1 0,0 1 0,0-1 0,0 0 0,0 0 0,0 1 0,0-2 0,0 0 0,1 0 0,-1-1 0,3 1 0,-3-1 0,1 0 0,1 0 0,-2 0 0,2-1 0,-2 0 0,1 0 0,2 0 0,-3 1 0,2 0 0,-1-1 0,2 1 0,-1-1 0,-1 1 0,2-1 0,-3 2 0,2-2 0,-1 1 0,2-1 0,-2 1 0,1-1 0,-1 2 0,0-1 0,1-1 0,0 1 0,0-1 0,-2 1 0,1 0 0,-1 0 0,1 0 0,-1 0 0,2 0 0,-2 0 0,2 0 0,-1 0 0,2 0 0,-3 0 0,2 0 0,0 0 0,1-1 0,-1 1 0,1-1 0,-3 1 0,2-1 0,-1 2 0,3-2 0,-2 1 0,2-2 0,-1 2 0,0 0 0,-1-1 0,2 0 0,-4 1 0,6-2 0,-4 2 0,2 0 0,-1-1 0,0 1 0,-1 0 0,0 0 0,0 0 0,-1 0 0,1 0 0,-2 0 0,0 0 0,0 1 0,0 1 0,0 0 0,0 0 0,0 1 0,0-1 0,0 0 0,0 1 0,0-1 0,0 0 0,0 2 0,0-1 0,0 0 0,0 1 0,0-2 0,0 2 0,0-2 0,3 1 0,-3-2 0,3 4 0,-3-3 0,0 1 0,0-1 0,1 1 0,-1-1 0,2 0 0,-1 0 0,-1 1 0,4-1 0,-4 1 0,2-1 0,-1 0 0,0 0 0,1 1 0,-2-1 0,1 1 0,-1-1 0,0 0 0,0 1 0,0 0 0,0 0 0,0 0 0,0-1 0,0 1 0,0-1 0,0 1 0,0-1 0,0 1 0,0 0 0,0 2 0,0-4 0,0 4 0,0-3 0,0 1 0,0-1 0,0 0 0,0 0 0,0 1 0,0-1 0,0 1 0,0-1 0,0 1 0,0-1 0,0 1 0,0-1 0,0 1 0,0-1 0,0 0 0,0 1 0,0 0 0,0-1 0,0 0 0,0 0 0,0 1 0,0-1 0,0 0 0,0 0 0,0 0 0,0 1 0,0-1 0,0-1 0,0 1 0,0 0 0,0 0 0,0 0 0,0-1 0,0-1 0,1 0 0,1 0 0,-1 0 0,1 1 0,-1-1 0,0 0 0,3 0 0,-1 1 0,0 0 0,0 0 0,0 0 0,-2 0 0,2 0 0,-3 1 0,4 0 0,-3-1 0,1 1 0,0 0 0,-2 0 0,0 0 0,0-1 0,-1 1 0,1 0 0,0 1 0,-2-2 0,2 1 0,-2 1 0,2-1 0,-2-1 0,2 1 0,-2 0 0,2 0 0,-2 0 0,2 0 0,0 0 0,0 0 0,0 0 0,0-1 0,0 1 0,0 0 0,0 0 0,0-1 0,0 1 0,0 1 0,0-1 0,0 0 0,0-1 0,-1-1 0,1 0 0,-1-1 0,1 1 0,0-1 0,0 1 0,0 0 0,0 0 0,0-1 0,0 1 0,0-1 0,0 1 0,0-2 0,0 2 0,0-2 0,0 2 0,0-1 0,0 1 0,0-2 0,0 2 0,0-1 0,0 1 0,0-1 0,0 1 0,0 0 0,0 0 0,0 0 0,0 1 0,0-1 0,0 0 0,0 0 0,0 0 0,0 1 0,0-1 0,0-1 0,0 1 0,0 0 0,0 0 0,1 0 0,-1 0 0,1 0 0,-1 1 0,0-1 0,2-1 0,-2 1 0,2 0 0,-2 0 0,0 0 0,0 0 0,2 0 0,-2-1 0,0 1 0,0 0 0,0 0 0,2-1 0,0 1 0,-1-1 0,0 1 0,1-1 0,-2 1 0,2 1 0,-2-1 0,1-1 0,-1 1 0,1 0 0,-1 0 0,0 0 0,0 0 0,0-1 0,0 1 0,0 0 0,2-1 0,-2 1 0,3 0 0,-3 0 0,2 0 0,-2 0 0,0-1 0,0 2 0,0-1 0,0 0 0,0 0 0,0 0 0,1-1 0,-1 1 0,2-1 0,-2 1 0,0-1 0,0 1 0,0-2 0,1 3 0,-1-2 0,2 1 0,-2-1 0,0 0 0,0 0 0,0 2 0,0-3 0,0 2 0,1-1 0,-1 2 0,2-2 0,-1 1 0,-1 0 0,2-1 0,-2 0 0,0 1 0,1-2 0,-1 2 0,1-2 0,1 2 0,-2 0 0,2 0 0,-2-1 0,0 1 0,0-2 0,0 2 0,0-2 0,2 2 0,-2 0 0,0 0 0,0-1 0,2 1 0,-2-1 0,2 1 0,-2 0 0,0 0 0,1-2 0,0 2 0,-1-1 0,0 1 0,2 0 0,-2 0 0,3-1 0,-3 1 0,1 0 0,-1-1 0,0 0 0,0 2 0,0-2 0,0 1 0,0-1 0,2 1 0,-1-1 0,1 1 0,-1-1 0,-1 1 0,0-1 0,2 1 0,-2-1 0,2 1 0,-1-2 0,-1 2 0,2-1 0,-2 1 0,0-1 0,0 1 0,0-1 0,0 0 0,1 0 0,-1 1 0,1 0 0,-1 0 0,2-1 0,-2 1 0,2 0 0,-2 0 0,0 0 0,0 0 0,0 0 0,2 0 0,-2-1 0,2 1 0,-2 1 0,2-1 0,0 0 0,0 0 0,-2 1 0,2 2 0,-1 0 0,0 0 0,-1 2 0,0-3 0,0 2 0,0 0 0,0 0 0,0 0 0,0 0 0,0-2 0,2 1 0,-2 0 0,1-1 0,-1 1 0,0 0 0,0-1 0,2 1 0,-2-1 0,1 1 0,-1-1 0,0 0 0,0 0 0,0 0 0,0 0 0,0 1 0,0-1 0,0 1 0,0-1 0,0 1 0,0-1 0,0 1 0,0-1 0,0 0 0,0 0 0,0 1 0,0-1 0,0 1 0,0-1 0,0 1 0,0-1 0,0 0 0,0 0 0,0 1 0,0 0 0,0 0 0,0-1 0,0 1 0,0-1 0,0 1 0,0 0 0,0-1 0,0 0 0,0 1 0,2-1 0,-2 2 0,1-1 0,0-1 0,0 1 0,0-1 0,-1 0 0,2 0 0,-2 0 0,2 2 0,-2-2 0,0 1 0,0-1 0,1 1 0,-1-1 0,3 1 0,-3-2 0,1 2 0,-1-1 0,0 1 0,0 0 0,0 0 0,2-1 0,-2 1 0,2-1 0,-2 3 0,0-3 0,0 2 0,0-2 0,0 0 0,0 1 0,2-1 0,0 1 0,0-1 0,-1 0 0,0 0 0,-1 0 0,0 0 0,0 0 0,0-1 0,0 1 0,0 1 0,0-1 0,2 0 0,-2 0 0,1 0 0,-1 0 0,0 0 0,0 0 0,0 1 0,0-2 0,0 2 0,0-1 0,0 0 0,0-1 0,0 1 0,0 0 0,0 0 0,2-1 0,-2 0 0,1-1 0,1-1 0,-2 2 0,2-1 0,-1 0 0,2-1 0,-3 1 0,2 0 0,4-3 0,-2 2 0,1-4 0,-3 5 0,1-1 0,-3 1 0,1 0 0,-1 0 0,0 0 0,1 1 0,0-1 0,2 0 0,-3 0 0,2 0 0,-2 0 0,2 0 0,0-1 0,-1 1 0,0 1 0,1-1 0,-1 0 0,3 0 0,-3 0 0,0 0 0,1 0 0,0 0 0,-2 1 0,2-2 0,0 1 0,0 0 0,0-1 0,-1 1 0,2 1 0,-3-2 0,4 1 0,-4 0 0,4-1 0,-2 1 0,1-1 0,-1 1 0,-2-1 0,0 1 0,2 0 0,0 0 0,2-1 0,-2 1 0,1-1 0,-3 1 0,1 0 0,0 0 0,0 0 0,-1 0 0,0 0 0,2 0 0,-2 0 0,2 0 0,-1 0 0,0 0 0,1 0 0,-2 0 0,1 0 0,0 0 0,0 1 0,0 0 0,-1 1 0,0 0 0,0 0 0,0 0 0,0 0 0,0 0 0,0 1 0,0 0 0,0-1 0,1 0 0,-1 1 0,3 0 0,-2 1 0,1 0 0,0 0 0,-2 0 0,0 0 0,0-2 0,0 2 0,1-3 0,0 1 0,1 1 0,-2-1 0,2 0 0,-1 1 0,0-1 0,1 1 0,-2-1 0,2 2 0,-2-2 0,0 0 0,0 0 0,1 1 0,-1-1 0,2 1 0,-1-1 0,0 0 0,1 0 0,1 1 0,-2-1 0,0 1 0,-1 0 0,2-2 0,-2 1 0,4 1 0,-4 0 0,3 0 0,-2-1 0,0 0 0,0 0 0,0 0 0,-1 0 0,2-1 0,-2 2 0,0-1 0,1-1 0,0 1 0,-1 1 0,0-1 0,2-1 0,-2 2 0,2-1 0,-1 0 0,0 0 0,0 1 0,-1-1 0,1 0 0,-1 0 0,2 0 0,-2 0 0,0 0 0,1 0 0,-1 1 0,1-2 0,-1 1 0,0 0 0,2 0 0,-1 0 0,1 0 0,0 0 0,-1 1 0,-1-1 0,1 0 0,1 0 0,-2 0 0,2 0 0,-2 0 0,0 0 0,1 0 0,0 0 0,0 0 0,-1 0 0,0 0 0,0-1 0,0 3 0,0-2 0,1 0 0,-1 0 0,2 0 0,-2 0 0,0 0 0,1 0 0,0 0 0,-1 1 0,0-2 0,2 1 0,-2 0 0,2 1 0,-2-1 0,0 0 0,0-1 0,0 1 0,1 0 0,0 0 0,1 0 0,-2-1 0,2 0 0,-2-2 0,0 0 0,0 0 0,0 0 0,0 1 0,1 0 0,0-1 0,1 1 0,-2-1 0,2 2 0,-2-3 0,1 2 0,0-2 0,1 2 0,-1-3 0,-1 2 0,2-1 0,-1 1 0,1 0 0,-1 0 0,-1 0 0,0 2 0,0-3 0,2 2 0,-2-1 0,1 1 0,-1-2 0,0 2 0,2-1 0,-2 1 0,1-2 0,-1 2 0,0 0 0,0-1 0,0 1 0,0 0 0,0 0 0,2 0 0,-2 0 0,2 0 0,-2 0 0,0 1 0,0-1 0,0 0 0,0 0 0,0 0 0,0 0 0,0 0 0,0 0 0,0 0 0,0 0 0,0 0 0,0-1 0,0 0 0,0 1 0,0 0 0,0 1 0,0-1 0,0-1 0,0 2 0,0-2 0,0 1 0,1 0 0,0 0 0,-1 0 0,0 0 0,0 0 0,2 0 0,-2 0 0,2 0 0,-1 0 0,0 0 0,1 0 0,-2 0 0,2 0 0,-2 1 0,0-2 0,0 1 0,1 0 0,0-1 0,1 1 0,-2-1 0,1 2 0,-1-1 0,1 0 0,0-1 0,0 1 0,-1 0 0,0 1 0,2-2 0,-2 1 0,1 1 0,-1-1 0,0-1 0,0 1 0,0 0 0,0 0 0,1-1 0,0 0 0,2 1 0,-3 0 0,1-1 0,-1 1 0,0-1 0,0 0 0,0 1 0,0 0 0,2-2 0,-1 2 0,1-1 0,-1 1 0,-1-1 0,0 0 0,0 0 0,0 1 0,2 1 0,-2-1 0,2-1 0,-1 1 0,0 0 0,-1 0 0,2-2 0,-2 2 0,2-2 0,-2 2 0,1 0 0,0 0 0,-1-1 0,0 1 0,0-1 0,0 0 0,2 0 0,-2 1 0,2-1 0,-2 1 0,0-1 0,0 2 0,1-3 0,0 2 0,0-1 0,-1 1 0,2-1 0,-2 2 0,0-3 0,0 2 0,0 0 0,0 0 0,0-1 0,0 0 0,3-1 0,-2 2 0,1-1 0,-2 1 0,0 0 0,0 0 0,1-1 0,0 1 0,0-1 0,1 2 0,-2-2 0,3 1 0,-3-1 0,1 1 0,-1 0 0,2 0 0,-2-1 0,1 1 0,-1 1 0,0-1 0,0 0 0,2 0 0,-2 0 0,2 1 0,0-1 0,2-1 0,-3 1 0,2 0 0,-3 1 0,1-1 0,0 0 0,1 0 0,1 1 0,-1-1 0,-1 1 0,-1 0 0,0 1 0,0 0 0,0 0 0,0 0 0,0 1 0,0 0 0,0-1 0,0 0 0,0 0 0,2 0 0,-1-1 0,1 1 0,-1 0 0,-1 0 0,0 1 0,0-2 0,2 3 0,-2-3 0,2 2 0,0-1 0,0 2 0,-1-3 0,1 2 0,-2-1 0,2 1 0,0-1 0,0 1 0,0-1 0,-2 1 0,0-1 0,0 0 0,1 0 0,2 0 0,-3 0 0,1 0 0,0 0 0,0-1 0,0 1 0,-1 0 0,1 0 0,-1 0 0,3 0 0,-2 0 0,2 0 0,-3 0 0,2 0 0,0 0 0,1 1 0,-1-1 0,-1 1 0,-1-2 0,0 1 0,0 0 0,0 0 0,0 0 0,1 0 0,-1 0 0,2 0 0,-2 1 0,0-1 0,0 0 0,0 0 0,1 2 0,0-2 0,-1 0 0,0 0 0,0 0 0,0 0 0,0 2 0,0-2 0,0 1 0,2-1 0,-2 1 0,2-2 0,-2 2 0,0 0 0,0 0 0,2 0 0,-2-1 0,1 0 0,-1 0 0,0 0 0,0 0 0,1 0 0,-1 1 0,2 0 0,-2-1 0,1 0 0,-1 1 0,2-1 0,-2 1 0,0-1 0,0 1 0,1-1 0,0 0 0,0 0 0,0 1 0,-1-1 0,2 1 0,-2 0 0,0 0 0,0-1 0,0 0 0,0 0 0,0 0 0,1 1 0,0-1 0,0 2 0,-1-2 0,2-1 0,-2 2 0,1-2 0,-1 2 0,1-1 0,0 0 0,0-1 0,-1 1 0,0 0 0,2 0 0,-2 0 0,1 0 0,-1 1 0,0-1 0,0 0 0,0 0 0,0 0 0,0 0 0,0-1 0,0 2 0,0-1 0,0-1 0,0 1 0,0 0 0,0 0 0,0 0 0,0 1 0,0-2 0,0 1 0,0 1 0,0-2 0,0 1 0,0 0 0,0 0 0,0-1 0,0 1 0,0 0 0,-1 0 0,1 0 0,-2 0 0,2 0 0,0-1 0,0 2 0,0-2 0,2 0 0,-2-2 0,2 2 0,-1-1 0,1 0 0,0 0 0,0 0 0,-2 0 0,2-1 0,0 1 0,2-1 0,-1 0 0,2 0 0,-2 1 0,-1 0 0,1-1 0,-1 1 0,0-1 0,2-1 0,-3 2 0,3-1 0,-2 1 0,3-2 0,-2 2 0,0-1 0,-2 1 0,1-1 0,-2 2 0,4-2 0,-3 1 0,1-1 0,0 1 0,0 0 0,0 0 0,-1 0 0,0 0 0,-1 0 0,2 0 0,-1 0 0,0 0 0,1-1 0,-2 1 0,3-1 0,-2 1 0,1 0 0,0 0 0,2-1 0,-2 1 0,2-2 0,-4 2 0,3-1 0,-2 1 0,2-2 0,-1 2 0,0-1 0,-2 1 0,1-1 0,-1 1 0,1-1 0,-1 1 0,2 0 0,-2 0 0,2-1 0,-2 1 0,1 0 0,0 0 0,-1 0 0,0 0 0,0 0 0,0 0 0,0 0 0,2 0 0,-2 1 0,2-1 0,-1-1 0,0 1 0,-1 0 0,2 1 0,-2-1 0,2 1 0,-2 1 0,1 0 0,0 1 0,-1-1 0,0 0 0,0 0 0,0 1 0,0-1 0,0 0 0,0 1 0,0 1 0,0-1 0,0 0 0,0 0 0,0 0 0,0-1 0,0 0 0,0 0 0,2 1 0,-2-1 0,1 1 0,-1-1 0,0 0 0,0 0 0,0 0 0,0 0 0,0-1 0,1 2 0,0-1 0,2-1 0,-3 1 0,2 2 0,-2-2 0,0 1 0,0-1 0,0 0 0,0 0 0,0 0 0,0 0 0,0 0 0,0 1 0,0-1 0,0 0 0,0 2 0,0-2 0,0 1 0,0-1 0,0 1 0,0 0 0,0-1 0,0 1 0,0-1 0,0 0 0,0 2 0,0-2 0,0 2 0,1-3 0,0 3 0,-1-3 0,0 1 0,0 0 0,0 1 0,0 0 0,0-1 0,2 1 0,-2-1 0,1 0 0,-1 1 0,2-1 0,-2 1 0,1-1 0,-1 0 0,0 1 0,2 0 0,-2-1 0,1 1 0,-1-1 0,0 1 0,0-1 0,0 0 0,2 0 0,-2 1 0,2-1 0,-1 1 0,0-1 0,-1 1 0,0-1 0,0 0 0,0 0 0,0 1 0,2-2 0,-2 1 0,2 0 0,-2 0 0,0 0 0,0 1 0,0-2 0,1 3 0,-1-3 0,1 2 0,-1-1 0,0 0 0,0 0 0,0 0 0,0 0 0,0 0 0,2 1 0,-2-1 0,2 0 0,-2 0 0,0 0 0,1 0 0,0 0 0,-1-1 0,2 2 0,-2-1 0,1 0 0,-1 0 0,0 0 0,0-1 0,0 1 0,0 1 0,1-2 0,0 1 0,0 0 0,-1 0 0,1 0 0,-1 0 0,2 0 0,-2 0 0,1 0 0,0 0 0,0-1 0,1 2 0,-2-2 0,1 1 0,-1 0 0,0 0 0,0 0 0,0 0 0,0 0 0,0 0 0,0-1 0,0 2 0,0-1 0,0 0 0,1 1 0,0-1 0,0-1 0,-1 0 0,0 0 0,0-1 0,0-1 0,0 1 0,0 0 0,0 0 0,2 0 0,-2 0 0,3-1 0,-3 1 0,2-2 0,0 1 0,0 1 0,0-1 0,0 0 0,2 0 0,-2 0 0,0 0 0,-1 0 0,-1 1 0,0-2 0,0 2 0,1 0 0,0 1 0,1-2 0,-2 1 0,3-2 0,-2 2 0,0-1 0,-1 1 0,1-1 0,-1 1 0,2 0 0,-2 0 0,0 1 0,0-2 0,1 1 0,0 1 0,0-1 0,-1 0 0,0-1 0,0 1 0,0 0 0,2-2 0,-2 1 0,3 0 0,-3 0 0,0 0 0,0 0 0,0 1 0,0-1 0,0 1 0,0-1 0,0 2 0,0-3 0,0 2 0,0-2 0,0 2 0,0 0 0,0 0 0,0-1 0,0 1 0,0 0 0,0-1 0,0 1 0,0 0 0,0-1 0,0 1 0,0-1 0,0 1 0,0-1 0,0 0 0,0 1 0,0 0 0,0 0 0,0 0 0,0 0 0,0 0 0,0 0 0,0-1 0,0 1 0,0 0 0,0 0 0,0 0 0,0-1 0,0 1 0,0 0 0,0 0 0,0-1 0,0 0 0,0 1 0,0-1 0,0 1 0,0 0 0,0-1 0,0 1 0,0-1 0,0 0 0,0-1 0,0 2 0,0-1 0,0 1 0,0-2 0,0 1 0,0 0 0,0 1 0,0-2 0,0 2 0,0-2 0,0 2 0,0-1 0,0 2 0,0-2 0,0 1 0,0-2 0,0 2 0,0-1 0,0 2 0,0-1 0,0 0 0,0 0 0,0 0 0,0 0 0,0 0 0,0-1 0,0 1 0,0-1 0,0 1 0,0-1 0,0 2 0,0-2 0,0 2 0,0-2 0,0 1 0,0 0 0,0 1 0,0-1 0,0 0 0,0 0 0,0 0 0,0 0 0,0 0 0,0 0 0,0 1 0,0-1 0,0 0 0,0 0 0,0 0 0,0 0 0,0 0 0,0 0 0,0 0 0,0 0 0,0 1 0,1-1 0,-1 1 0,1 0 0,-1 1 0,0 1 0,0-1 0,0 3 0,0-1 0,0 2 0,0-3 0,0 3 0,0-2 0,0 2 0,0-2 0,2-1 0,-2-1 0,2 1 0,-2 1 0,2-1 0,-2 0 0,0 2 0,0-3 0,2 1 0,-2-1 0,2 1 0,-1-1 0,0 1 0,-1 0 0,0-1 0,0 1 0,2 0 0,-2-1 0,2 0 0,-2 0 0,1 1 0,-1-2 0,1 2 0,1-1 0,-1 1 0,2-1 0,-1 1 0,-1-1 0,-1 1 0,1-1 0,0 1 0,0-1 0,1 0 0,-2 1 0,3-1 0,-3 1 0,2 0 0,-2-1 0,1 0 0,-1 0 0,1 0 0,-1 0 0,0-1 0,0 1 0,2 1 0,-2 0 0,2 0 0,-1 0 0,0-1 0,-1 0 0,0 1 0,0 0 0,0-1 0,0 1 0,2 0 0,-2-1 0,1 1 0,-1-1 0,0 1 0,0-1 0,0 0 0,0 1 0,0-1 0,0 0 0,0 1 0,0 0 0,0 0 0,0-1 0,0 1 0,0-1 0,0 0 0,0 0 0,0 0 0,0 1 0,0 0 0,0-1 0,0 1 0,0-1 0,0 1 0,0-1 0,0 1 0,0-1 0,0-1 0,0 1 0,0 1 0,0-2 0,0 1 0,0 0 0,0 0 0,0 0 0,0-1 0,0 1 0,0 0 0,0 0 0,0 0 0,0-1 0,0 2 0,0-1 0,0 0 0,0-1 0,0 1 0,0 0 0,0 0 0,0 0 0,0-1 0,0 1 0,0-2 0,0 0 0,0-1 0,2-1 0,-1 1 0,1-1 0,-1 1 0,0 0 0,3-1 0,-3 1 0,3-1 0,-1 0 0,-1 1 0,-1 0 0,-1 1 0,0 0 0,1-1 0,1 1 0,-1-3 0,2 2 0,-2-1 0,2 2 0,-2-1 0,2 0 0,-1 0 0,-1 1 0,-1-2 0,0 2 0,3-3 0,-2 3 0,1-1 0,-2 0 0,2-1 0,-2 2 0,2-1 0,-2 1 0,0 0 0,1 0 0,0-2 0,-1 1 0,0 0 0,2 0 0,-2 0 0,2 1 0,-2 0 0,1 0 0,0 1 0,-1-2 0,2 1 0,-2 0 0,1-2 0,-1 2 0,0-1 0,0 1 0,1 0 0,0 0 0,1-1 0,-2 0 0,2 0 0,-2 1 0,0-2 0,1 2 0,0-1 0,0 0 0,-1 1 0,2 0 0,-2 0 0,1-1 0,0 1 0,1-1 0,0 0 0,-1 1 0,-1-1 0,0 1 0,2-1 0,-2 1 0,1 0 0,0 0 0,1-2 0,0 1 0,0 1 0,-1 0 0,0 0 0,-1 0 0,0-1 0,0 1 0,0-1 0,0 1 0,2-2 0,-2 2 0,2-1 0,-1 0 0,0 0 0,-1 2 0,0-1 0,0 0 0,1-2 0,-1 2 0,2-2 0,-2 2 0,0-1 0,0 1 0,1 0 0,0 0 0,0-1 0,-1 1 0,3-1 0,-3 1 0,3 0 0,-3 0 0,2 0 0,-2 0 0,1 1 0,-1-1 0,0 0 0,0 0 0,1 0 0,0 0 0,0 0 0,-1 0 0,0 1 0,0-2 0,2 2 0,-2-1 0,2 0 0,0 0 0,-1 0 0,1 0 0,0 1 0,-2 0 0,0 1 0,0 0 0,0 1 0,0-1 0,0 1 0,0 1 0,0-2 0,0 0 0,0 0 0,0 0 0,0 2 0,0-1 0,0 0 0,0-1 0,0 0 0,0 0 0,0 2 0,0-1 0,0 1 0,0-2 0,0 2 0,0-2 0,0 1 0,0-1 0,0 0 0,0 1 0,0-1 0,0 0 0,0 0 0,0 0 0,0 0 0,0 0 0,0 0 0,0 0 0,0 0 0,0 0 0,0 1 0,0-1 0,0-1 0,0 1 0,0 0 0,0 0 0,0 1 0,0-1 0,0 1 0,0-1 0,0 1 0,0-1 0,0 1 0,0-1 0,0 1 0,0-1 0,0 2 0,0-2 0,0 2 0,0-2 0,0 1 0,0-1 0,0 1 0,0-1 0,0 1 0,0-1 0,0 0 0,0 0 0,0 2 0,0-3 0,0 2 0,0 0 0,0 0 0,0 0 0,0-1 0,0 1 0,2 0 0,-2-2 0,2 2 0,-2-1 0,0 1 0,0 0 0,2 0 0,-2-1 0,4 1 0,-4-1 0,3 1 0,-3-1 0,0 0 0,0 0 0,1 2 0,1-2 0,0 1 0,-1-1 0,-1 1 0,0-2 0,0 1 0,0 1 0,1-2 0,0 1 0,0 0 0,-1 0 0,0 0 0,0 1 0,0-1 0,0 0 0,0 0 0,2 1 0,-2-1 0,1 0 0,0 1 0,0-1 0,0 1 0,-1-1 0,1 1 0,-1-1 0,2 0 0,-2 0 0,0 0 0,0 0 0,0 0 0,1 0 0,0 0 0,-1 0 0,0 1 0,2-1 0,-2 1 0,2-2 0,-2 3 0,0-2 0,0 0 0,0 0 0,0 0 0,0 0 0,0 0 0,0 0 0,1 0 0,0 0 0,-1 1 0,2-1 0,-2 0 0,2 0 0,-2 0 0,0 0 0,0 0 0,2 0 0,-2 0 0,1 0 0,-1 1 0,0-2 0,0 2 0,0-1 0,0 1 0,1-2 0,-1 1 0,2 0 0,-2 0 0,0 0 0,0 0 0,0 0 0,0 0 0,0 0 0,0 0 0,0 0 0,0 0 0,0 0 0,1 0 0,-1-1 0,2 2 0,-1-1 0,0 0 0,0 0 0,1 1 0,-2 0 0,1-1 0,-1 0 0,1 0 0,1 0 0,0 1 0,0-1 0,-1 0 0,0 0 0,0 0 0,-1-1 0,2 1 0,-2 0 0,0 0 0,1 0 0,0 0 0,1 0 0,-2 0 0,2-1 0,-2-1 0,1 0 0,0-1 0,1 0 0,0-1 0,-1 2 0,4-2 0,-5 2 0,5-2 0,-4 1 0,2-2 0,0 3 0,-1-2 0,-1 1 0,0-1 0,-1 2 0,2-1 0,-1 0 0,1 0 0,1-1 0,-1 0 0,0 1 0,-1-3 0,-1 4 0,2-1 0,-2 0 0,2 0 0,-2 1 0,1-1 0,-1 1 0,2-1 0,-1 0 0,-1 0 0,2 1 0,-1 0 0,-1-1 0,3 0 0,-3 1 0,2-1 0,-2 1 0,1 0 0,2 0 0,-2-1 0,3-1 0,-2 1 0,0 0 0,-2-1 0,2 1 0,-2-1 0,2 0 0,-2 2 0,1 0 0,0-1 0,0 1 0,1 0 0,-2-1 0,2 0 0,-1 1 0,0-1 0,0 1 0,-1 0 0,4-1 0,-3 0 0,1 0 0,-2 1 0,0 0 0,0-1 0,0 1 0,0 0 0,0 0 0,0 0 0,0 0 0,0 0 0,0 1 0,0-2 0,0 1 0,0 0 0,0-1 0,0 1 0,0 0 0,0-2 0,0 2 0,0-2 0,0 1 0,0 0 0,0 1 0,0-1 0,0 1 0,0 0 0,1 0 0,-1 0 0,2 0 0,-2 0 0,0 1 0,0-1 0,1 0 0,0-1 0,1 1 0,0-1 0,-1 2 0,0-2 0,-1 2 0,0-1 0,2 0 0,-2 1 0,2 0 0,-1 1 0,2 0 0,-3 0 0,2 1 0,-1-1 0,-1 1 0,3-1 0,-3 0 0,2 0 0,-2-1 0,1 2 0,2 0 0,-3-1 0,2 0 0,-1 0 0,0 1 0,1-1 0,-1 2 0,2-2 0,2 1 0,-3-1 0,0 1 0,-2-1 0,0 0 0,2 2 0,-1-1 0,1 0 0,-1-1 0,-1 0 0,1 0 0,-1 0 0,2 0 0,-2 0 0,1 0 0,0 0 0,2 1 0,-3-1 0,2 1 0,-2-1 0,0 0 0,1 0 0,2 1 0,-2-1 0,1 0 0,1 0 0,-3 0 0,2 0 0,-1 0 0,1 0 0,-2 0 0,4 0 0,-4 0 0,2 0 0,-2 0 0,0 0 0,0-1 0,0 1 0,0 0 0,0 0 0,0 0 0,0 0 0,0 0 0,0-1 0,0 2 0,0-2 0,4 1 0,-4 0 0,1 0 0,-1 0 0,1 0 0,0-1 0,0 2 0,-1-2 0,0 1 0,0 0 0,0 0 0,0 0 0,1 0 0,-1 0 0,2 0 0,-1 0 0,0 0 0,1 0 0,-2 0 0,2 0 0,-2-1 0,0 1 0,0 0 0,0 0 0,0 0 0,0 0 0,0-1 0,0 1 0,0 0 0,0 0 0,0 0 0,0 0 0,-2 0 0,2-1 0,-1-1 0,1-1 0,1 0 0,0 1 0,1-3 0,0 2 0,0-2 0,0 2 0,0-1 0,-2 2 0,2-2 0,-2 1 0,2-3 0,-1 4 0,-1-3 0,2 3 0,-2-1 0,2 1 0,-2 0 0,0 0 0,0 0 0,0 1 0,0-2 0,0 1 0,0 1 0,0-1 0,0 0 0,0 0 0,0 0 0,0 0 0,1-1 0,0 1 0,1-1 0,-1 1 0,3-3 0,-4 3 0,4-3 0,-2 3 0,1-1 0,-2 1 0,-1 0 0,0 0 0,1-2 0,-1 3 0,2-4 0,-1 3 0,0 0 0,1 0 0,2-1 0,-3 0 0,3-1 0,-2 1 0,0 0 0,1-1 0,-1 3 0,0-2 0,-1 1 0,2-1 0,-2 1 0,2 0 0,-2-1 0,1 1 0,-2 0 0,4-2 0,-3 1 0,0 0 0,-1-1 0,2 2 0,-2-1 0,1 1 0,1 0 0,-2 0 0,1 0 0,-1 0 0,0 1 0,0-1 0,0 0 0,0 0 0,0 0 0,0 0 0,0 0 0,0 0 0,0 0 0,0 0 0,0 1 0,0-2 0,0 2 0,0-2 0,0 1 0,0 0 0,0 0 0,0 0 0,0 0 0,0-1 0,0 1 0,0 0 0,0 0 0,0 0 0,0-3 0,0 2 0,0-2 0,0 2 0,0 0 0,0 1 0,0 0 0,0-1 0,2 1 0,-2-1 0,1 0 0,-1 1 0,0 0 0,0 0 0,0 0 0,2 0 0,-2-1 0,2 1 0,-2 0 0,1-1 0,-1 2 0,2-2 0,-2 1 0,1-2 0,-1 2 0,3-1 0,-3 1 0,0 0 0,0 0 0,0 0 0,1 0 0,0 0 0,-1-1 0,2 2 0,-2-1 0,2-1 0,-2 1 0,0 0 0,0 1 0,0-1 0,0 1 0,0 0 0,0 1 0,0 2 0,0-2 0,0 0 0,-2 0 0,2 1 0,-2 0 0,2-1 0,0 1 0,0-1 0,0 2 0,0-2 0,0 1 0,0-1 0,0 0 0,0 0 0,0 0 0,0 1 0,0-1 0,0-1 0,0 1 0,0 1 0,0-1 0,0-1 0,0 2 0,0-1 0,0 2 0,0-2 0,0 2 0,0-2 0,0 2 0,0-1 0,0-1 0,3 1 0,-3 0 0,2 0 0,-2-1 0,0 0 0,0-1 0,0 2 0,0-1 0,0 0 0,0 1 0,0-1 0,0 0 0,0 0 0,0 0 0,0 0 0,0 1 0,0-1 0,0 2 0,0-1 0,0 1 0,0-2 0,0 0 0,0 0 0,0 1 0,0-1 0,0 0 0,0 1 0,0-2 0,0 3 0,0-2 0,0 1 0,0 0 0,2 1 0,-2-1 0,3 1 0,-3-2 0,1 2 0,-1-2 0,1 3 0,-1-3 0,0 1 0,0 0 0,0 0 0,0-1 0,0 1 0,0-1 0,2 0 0,-2 1 0,2 0 0,-2 0 0,1-1 0,-1 1 0,1 0 0,2 0 0,-3 0 0,1 1 0,-1-2 0,0 0 0,2 1 0,-2-1 0,2 2 0,-2-2 0,0 1 0,0-2 0,1 2 0,0-1 0,-1 0 0,0 0 0,0 1 0,2-1 0,-2 1 0,2-1 0,-1 0 0,-1 0 0,2 0 0,-2 0 0,0 0 0,0 0 0,1 0 0,-1 0 0,1 1 0,1-1 0,-2 0 0,2 0 0,-2 0 0,0-1 0,0 2 0,0-2 0,0 1 0,0 0 0,1 0 0,0 0 0,0 0 0,-1 0 0,0 0 0,0 0 0,0 0 0,0 0 0,1 1 0,-1-1 0,2 1 0,-2-1 0,1 0 0,-1 0 0,2 0 0,-2 0 0,1 0 0,-1 0 0,3 0 0,-2 1 0,0-1 0,-1 0 0,1 1 0,-1-2 0,2 2 0,-2-1 0,1 1 0,0-1 0,-1 1 0,0-2 0,2 2 0,-2-1 0,2 0 0,-2 0 0,0 0 0,1 0 0,0 0 0,-1 0 0,2 0 0,-2 0 0,2 0 0,-2 0 0,0-1 0,0 1 0,0 1 0,0-1 0,0 0 0,0 0 0,0 0 0,1 0 0,-1 0 0,1 0 0,-1 0 0,0 0 0,0 0 0,2 0 0,-2 0 0,1 0 0,1 0 0,-2 0 0,2 0 0,-2 0 0,0-1 0,0 2 0,0-1 0,0 0 0,0 0 0,1 0 0,0 0 0,0 0 0,-1 0 0,0 0 0,0 0 0,0 0 0,0 0 0,0 0 0,0 0 0,0 0 0,0-1 0,0 1 0,1 0 0,-1-1 0,0-2 0,0 1 0,0-3 0,1 3 0,1-3 0,-2 3 0,0-1 0,2-1 0,1 1 0,2-3 0,-2 3 0,3-5 0,-6 5 0,4-3 0,-4 4 0,2-3 0,-1 2 0,1-2 0,-2 3 0,0 0 0,0 0 0,0-1 0,1 0 0,-1 1 0,2-1 0,-1 1 0,0-1 0,1 0 0,0 1 0,0-1 0,2-1 0,-2 1 0,0 0 0,-2 1 0,0-1 0,0 0 0,0 0 0,0 0 0,0 1 0,0-1 0,0 1 0,0 0 0,2 0 0,-1-1 0,0 0 0,1 0 0,-2 1 0,2-1 0,-2 0 0,2-1 0,0 1 0,0-1 0,-1 2 0,-1-2 0,0 2 0,1-1 0,0 1 0,0-2 0,-1 1 0,0-1 0,0 2 0,0-2 0,0 2 0,0 0 0,0 0 0,0 0 0,0-1 0,0 1 0,0 1 0,0-2 0,0 2 0,0-1 0,0 0 0,0 0 0,0-1 0,0 1 0,0-1 0,0 1 0,0 0 0,0 0 0,0-1 0,0 1 0,0 0 0,0 0 0,0-1 0,0 1 0,0-2 0,0 2 0,0-2 0,0 1 0,0 1 0,2 0 0,-2 0 0,1 0 0,-1-1 0,0 1 0,1-1 0,0 2 0,0-3 0,-1 2 0,0-1 0,0 1 0,0 0 0,0 0 0,1-1 0,-1 1 0,2-1 0,-2 1 0,1 0 0,0 1 0,0-1 0,-1 0 0,0 1 0,0 0 0,0 1 0,0 0 0,1 1 0,-1-1 0,2 0 0,-2 0 0,2 2 0,-1-2 0,0 3 0,-1-2 0,2 0 0,-2-1 0,2 2 0,-2-2 0,0 2 0,0-2 0,2 2 0,-2-1 0,0 1 0,0-3 0,0 3 0,0-2 0,0 1 0,0-1 0,0 1 0,2-1 0,-1 2 0,1-3 0,1 2 0,-3-1 0,2 0 0,-2 0 0,1 1 0,0-1 0,3 3 0,-4-3 0,4 3 0,-4-3 0,4 1 0,-4-1 0,2 1 0,-1-1 0,2 0 0,-3 0 0,2 0 0,-2 0 0,0 0 0,0 0 0,0 0 0,0 0 0,0 1 0,0-1 0,0 0 0,0 1 0,1 1 0,0-1 0,1 0 0,-2 0 0,0 0 0,2 0 0,-1 0 0,2 0 0,-3-1 0,0 1 0,0-1 0,1 1 0,-1-2 0,2 2 0,-2-1 0,0 1 0,1-1 0,0-1 0,-1 2 0,0-1 0,0 0 0,0 0 0,0 0 0,0 0 0,0 0 0,0-1 0,2 1 0,-2 0 0,2 0 0,-2-1 0,0 0 0,0-1 0,0-1 0,1 1 0,0 0 0,3-2 0,-3 2 0,2-3 0,-2 3 0,1-2 0,0 1 0,2-5 0,-4 6 0,3-4 0,-2 3 0,0 1 0,0-1 0,0 1 0,-1-1 0,3-1 0,-2 2 0,1-2 0,0 2 0,-1-2 0,0 1 0,-1 0 0,0 1 0,0 0 0,0-1 0,0 1 0,0 0 0,0 0 0,0 0 0,0-1 0,0 0 0,0 0 0,0 1 0,0 1 0,0-2 0,0 1 0,0-1 0,0 1 0,0-1 0,0 1 0,0-1 0,0 0 0,2 0 0,-2 1 0,1 0 0,-1 1 0,2-2 0,-2 0 0,4 0 0,-4 0 0,4-2 0,-4 3 0,4-3 0,-3 3 0,1-3 0,-2 4 0,1-3 0,-1 2 0,1-1 0,-1 1 0,2 0 0,-2 0 0,1 0 0,-1 0 0,2 0 0,-2 1 0,2-1 0,-2 0 0,1-1 0,0 1 0,0 0 0,0 0 0,1 0 0,1 0 0,-2 1 0,2-1 0,-3 0 0,3 0 0,-1 0 0,0 0 0,0 1 0,0-1 0,0 0 0,-2 1 0,0 0 0,0 2 0,0 0 0,2 1 0,0-2 0,-1 2 0,0-1 0,-1 1 0,0-2 0,2 2 0,-2-2 0,1 6 0,-1-6 0,2 3 0,-2-3 0,3 0 0,-3 0 0,3 1 0,-3-1 0,3 0 0,-2 0 0,1 0 0,0 1 0,0 0 0,0-1 0,0 2 0,-2-2 0,0 2 0,0-2 0,0 0 0,0 1 0,0-1 0,0 2 0,2-2 0,0 1 0,2 1 0,-4-1 0,4 2 0,-3-3 0,0 3 0,-1-3 0,2 3 0,-1-3 0,3 2 0,-4-1 0,2 1 0,-2-2 0,0 1 0,0 0 0,0-1 0,0 1 0,0-1 0,0-1 0,0 2 0,0 0 0,0 0 0,1 0 0,-1-1 0,2 0 0,-2 2 0,0-1 0,0 2 0,0-2 0,0 1 0,0-2 0,0 2 0,0-2 0,0 2 0,0-2 0,0 1 0,0-1 0,0 4 0,0-4 0,0 3 0,0-3 0,0 1 0,0-1 0,0 0 0,0 0 0,0 1 0,0-1 0,0 1 0,0-1 0,0 0 0,0 0 0,0-1 0,0 0 0,0-2 0,0 1 0,2-1 0,-2 1 0,2-2 0,-2 2 0,0-2 0,0 1 0,2 1 0,-2-2 0,3-1 0,-2 1 0,2-2 0,-3 3 0,2-3 0,-2 2 0,1 0 0,-1 0 0,0 3 0,0-2 0,0-2 0,0 3 0,0-3 0,0 3 0,0-2 0,0 2 0,0-1 0,0 0 0,0 0 0,0 1 0,2-2 0,-2 2 0,1-2 0,-1 2 0,0-2 0,0 2 0,2-2 0,-1 1 0,3-1 0,-4 2 0,6-3 0,-5 3 0,3-1 0,-4 1 0,0 0 0,1-1 0,0 0 0,0-1 0,-1 2 0,0-1 0,0 0 0,1 1 0,1-1 0,1 1 0,0-1 0,-1 0 0,1 1 0,-2 0 0,1-1 0,0 1 0,-2 1 0,3 0 0,-2-1 0,1 0 0,0 0 0,-1 0 0,0 0 0,1 0 0,1 1 0,-3-1 0,2 0 0,-1 0 0,-1 1 0,3-1 0,-1 0 0,1 0 0,-2 0 0,2 1 0,-2-2 0,1 1 0,-2 1 0,3-1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8"/>
    </inkml:context>
    <inkml:brush xml:id="br0">
      <inkml:brushProperty name="width" value="0.02646" units="cm"/>
      <inkml:brushProperty name="height" value="0.02646" units="cm"/>
      <inkml:brushProperty name="color" value="#4472C5"/>
    </inkml:brush>
  </inkml:definitions>
  <inkml:trace contextRef="#ctx0" brushRef="#br0">6 196 24575,'0'-1'0,"-2"-1"0,1 1 0,-2-2 0,3 2 0,0 0 0,0-1 0,0-1 0,0 2 0,0-2 0,0 3 0,2-2 0,0 0 0,-1 0 0,0 0 0,-1 1 0,0-1 0,2 1 0,-2 0 0,1-1 0,-1 1 0,0 0 0,0 0 0,0-1 0,0 1 0,0 0 0,2 0 0,-2 0 0,2 0 0,-1-1 0,0 1 0,-1 0 0,0 0 0,2-1 0,-2 1 0,2 0 0,-2 0 0,0 0 0,1 0 0,0 0 0,1 0 0,-2-1 0,3 0 0,-3 1 0,1 1 0,1-2 0,-2 2 0,3-2 0,-3 1 0,4-1 0,-3 1 0,3-1 0,-4 1 0,3 0 0,-3 0 0,6-1 0,-5 0 0,4-1 0,-5 1 0,3 0 0,-3 1 0,2-1 0,0-1 0,-1 2 0,2-2 0,0 1 0,-3-1 0,3 0 0,-2 2 0,3-3 0,0 2 0,0-1 0,-3 1 0,-1 1 0,3-2 0,-3 1 0,1-1 0,-1 2 0,2-1 0,2-1 0,-1 1 0,2-1 0,-4 2 0,1-1 0,-2 0 0,4-1 0,-3 2 0,3-4 0,0 3 0,-1-1 0,-1 1 0,0 0 0,0 0 0,-2 0 0,2 0 0,-2 1 0,2 0 0,-1 0 0,-1 0 0,3 0 0,-2 1 0,1-2 0,-2 2 0,3-1 0,-2-1 0,1 1 0,-2 1 0,3-1 0,-3-1 0,3 2 0,-1-1 0,1 0 0,-1 0 0,1 1 0,-3 0 0,1 1 0,-1 0 0,0 0 0,0 1 0,0-1 0,0 0 0,0 1 0,0-1 0,0 1 0,0-1 0,0 1 0,0 0 0,0 0 0,0 0 0,0-2 0,0 2 0,0-1 0,0 0 0,0 0 0,0 0 0,0 0 0,0 0 0,0 0 0,0-1 0,0 1 0,0 0 0,0 1 0,0-1 0,0 1 0,0-1 0,0 1 0,0-1 0,0 1 0,0-1 0,0 0 0,0 1 0,0-1 0,0 1 0,0-1 0,0 0 0,0 0 0,0 2 0,0 0 0,0 0 0,0-2 0,0 0 0,0 0 0,0 0 0,0 1 0,0-1 0,0 1 0,0-1 0,0 0 0,0 0 0,0 0 0,0 1 0,0-1 0,0 1 0,0 0 0,0 0 0,0 1 0,0 0 0,0-1 0,0 1 0,0-1 0,0 4 0,0 0 0,0 2 0,0-3 0,1-2 0,0-1 0,1 0 0,-2-1 0,2 2 0,-2-2 0,0 1 0,0 0 0,0 0 0,0 0 0,0-1 0,0 0 0,0 1 0,2-1 0,-2 1 0,1-1 0,-1 1 0,0 0 0,0 0 0,1-1 0,0 1 0,0-1 0,-1 1 0,0-1 0,0 0 0,0-1 0,0 2 0,0-1 0,0 0 0,0-1 0,0 2 0,0-1 0,2 0 0,-2 0 0,1 0 0,-1 0 0,0 0 0,0 0 0,0 0 0,0 0 0,0 0 0,0 0 0,0 0 0,0 0 0,0 0 0,0 0 0,0 0 0,0 0 0,0 0 0,0 0 0,0 0 0,1 0 0,1 0 0,-1 0 0,1 0 0,-2 0 0,0 0 0,1 0 0,1 1 0,-1-1 0,3 0 0,-4 0 0,1 0 0,0 0 0,0 0 0,0 0 0,1 0 0,-2-1 0,1 1 0,-1 0 0,0-1 0,0 0 0,2-2 0,-1 0 0,1 0 0,0 0 0,0 1 0,0 0 0,1-1 0,-1 0 0,3-2 0,1 0 0,-1 0 0,1 1 0,-5 2 0,5-3 0,-6 2 0,7-2 0,-6 2 0,2 0 0,2 0 0,0-2 0,0 1 0,2-2 0,-6 4 0,3-2 0,-4 2 0,5-2 0,-5 2 0,2-1 0,-1 1 0,2-1 0,-2 0 0,1-1 0,0 1 0,-2 1 0,1 0 0,0 0 0,-1 1 0,2-2 0,0 2 0,-1-1 0,0 0 0,1-1 0,-2 1 0,2 0 0,-2 0 0,1 0 0,0-1 0,1 1 0,-2 0 0,2 0 0,-2-1 0,0 1 0,0 0 0,0 0 0,0 0 0,0 0 0,0 0 0,0 0 0,0 0 0,0 0 0,0 0 0,0 0 0,0 0 0,0 0 0,0 0 0,0 0 0,0-1 0,1 1 0,-1-1 0,2 2 0,-2 0 0,0 0 0,0 1 0,0 1 0,0-1 0,0 0 0,0 0 0,0 1 0,0-1 0,0 2 0,0-1 0,0 1 0,1-2 0,2 3 0,-1-3 0,0 2 0,-2-1 0,4 1 0,-4-1 0,2 0 0,0 0 0,-2-1 0,3 1 0,-3 0 0,2 1 0,-2 1 0,0-3 0,0 2 0,0-2 0,0 1 0,1 0 0,0 0 0,-1 0 0,0-1 0,0 1 0,0 2 0,0-3 0,2 2 0,-2-2 0,2 0 0,-2 1 0,1-1 0,-1 1 0,3-1 0,-3-1 0,4 2 0,-3-1 0,1 0 0,-1 0 0,-1 0 0,0 0 0,0 0 0,0 0 0,1 1 0,-1-1 0,3 1 0,-2-1 0,-1 1 0,0-1 0,0 0 0,0-1 0,2 2 0,-2-1 0,3 1 0,-2-1 0,-1 0 0,0 1 0,0-2 0,2 1 0,-2 1 0,2 0 0,-2 1 0,0-1 0,2 1 0,-2-1 0,1-1 0,0 0 0,0 1 0,0-2 0,-1 2 0,0-1 0,0 0 0,1 1 0,-1-2 0,3 1 0,-2 0 0,0-1 0,-1 0 0,1 0 0,1-2 0,0 1 0,-1 0 0,-1 0 0,0 0 0,2 0 0,-2 0 0,1 0 0,-1 0 0,2 0 0,-2 0 0,2 0 0,-1 0 0,2 0 0,-3 0 0,1 0 0,-1-1 0,0 2 0,1-1 0,1-1 0,-1 1 0,3-1 0,-4 1 0,1 0 0,1-1 0,-2 1 0,1 1 0,1-1 0,-2-1 0,2 1 0,-1 0 0,0 0 0,1 1 0,-2-2 0,2 1 0,-1 0 0,2-1 0,-3 1 0,3 0 0,-3 0 0,2 0 0,-1 0 0,0 0 0,-1 0 0,2 0 0,-2-1 0,2 1 0,-1 0 0,-1 0 0,1 0 0,1 0 0,-2 0 0,2 0 0,-1-2 0,0 0 0,2-1 0,-3 2 0,2 0 0,-2 1 0,1-1 0,0 0 0,0 0 0,-1 1 0,2-2 0,-2 2 0,1-1 0,-1 1 0,0-1 0,0 1 0,0-1 0,0 0 0,0-1 0,1 2 0,0-1 0,0 1 0,0-2 0,-1 2 0,2 0 0,-2 0 0,0 0 0,0-2 0,0 1 0,0-1 0,3 1 0,-3 0 0,5 0 0,-5 2 0,1-2 0,1 0 0,0-1 0,0 0 0,1 2 0,-1-1 0,-1 2 0,1-1 0,-2-1 0,0 1 0,0 0 0,0 0 0,0-1 0,0 1 0,0 0 0,0-1 0,1 1 0,0-1 0,-1 0 0,2 1 0,-2 0 0,2-1 0,-1 1 0,-1 0 0,1 0 0,1-2 0,0 2 0,0-1 0,0 1 0,-1 1 0,1-2 0,-2 0 0,3 2 0,-2-1 0,0 1 0,-1 1 0,0-1 0,0 2 0,0-1 0,0 0 0,0 0 0,0 1 0,0-1 0,0 0 0,0 1 0,3 4 0,-2-4 0,2 4 0,-3-5 0,0-1 0,0 2 0,0-1 0,0 1 0,0-1 0,0 2 0,0-3 0,0 3 0,0-2 0,0 1 0,0-1 0,0 1 0,0 0 0,1 0 0,1-1 0,-1 1 0,1-1 0,-1 1 0,0-1 0,0 0 0,0 1 0,-1-1 0,4 1 0,-4 0 0,2 0 0,-2-1 0,2 2 0,-1-2 0,-1 0 0,3 0 0,-2 0 0,2 1 0,-3 0 0,1-1 0,0 1 0,0-1 0,2 2 0,-3-2 0,1 0 0,1 0 0,-2 0 0,1 1 0,0-1 0,0 1 0,0 0 0,1 2 0,-2-2 0,2 0 0,-2-1 0,0 0 0,0 0 0,0 0 0,0 0 0,0 0 0,0 1 0,1-1 0,0 0 0,-1 1 0,0-1 0,0 1 0,0-1 0,2 0 0,-2 0 0,1 0 0,-1 1 0,0 0 0,0-1 0,0 1 0,0-1 0,0 0 0,0 1 0,0-1 0,0 0 0,0 0 0,0 1 0,0 0 0,0-1 0,0 0 0,0 1 0,0 0 0,0 0 0,0-1 0,0 0 0,0 0 0,0 0 0,0 0 0,0 1 0,0-1 0,0 0 0,0 0 0,1 0 0,0 0 0,0 1 0,-1-1 0,0 1 0,0-1 0,2 0 0,-2 0 0,1 0 0,-1 0 0,2 0 0,-2 0 0,2 0 0,-2 0 0,0 0 0,0 0 0,0 0 0,2 0 0,-2 0 0,0 0 0,2 0 0,-2 0 0,1 0 0,1 0 0,-2 0 0,1 0 0,1 0 0,-2 0 0,1 0 0,-1 0 0,0 0 0,0 0 0,0-1 0,0-1 0,0-1 0,0 0 0,0 0 0,0 0 0,0 0 0,0 0 0,2 0 0,0-1 0,2-2 0,-1 1 0,0 0 0,-1 2 0,-2 0 0,1 0 0,-1 0 0,1 0 0,1-1 0,-2 1 0,2-1 0,-2 1 0,2 1 0,-2-1 0,0 1 0,0 0 0,2 0 0,0-2 0,1 1 0,2-1 0,-2 1 0,0 0 0,-1 1 0,1-2 0,0 2 0,-1-1 0,1 1 0,-3 0 0,1 0 0,0 0 0,0 0 0,0-1 0,1 1 0,0-2 0,0 2 0,1-2 0,1 2 0,-2 0 0,0 0 0,0 0 0,0 0 0,0-1 0,1 0 0,-2 1 0,2 1 0,-1-1 0,1-1 0,-1 2 0,1-1 0,-2 0 0,2 0 0,-1 0 0,0 0 0,2 0 0,-1-1 0,0 1 0,-2 0 0,2 0 0,-2 0 0,1 0 0,2 0 0,-3-1 0,5 0 0,-6 1 0,5-2 0,-2 2 0,1-1 0,-2 2 0,-1-2 0,-1 2 0,0 1 0,0 0 0,0 1 0,0 0 0,0-1 0,0 3 0,0-2 0,0 1 0,2 1 0,-2-1 0,3 0 0,-3 0 0,0-2 0,0 1 0,0 0 0,0 1 0,0 0 0,0-1 0,0 1 0,0-1 0,0 1 0,0-1 0,0 1 0,0 0 0,0-1 0,0 4 0,2-5 0,0 2 0,0-2 0,-2 0 0,0 1 0,0-1 0,0 0 0,1 2 0,-1-2 0,2 1 0,-2-1 0,1 1 0,-1 0 0,1 0 0,-1-1 0,0 1 0,0 0 0,0 0 0,0-1 0,0 0 0,0 0 0,0 0 0,0 0 0,0 0 0,0 1 0,0-2 0,2 2 0,-2 0 0,2-1 0,-2 0 0,0 0 0,0 1 0,0-1 0,0 0 0,0 0 0,0 2 0,0-2 0,0 1 0,0-1 0,0 0 0,0 1 0,0-1 0,0 0 0,0 1 0,0-1 0,0 1 0,0-1 0,0 0 0,0 0 0,0 0 0,0 0 0,0 0 0,0 0 0,0 1 0,0-1 0,0 0 0,0 0 0,0-1 0,0-1 0,0 1 0,1-4 0,0 2 0,7-4 0,-5 2 0,4-1 0,-3 1 0,2-4 0,9-7 0,-6 5 0,-1 0 0,1 2 0,-5 1 0,12-9 0,-11 8 0,7-4 0,-12 9 0,2-1 0,-2 2 0,3-1 0,-2 1 0,2-2 0,-2 2 0,0 1 0,-1-1 0,2 0 0,-2 1 0,3-2 0,-2 1 0,0-1 0,-1 2 0,0 0 0,2-1 0,-2 2 0,2-2 0,-2 0 0,0 2 0,2-2 0,0 1 0,2-1 0,-4 0 0,2 0 0,-1 1 0,1-1 0,-2 1 0,3-2 0,-1 2 0,-1 0 0,2-1 0,-1 0 0,-1 0 0,1 1 0,-2-1 0,0 1 0,0-1 0,0 1 0,0-1 0,0 1 0,0 0 0,0 0 0,0 0 0,0-1 0,0 1 0,0 1 0,0-2 0,0 1 0,0 0 0,2 0 0,0 0 0,-1 0 0,0 0 0,-1 0 0,2 0 0,-2 0 0,1 0 0,-1 0 0,0 0 0,0 0 0,0 0 0,1 0 0,1 0 0,0 0 0,-1 0 0,-1 0 0,0-1 0,2 0 0,-2 0 0,2 1 0,-2 0 0,0 0 0,0 0 0,2 1 0,-2 1 0,0 0 0,0 0 0,2 1 0,-2-1 0,2 1 0,-2-1 0,0 0 0,0 0 0,0 0 0,0 0 0,1 1 0,0 0 0,-1 0 0,0 1 0,0-1 0,0-1 0,0 1 0,0 1 0,0-1 0,0 1 0,0-1 0,0-1 0,0 2 0,0-2 0,0 2 0,0-2 0,0 1 0,0-1 0,0 3 0,0-3 0,0 4 0,0-3 0,0 1 0,0-1 0,0-1 0,0 1 0,0 0 0,0 0 0,0 0 0,0 0 0,0-1 0,0 2 0,0-1 0,0 2 0,0-3 0,0 3 0,0-3 0,0 1 0,0 0 0,0 0 0,0 0 0,0 0 0,0 0 0,0 0 0,0-1 0,0 1 0,0-1 0,0 6 0,0-5 0,0 3 0,0-3 0,0-1 0,0 1 0,0 0 0,0-1 0,0 2 0,0-2 0,0 2 0,0-1 0,0 0 0,0 0 0,0 0 0,0-1 0,0 2 0,0-1 0,0 1 0,0-2 0,0 0 0,0 0 0,0 0 0,0 1 0,0 1 0,0-1 0,0 1 0,0-2 0,0 1 0,2-1 0,-2 1 0,1-1 0,-1 0 0,1 1 0,0-1 0,0 0 0,-1 0 0,3 1 0,-3-1 0,4 0 0,-3 1 0,-1-1 0,3 0 0,-3 0 0,2 0 0,-2 1 0,0-1 0,0 0 0,0 0 0,0 0 0,0 0 0,0 0 0,1 0 0,0 0 0,1 2 0,1-3 0,-3 3 0,1-1 0,-1-2 0,0 2 0,0-1 0,0 0 0,0 0 0,2 0 0,-2 0 0,3 0 0,-3 0 0,2 0 0,-2 0 0,1 0 0,-1 0 0,2 0 0,-2 0 0,1 0 0,-1 0 0,2 0 0,-2 1 0,0-1 0,0 0 0,0 0 0,0 0 0,0 0 0,1 0 0,0 0 0,-1 0 0,0 0 0,2 0 0,-2 0 0,2 0 0,-2 0 0,0 0 0,0 0 0,2 0 0,-2 0 0,0-1 0,0-1 0,0 0 0,3-4 0,-1 3 0,1-3 0,0 1 0,2-4 0,5-6 0,-5 3 0,4-5 0,-7 11 0,1-2 0,-1 4 0,1-3 0,-3 4 0,3-2 0,-2 3 0,1-3 0,-2 3 0,2-2 0,-2 2 0,0-1 0,0 0 0,0 0 0,0 1 0,3-3 0,-2 3 0,3-3 0,-3 3 0,2-1 0,-3 1 0,2-2 0,-1 2 0,2-1 0,-2 1 0,1-1 0,0 1 0,-2 0 0,2-1 0,-2 1 0,2 0 0,0-2 0,0 2 0,0-1 0,0 1 0,0-1 0,0 1 0,1-1 0,-3 1 0,5-1 0,-4 0 0,2-1 0,0 3 0,-1-3 0,-1 2 0,2 0 0,-3 0 0,4-1 0,-3 1 0,2-1 0,-2 1 0,1 0 0,0 0 0,0 0 0,0-2 0,0 2 0,0-1 0,1 1 0,-3 0 0,3 0 0,-2 0 0,0 0 0,0 1 0,-1 0 0,2 1 0,-2 0 0,0 1 0,0 1 0,0-2 0,0 4 0,0-2 0,0 2 0,0-2 0,0 1 0,0-3 0,0 2 0,0-2 0,0 3 0,0-2 0,0 1 0,0-1 0,0 1 0,0-1 0,0 1 0,0-1 0,0-1 0,0 0 0,0 1 0,0 0 0,0 0 0,0-1 0,0 1 0,0-1 0,0 2 0,0-2 0,0 1 0,0-1 0,0 1 0,0-1 0,0 2 0,0-1 0,0 0 0,0 1 0,0-1 0,0-1 0,0 1 0,0-1 0,0 0 0,0 1 0,0 0 0,1-1 0,0 1 0,0 0 0,-1 0 0,0-1 0,0 1 0,0-1 0,0 0 0,0 0 0,0 1 0,0-1 0,0 0 0,0 0 0,0 0 0,0 1 0,0-1 0,0 1 0,0 0 0,0-2 0,0 2 0,0 0 0,0-1 0,0 3 0,0-4 0,0 2 0,0-1 0,0 0 0,0 0 0,1 1 0,-1-1 0,2 1 0,-2-1 0,0 2 0,0-2 0,0 0 0,0 1 0,0-1 0,0 0 0,0 0 0,0 0 0,0 0 0,0 0 0,0 0 0,0 0 0,0 1 0,0-2 0,1-1 0,0 0 0,-1-1 0,0-1 0,0 1 0,3-7 0,1 3 0,5-9 0,-2 4 0,4-2 0,-4 3 0,8-5-2184,-5 2 2184,3-1 0,-9 6-6061,2 0 6061,-5 6 0,7-6 0,-7 6 0,2-4 0,-1 3 0,-1-1 0,2 0 1461,-2 2-1461,-1 0 6784,0-1-6784,0 2 0,0-3 0,0 2 0,1-1 0,-1 1 0,2-1 0,-2 1 0,0 1 0,0-1 0,0 0 0,2-1 0,-1 0 0,1 1 0,-1 0 0,-1 1 0,3-1 0,-2 1 0,3-1 0,-3 1 0,1-1 0,-2 1 0,1 0 0,0 0 0,1 0 0,0 0 0,-1 0 0,0 0 0,2-2 0,-2 2 0,3-2 0,-4 3 0,3-2 0,-3 1 0,3 0 0,-1 0 0,0 0 0,-1 0 0,0-1 0,0 1 0,0 0 0,-1 0 0,2 1 0,-1-1 0,1 1 0,-1 0 0,-1 1 0,0 0 0,0 0 0,0 0 0,0 1 0,0 0 0,0-1 0,0 1 0,0-1 0,1 4 0,-1-4 0,2 4 0,-2-3 0,0 1 0,0 0 0,0 0 0,0 1 0,0 0 0,0-3 0,0 2 0,0-1 0,0 1 0,0-1 0,0 1 0,0-2 0,0 2 0,0-1 0,0 0 0,0 1 0,0 0 0,0 0 0,0-2 0,0 1 0,0 0 0,0 0 0,2 0 0,-2 0 0,1 0 0,-1-1 0,0 3 0,0-3 0,0 2 0,0-1 0,0 0 0,0-1 0,0 2 0,0-2 0,0 3 0,0-4 0,0 4 0,0-3 0,0 2 0,0-2 0,0 1 0,0-1 0,0 1 0,0-1 0,0 2 0,0-1 0,0 0 0,0 0 0,0 0 0,0-1 0,0 2 0,0-3 0,0 3 0,0-2 0,0 1 0,0-1 0,0 1 0,0 0 0,0-1 0,0 0 0,2 2 0,-1-1 0,0 2 0,-1-3 0,0 2 0,0-2 0,0 2 0,0-2 0,0 2 0,0-2 0,0 2 0,0-2 0,0 1 0,0-1 0,0 1 0,0 0 0,0 0 0,0 1 0,0-1 0,0 0 0,1-1 0,1 1 0,0 0 0,0-1 0,-1 1 0,-1 0 0,3 0 0,-2 0 0,-1 0 0,2-1 0,-2 0 0,2 0 0,-1 1 0,1-1 0,-1 1 0,1-1 0,-2 0 0,0 1 0,0 0 0,0-1 0,0 0 0,0 1 0,0-1 0,0 0 0,0 1 0,0-1 0,0 2 0,1-2 0,0 0 0,-1 0 0,0 0 0,2 1 0,-2-1 0,2 0 0,0 0 0,-2 0 0,1 1 0,-1-2 0,0 1 0,0 1 0,0-1 0,0 0 0,1 0 0,0 0 0,0-1 0,-1 1 0,0 0 0,0 1 0,1-1 0,-1 0 0,2 0 0,-2 0 0,0-1 0,0 2 0,0-2 0,0-2 0,0 1 0,1-2 0,0 1 0,-1 1 0,2-1 0,-2 1 0,4-3 0,-2 1 0,2-2 0,-1 1 0,1-1 0,-3 3 0,4-4 0,-4 5 0,2-5 0,-2 5 0,0-3 0,0 3 0,-1-2 0,0 2 0,0-1 0,2 1 0,0-2 0,0 1 0,2-2 0,-3 3 0,3-3 0,-3 2 0,2-1 0,1 1 0,-2-1 0,0 0 0,1 1 0,-1 1 0,1-2 0,0 1 0,-1-1 0,0 1 0,2 0 0,-3 0 0,2 0 0,-2 1 0,-1-1 0,3 1 0,-2-1 0,1 0 0,0-1 0,0 2 0,-1-1 0,-1 0 0,1 1 0,-1 0 0,2 0 0,0 0 0,-2 0 0,1 0 0,-1 0 0,1 0 0,0 0 0,0 0 0,1-1 0,-2 1 0,2-1 0,-1 2 0,0-2 0,-1 1 0,2 0 0,-2 0 0,1 0 0,-1 0 0,1-1 0,0 1 0,0-1 0,-1 0 0,0 1 0,0 0 0,0 0 0,0 0 0,2-1 0,-1 1 0,1-1 0,0 0 0,-1 0 0,0 0 0,1-1 0,0 1 0,-1-1 0,0 2 0,-1 0 0,2 0 0,-1-1 0,1 1 0,-1-1 0,-1 0 0,1 1 0,-1 0 0,2 0 0,-2 0 0,2-1 0,-2 2 0,2 0 0,-2 0 0,0 1 0,0 1 0,0-1 0,1 1 0,0 0 0,1-1 0,1 2 0,-3-1 0,1 1 0,-1-1 0,2 1 0,-2-3 0,2 5 0,-2-4 0,0 5 0,0-5 0,0 3 0,0-2 0,0 0 0,0 0 0,0 0 0,1-1 0,-1 1 0,2 0 0,-2 1 0,0-2 0,0 3 0,0-3 0,1 1 0,1 0 0,1-1 0,-1 1 0,0-1 0,-2 1 0,2 0 0,-2-1 0,2 2 0,-2-2 0,2 1 0,-2-1 0,2 1 0,-2-1 0,0 1 0,0-1 0,1 2 0,-1-2 0,2 2 0,-2-2 0,0 1 0,0-1 0,1 1 0,0-1 0,1 2 0,-1-1 0,1 0 0,1 0 0,-3 1 0,2-1 0,-2 1 0,2 0 0,-1 0 0,3 1 0,-2-2 0,1 0 0,-1 1 0,-2-2 0,2 2 0,-2-2 0,1 2 0,0-1 0,-1 1 0,2 1 0,-2-3 0,2 0 0,-2 0 0,0 0 0,0 0 0,0 0 0,0 0 0,2 0 0,-2 0 0,1 1 0,-1-1 0,0 0 0,0 0 0,0-3 0,0 1 0,0-3 0,2 1 0,-1-3 0,4-1 0,4-9 0,-2 3 0,1-1-1678,-1 3 1,0 0 1677,1-2 0,0 0 0,-1 3 0,2-4 0,-5 6 0,3-2 0,-6 5 0,4-1 0,-1-3 0,1 3-5672,-2-4 5672,-1 7 0,-2-1 0,0 3 2243,2-1-2243,1-2 0,-1 1 0,2 0 6784,-4 1-6784,2 0 0,-1 1 0,2-4 0,-3 3 0,3-2 0,-3 2 0,0-2 0,0 2 0,0 0 0,0 0 0,0 0 0,0 0 0,0 0 0,0-1 0,0 1 0,0-1 0,0 0 0,1 2 0,-1 0 0,1 0 0,-1 0 0,2 1 0,-1-1 0,2 1 0,-1-1 0,1 0 0,-2 0 0,3 0 0,-1 1 0,-1-2 0,2 1 0,-2 0 0,0 1 0,-2 0 0,2 1 0,-2 0 0,0 0 0,0 1 0,0-1 0,0 2 0,2-1 0,-2 0 0,1 1 0,-1 0 0,0 0 0,0-1 0,0 0 0,0 0 0,0 0 0,0 1 0,0-2 0,0 1 0,0-1 0,0 1 0,0 0 0,0 1 0,0-1 0,0 0 0,0 0 0,0 0 0,0-2 0,0 1 0,0 0 0,0 1 0,0-1 0,0 1 0,0 0 0,0 1 0,0-3 0,0 3 0,0-2 0,0 1 0,0 0 0,0 0 0,0-1 0,0 2 0,0-2 0,0 3 0,0-3 0,0 3 0,0-2 0,0 2 0,0-3 0,0 3 0,0-2 0,0 1 0,0 0 0,0-1 0,0 0 0,0 0 0,0-1 0,0 2 0,0-2 0,0 3 0,0-2 0,0 1 0,0 0 0,0-2 0,0 2 0,0-2 0,2 2 0,-2-1 0,2 1 0,-1-1 0,0-1 0,0 1 0,-1-1 0,0 0 0,1 0 0,-1 1 0,2-1 0,-2 1 0,1-1 0,0 1 0,0-1 0,-1 1 0,0-1 0,2 2 0,-2-1 0,3 0 0,-1 1 0,-1-1 0,2 1 0,-2 0 0,2 1 0,-3-2 0,2-1 0,-2 0 0,0 0 0,0 0 0,0 1 0,0-1 0,0 0 0,0 0 0,0 0 0,0 0 0,0 0 0,2 1 0,-2-1 0,0 1 0,0-1 0,0 0 0,0 0 0,0 1 0,0-1 0,0 0 0,0 1 0,0-2 0,0 1 0,0 0 0,0 0 0,2 1 0,-2 0 0,2-1 0,-2 1 0,1 0 0,0-1 0,-1 0 0,0 0 0,0 1 0,0 0 0,2 1 0,-2-2 0,2 1 0,-2-1 0,0 1 0,0-1 0,1 1 0,-1-1 0,2 1 0,-2-1 0,1 1 0,0 0 0,-1 0 0,2 0 0,-2 0 0,2 0 0,-2 0 0,0-1 0,0 1 0,1 0 0,-1 0 0,1-1 0,1 0 0,-2 0 0,2 1 0,-2-1 0,1 0 0,1 0 0,-1 0 0,1-1 0,-1 1 0,-1 1 0,3-1 0,-2-1 0,2 1 0,-3 0 0,1 0 0,-1 0 0,1 0 0,1 1 0,1 0 0,1 0 0,-3-2 0,0 2 0,-1-2 0,0-2 0,0 1 0,0-2 0,0 1 0,0-1 0,0 1 0,0 1 0,0-2 0,0 1 0,0 0 0,0 1 0,0-1 0,0 0 0,0-3 0,0 3 0,0-3 0,0 4 0,0-2 0,0 1 0,0 0 0,0 0 0,0 1 0,2-1 0,-1 1 0,1-1 0,-1-1 0,-1 2 0,0-3 0,0 2 0,0 0 0,1 0 0,-1 1 0,2-1 0,-1-1 0,0 2 0,0-2 0,-1 1 0,0 0 0,2-2 0,-2 1 0,3 0 0,-3 2 0,0-1 0,1 0 0,-1 0 0,1 0 0,1 0 0,0-2 0,-1 3 0,1-1 0,-2 1 0,1-2 0,-1 2 0,4-3 0,-3 3 0,4-2 0,-5 1 0,2 1 0,0-1 0,-1 1 0,1 0 0,-2-1 0,0 1 0,2-1 0,0 1 0,0-1 0,0-1 0,-2 2 0,2-1 0,0 1 0,-1 0 0,2-1 0,-1 1 0,-1-1 0,2 1 0,-2-1 0,1 2 0,0-2 0,0 1 0,0 0 0,-1-1 0,2 1 0,-2-1 0,2 1 0,-1 0 0,0-1 0,-1 1 0,-1 0 0,2 1 0,0-2 0,2 1 0,-2 0 0,2-1 0,-3 1 0,1 0 0,0 0 0,0 0 0,1 0 0,-2 0 0,1 0 0,1 0 0,-2 1 0,3-1 0,-3 2 0,0 0 0,1 2 0,-2-2 0,2 2 0,-2-1 0,0 0 0,0 1 0,0 0 0,0-1 0,0 3 0,0-4 0,1 1 0,-1-1 0,3 2 0,-3-2 0,3 2 0,-3-1 0,2 1 0,-2-1 0,0 1 0,0-2 0,0 1 0,0-1 0,0 3 0,0-3 0,0 2 0,0-2 0,0 0 0,0 1 0,0 0 0,0 0 0,0 0 0,0-1 0,0 1 0,0 0 0,0-2 0,0 2 0,0 0 0,0 0 0,0 2 0,0-3 0,0 1 0,0-1 0,0 2 0,0-1 0,0 0 0,0 0 0,0 0 0,0-1 0,-2 3 0,2-2 0,-1 1 0,1-2 0,0 2 0,0-2 0,0 1 0,0-1 0,0 0 0,0 1 0,0-1 0,0 1 0,0-1 0,0 0 0,0 1 0,0-2 0,0 2 0,0-1 0,0 1 0,0-1 0,0 0 0,0 0 0,0 0 0,0 0 0,0 0 0,0 0 0,0 0 0,0 0 0,0 1 0,0-2 0,0 0 0,1 0 0,-1-2 0,3 0 0,-2 0 0,2 0 0,-3 0 0,8-6 0,-4 2-520,5-5 520,-3 4 0,-1-1 0,1 2 0,0-4 0,-2 4-33,5-4 33,-8 7 0,6-6 0,-4 5 0,-1-1 0,0 2 0,-2-1 0,1 1 0,0-3 0,2 3 520,-3-3-520,3 3 33,-3 0-33,0 2 0,0-1 0,0 1 0,0-2 0,0 2 0,0-2 0,0 2 0,0-2 0,0 2 0,0-1 0,1 1 0,-1-1 0,1 1 0,-1 0 0,0 0 0,2 0 0,-2 1 0,2-2 0,0 1 0,-1 0 0,1 1 0,-2-2 0,0 1 0,2 0 0,-1 0 0,1 0 0,1-1 0,-3 1 0,2 0 0,-2 0 0,0-1 0,1 1 0,2-1 0,-3 0 0,2-1 0,0 2 0,3-2 0,-3 1 0,2 0 0,-2 0 0,0 0 0,0 1 0,1-2 0,-3 2 0,3-1 0,-3 0 0,3 1 0,-3-1 0,2 1 0,-1 0 0,-1 0 0,1 0 0,-1 0 0,0 0 0,2-1 0,-2 1 0,2 0 0,-2 1 0,0 1 0,2 2 0,-1-2 0,0 2 0,-1-2 0,0 2 0,0 0 0,2 1 0,-1-1 0,0-1 0,-1 4 0,0-4 0,0 3 0,2-3 0,-2 2 0,2-2 0,-2 0 0,0 0 0,1 1 0,2 0 0,0 2 0,0-2 0,-1 1 0,-2-1 0,0 0 0,0 0 0,0-2 0,0 1 0,0 0 0,0 1 0,0-1 0,0 0 0,0 0 0,0-2 0,0 2 0,0 0 0,0 0 0,0 0 0,0-2 0,0 2 0,0 0 0,0-1 0,0 1 0,0-1 0,0 1 0,0 0 0,0-1 0,0 0 0,0 2 0,0-2 0,0 2 0,0-2 0,0 1 0,0-1 0,0 1 0,0 0 0,0-1 0,0 1 0,0-1 0,0 1 0,0 0 0,0 0 0,0 0 0,0 0 0,0 2 0,0-3 0,0 2 0,0-1 0,2 1 0,0-1 0,-1 3 0,1-3 0,-2 2 0,2-3 0,-1 1 0,-1 0 0,1 0 0,1 0 0,-2-1 0,3 1 0,-3 0 0,3-1 0,-1 1 0,-1-1 0,2 2 0,-1-2 0,-1 1 0,1-1 0,-1 0 0,-1 0 0,1 1 0,-1-1 0,0 1 0,0-1 0,0 1 0,0-1 0,0 1 0,2-1 0,-2 0 0,2 1 0,-2 0 0,0 0 0,0-1 0,0 1 0,0-1 0,0 0 0,0 0 0,2 0 0,-2 0 0,0 1 0,0-1 0,0 2 0,2-2 0,-2 1 0,2-2 0,-2 0 0,0-1 0,0 0 0,0 0 0,0 0 0,2-2 0,-2 1 0,2-1 0,1-1 0,0-2 0,0 2 0,1-5 0,-4 7 0,5-7 0,-4 6 0,1-3 0,0 5 0,-2-4 0,2 3 0,-2-3 0,0 4 0,0-3 0,0 2 0,0 0 0,0 1 0,0 0 0,1 1 0,0-2 0,-1 1 0,0 0 0,0 0 0,0 0 0,0 0 0,0 0 0,0 0 0,0 0 0,0 0 0,0 0 0,0 0 0,2 0 0,-2 0 0,2 0 0,-2 0 0,0 0 0,1 0 0,2 0 0,-2 0 0,2-1 0,-1 1 0,1 0 0,-1-1 0,-1 2 0,3-2 0,-4 1 0,5 0 0,-2-1 0,0 1 0,0 0 0,0 0 0,-1 0 0,1-1 0,1 1 0,0 0 0,0 1 0,-3-1 0,2 0 0,-2 0 0,1 0 0,0 0 0,0 1 0,0-2 0,1 2 0,-3-1 0,3 1 0,-1-2 0,1 1 0,-1 0 0,1 0 0,-2 0 0,1 0 0,0 0 0,0-1 0,1 1 0,-1 0 0,1-1 0,-1 1 0,0-1 0,0 1 0,0 0 0,-1 0 0,1 0 0,0 0 0,2-1 0,-3 1 0,0 0 0,-1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1"/>
    </inkml:context>
    <inkml:brush xml:id="br0">
      <inkml:brushProperty name="width" value="0.05292" units="cm"/>
      <inkml:brushProperty name="height" value="0.05292" units="cm"/>
      <inkml:brushProperty name="color" value="#C10800"/>
    </inkml:brush>
  </inkml:definitions>
  <inkml:trace contextRef="#ctx0" brushRef="#br0">0 336 24575,'0'-1'0,"2"-1"0,1-1 0,-1 1 0,2 0 0,-4 0 0,1 0 0,2 0 0,-2 1 0,-1-1 0,4-3 0,-3 3 0,5-1 0,-6 1 0,3-2 0,-3 3 0,4-4 0,-4 4 0,6-2 0,-6 1 0,4 0 0,-4-1 0,2 1 0,0 0 0,-2 0 0,3 1 0,-3 0 0,0-2 0,1 2 0,1-1 0,1-1 0,-3 1 0,2-1 0,0 3 0,-1-3 0,-1 2 0,0-2 0,0 3 0,3-2 0,-3 0 0,2 0 0,-2 1 0,2-1 0,-1 0 0,0-1 0,-1 2 0,0-1 0,0 1 0,0-1 0,0 0 0,0-1 0,0 3 0,0-3 0,0 2 0,0-2 0,0 2 0,0-1 0,0-1 0,0 2 0,0-1 0,0 1 0,0 0 0,0-2 0,0 1 0,0 0 0,0 2 0,2 0 0,1 2 0,-1 0 0,2 2 0,-4-3 0,2 5 0,-2-4 0,1 2 0,1-3 0,1 2 0,-1 0 0,-2-1 0,0 1 0,2 0 0,-2 0 0,2 0 0,0-2 0,-2 2 0,5-2 0,-5 2 0,1-3 0,1 4 0,-2-1 0,6-1 0,-6 0 0,3 1 0,-1-1 0,0 2 0,1-3 0,-3 0 0,1 2 0,1 0 0,1-1 0,0 3 0,-1-4 0,1 2 0,-3-2 0,4 1 0,-3-1 0,0 2 0,-1-1 0,2 2 0,-2-1 0,3 1 0,-3-3 0,0 4 0,0-3 0,0 2 0,0-3 0,0 1 0,0 5 0,0-1 0,0 3 0,0-5 0,0 0 0,0-2 0,0 0 0,0 0 0,0 0 0,0 0 0,0-1 0,0 3 0,0-2 0,0 2 0,0-1 0,0 0 0,0-2 0,0 1 0,0 0 0,0 1 0,0-2 0,0 0 0,0 1 0,0 0 0,0 0 0,0 0 0,0 2 0,0-3 0,0 2 0,0-1 0,-3 1 0,3-1 0,-2-1 0,2 1 0,0 0 0,0-1 0,0 1 0,0 0 0,0 2 0,0-3 0,0 3 0,0-2 0,0 2 0,0-1 0,0 1 0,0-3 0,0 0 0,0 1 0,0 0 0,0 0 0,0-1 0,0 1 0,0-1 0,0 1 0,0 0 0,0-2 0,0 2 0,0 0 0,0 0 0,0 0 0,0-1 0,2 0 0,-2 1 0,4 0 0,-3 0 0,0-1 0,-1 0 0,0-1 0,0-2 0,2-1 0,1-1 0,0 2 0,0-2 0,-3 3 0,5-4 0,-4 3 0,1-2 0,0 2 0,1-2 0,-1 3 0,1-4 0,0 3 0,0-2 0,-1 2 0,-1-1 0,-1 2 0,3-4 0,-3 3 0,3-4 0,-2 4 0,1 1 0,-2-1 0,0-1 0,0 1 0,0-1 0,0 1 0,1 0 0,-1 1 0,3-1 0,-3 0 0,0-1 0,0 2 0,0 0 0,0-2 0,0 2 0,0-1 0,0 1 0,0 0 0,0-1 0,0 0 0,0 0 0,0 1 0,0-1 0,0 0 0,0 0 0,0-1 0,0 2 0,0-2 0,0 1 0,0 1 0,0-3 0,0 3 0,0-3 0,0 2 0,0-1 0,1 1 0,0-1 0,1 2 0,-2-3 0,0 2 0,0-2 0,0 2 0,2-1 0,-2 1 0,3 0 0,-1 1 0,-1-1 0,-1 0 0,0 0 0,3-1 0,-3-1 0,3 2 0,-1-1 0,1 1 0,-1-1 0,0 1 0,-2 1 0,4-1 0,-4 0 0,2 0 0,1-2 0,-3 4 0,3-4 0,-3 4 0,1-3 0,-1 2 0,1-1 0,-1 2 0,3 0 0,-3 2 0,3-1 0,-3 2 0,0-1 0,0 0 0,0 0 0,1 3 0,1-4 0,0 5 0,-2-4 0,2 3 0,-2-3 0,4 2 0,-4-3 0,3 2 0,-1-2 0,-1 2 0,-1 0 0,3 0 0,-3-1 0,2 0 0,-2-1 0,2 3 0,-2-1 0,4 1 0,-2-3 0,0 3 0,1-2 0,-1 0 0,0 1 0,0-1 0,0-1 0,0 1 0,3 2 0,-5-2 0,1 0 0,-1-1 0,0 1 0,2 0 0,-2-1 0,2 0 0,-2 2 0,0-1 0,2 0 0,-2-1 0,3 1 0,-3 0 0,0-1 0,0 1 0,1 0 0,1 1 0,1-1 0,-2 2 0,1-2 0,0 1 0,-2-1 0,3-2 0,-3 3 0,3-2 0,-2 1 0,-1 0 0,2-1 0,-2 0 0,0 1 0,0 0 0,0-2 0,0-1 0,0-1 0,0-1 0,0-2 0,0-1 0,3-4 0,-3 2 0,7-4 0,-5 7 0,2-3 0,-1 3 0,0-1 0,2-2 0,-2 1 0,2-1 0,-1 1 0,-1 0 0,2 2 0,-3 0 0,1 3 0,0-4 0,-2 3 0,2-2 0,-1 3 0,-2-2 0,3 1 0,-3 1 0,0 0 0,1 1 0,0-2 0,2 0 0,-3 0 0,3 3 0,-3-2 0,1 0 0,0 0 0,1 0 0,-2 2 0,0-3 0,0 0 0,0-1 0,0 3 0,0-2 0,0 1 0,0 1 0,0-2 0,0 2 0,0-3 0,0-1 0,0 3 0,0-3 0,0 3 0,0-1 0,0-1 0,0 2 0,0-3 0,0 4 0,0-3 0,0 2 0,0-1 0,-2 1 0,1-2 0,0 3 0,1-2 0,0 2 0,0-2 0,0 2 0,0-3 0,0 2 0,0 0 0,0 0 0,0-1 0,0 1 0,0-1 0,0 0 0,0 0 0,0 1 0,0-3 0,0 3 0,0-2 0,0 2 0,0-1 0,0 2 0,0-3 0,0 1 0,0 0 0,0 1 0,0 0 0,0-1 0,0-1 0,0 3 0,0-4 0,0 3 0,0-1 0,0 2 0,0-1 0,0 0 0,0 1 0,0 0 0,0-1 0,0 0 0,0 0 0,0 1 0,0 0 0,0-2 0,0 2 0,0-1 0,0 0 0,0 0 0,0-1 0,0 1 0,0 0 0,0 1 0,0-1 0,0 0 0,0 1 0,0-1 0,0-1 0,0 0 0,0 3 0,0-2 0,0 0 0,0 2 0,-3 0 0,3 2 0,-2-2 0,2 2 0,0 0 0,0 2 0,0-2 0,0 2 0,2-3 0,2 5 0,0-4 0,-1 3 0,-2-3 0,2 0 0,-1-1 0,3 2 0,-5 2 0,1-2 0,1 0 0,-2-2 0,5 2 0,-5-2 0,3 1 0,-3 0 0,0 0 0,0-1 0,0 1 0,1 0 0,0 0 0,0 0 0,1 1 0,-2 0 0,3 0 0,-2-1 0,0 0 0,3 1 0,-4-2 0,3 1 0,-2 0 0,1 1 0,0-2 0,-2 2 0,2-1 0,-1 0 0,1-1 0,1 3 0,-1-2 0,2 3 0,1-2 0,-2 1 0,2-2 0,-3 1 0,2-2 0,-2 2 0,1-1 0,3 1 0,-4-1 0,2 3 0,0-3 0,-2 1 0,2-1 0,-1 1 0,-3 0 0,3 0 0,-2-2 0,3 0 0,-4 1 0,3 1 0,-1-2 0,-1 1 0,-1-1 0,3 0 0,-3 1 0,1 0 0,-1 0 0,0-2 0,2 3 0,-1-1 0,0 0 0,-1 2 0,3-3 0,-3 3 0,2-2 0,-2 1 0,0-3 0,2 4 0,-2-2 0,3 3 0,-3-5 0,0 4 0,4-1 0,-4 0 0,0-2 0,0 3 0,0-2 0,0-1 0,0 1 0,0 0 0,0 1 0,0-1 0,0 2 0,0-3 0,0 2 0,0-2 0,0 2 0,0-1 0,0-1 0,0 0 0,0 2 0,0-1 0,0-1 0,0 2 0,0-2 0,0 1 0,0 0 0,0-1 0,0 1 0,0 0 0,0 0 0,0 0 0,0-1 0,0 1 0,0 0 0,0 1 0,0-1 0,0 3 0,0-5 0,0 3 0,0-1 0,0 1 0,0-3 0,0 0 0,2 0 0,-2-1 0,3 0 0,-2-1 0,0 0 0,2 1 0,-3 0 0,2-3 0,0 0 0,-2 0 0,4 0 0,-4 3 0,3-2 0,-1 0 0,2 2 0,-3-3 0,2 1 0,1 1 0,-4 0 0,4-1 0,-4 1 0,4 0 0,-1-1 0,-1 0 0,-1 2 0,1-2 0,0 1 0,1 0 0,-1-2 0,-2 1 0,2 2 0,-2 0 0,2-1 0,-2 1 0,2-1 0,-2 0 0,3 0 0,-1 0 0,2 0 0,-4-1 0,3 3 0,-1-3 0,3-1 0,-3 4 0,2-4 0,-4 1 0,4 1 0,-3 0 0,5-1 0,-4 1 0,4-3 0,-1 4 0,-2-2 0,-1 0 0,4-1 0,-6 2 0,9-3 0,-7 3 0,4 0 0,-1-1 0,-2 0 0,0 2 0,0-2 0,-1 1 0,1 0 0,0 2 0,-3-2 0,0 0 0,0 2 0,0 1 0,0 1 0,0 0 0,0 2 0,0-2 0,0 0 0,0 1 0,0-1 0,0 0 0,0 3 0,0-1 0,0-1 0,0 3 0,0-4 0,0 4 0,0-5 0,3 2 0,-2-1 0,3 3 0,-4-1 0,0-1 0,0-2 0,2 2 0,-2 0 0,2-2 0,-1 2 0,-1 0 0,6 0 0,-6 0 0,3-1 0,-2 0 0,0-1 0,2 3 0,-3-2 0,2 2 0,-2-3 0,0 2 0,0 0 0,0 1 0,0-1 0,0 1 0,0-3 0,0 4 0,0-3 0,0 0 0,0 0 0,0 2 0,0-1 0,0 4 0,0-5 0,0 4 0,0-4 0,0 2 0,0-3 0,0 2 0,0-1 0,0 0 0,0 0 0,0 3 0,0-3 0,0 1 0,0-1 0,0 2 0,0-2 0,0 1 0,0-1 0,0 0 0,0 0 0,0 3 0,0-4 0,0 2 0,0-1 0,0 0 0,0 0 0,0 1 0,0-1 0,0-1 0,0 2 0,0-1 0,0-1 0,0 1 0,0 0 0,0-1 0,0 1 0,0-2 0,0-1 0,1-1 0,2 0 0,-1 0 0,0 1 0,-1-1 0,1 1 0,4-1 0,-3 2 0,2 0 0,-1 0 0,0 0 0,-1 0 0,0 0 0,-3 3 0,5-3 0,-2 1 0,-2 1 0,3 0 0,-4 0 0,0-1 0,0 0 0,-2 1 0,2 0 0,0 0 0,-3-1 0,3 1 0,-2 1 0,1-2 0,0 0 0,-1 1 0,0 0 0,2 0 0,-3-1 0,3 1 0,0-1 0,0 1 0,0 0 0,0-1 0,0 0 0,0 1 0,0 0 0,0-1 0,0 1 0,0 0 0,0 0 0,0-1 0,0-1 0,0-1 0,-2-1 0,1-1 0,1 0 0,0 1 0,0 0 0,0 0 0,0 0 0,0-1 0,0 0 0,0 0 0,0 0 0,0-1 0,0 1 0,0-1 0,0 1 0,0-1 0,0 2 0,0-3 0,0 4 0,0-4 0,0 3 0,0 0 0,0 0 0,0 0 0,0 1 0,0-2 0,0 3 0,0-2 0,0 0 0,0 1 0,0-1 0,0 1 0,0-1 0,0 0 0,0-1 0,0 2 0,0-1 0,1 0 0,1 0 0,-2 1 0,0 0 0,0-1 0,3-1 0,-3 2 0,2-2 0,-2 2 0,0-1 0,2-1 0,-1 2 0,0-2 0,-1 1 0,0-1 0,0 2 0,2-4 0,1 4 0,-1-3 0,0 2 0,0-1 0,-2 2 0,1 0 0,-1-1 0,3-1 0,-2 2 0,-1-1 0,0 0 0,0-1 0,0 1 0,0-1 0,0 1 0,0 0 0,3 0 0,-3-1 0,4 2 0,-4-1 0,4 0 0,-4 0 0,0-2 0,0 4 0,0-3 0,0 2 0,0-2 0,0 2 0,0-2 0,0 2 0,3-3 0,-3 2 0,0-2 0,0 1 0,0-1 0,2 3 0,-2-1 0,2-2 0,-2 1 0,0 1 0,0-2 0,0 3 0,0-3 0,0 1 0,2-1 0,-1 4 0,0-4 0,1 2 0,-2 1 0,3-2 0,-3-1 0,0 1 0,1-1 0,-1 0 0,2 0 0,0 2 0,-2 1 0,3-2 0,-3 0 0,0 0 0,0-1 0,0 3 0,0-5 0,3 4 0,-2-1 0,-1 1 0,0-1 0,2 1 0,-2-1 0,2 2 0,-2-3 0,1 2 0,1-2 0,-2 2 0,0-1 0,0 1 0,4-1 0,-4 2 0,3-2 0,-3 0 0,2 1 0,-2-1 0,0 0 0,0 1 0,0-1 0,0 1 0,0-1 0,2 1 0,1-1 0,-1 1 0,-1-2 0,-1 3 0,0-4 0,3 3 0,-3-2 0,2 2 0,1-1 0,-3 0 0,2-1 0,-2 2 0,0-2 0,0 2 0,0-1 0,0 0 0,1 0 0,0 0 0,0 2 0,-1-1 0,2-2 0,-2 3 0,3-2 0,-3 1 0,0 1 0,0-2 0,1 2 0,1-2 0,-1 1 0,1 0 0,-2 2 0,3-3 0,-1 2 0,2 0 0,-4 1 0,3 2 0,-2 2 0,0-1 0,-1 5 0,0-5 0,0 2 0,0 0 0,0 1 0,0-1 0,0 1 0,0-4 0,2 2 0,-2-2 0,3 1 0,-3-1 0,0 3 0,0-4 0,1 3 0,0-1 0,0 0 0,-1-1 0,0 0 0,0-1 0,0 1 0,0 0 0,0 2 0,0-2 0,0 1 0,0-1 0,0 1 0,0 0 0,0 0 0,0-2 0,0 2 0,0-2 0,0 3 0,0-2 0,0 1 0,0-1 0,0 1 0,0-1 0,0 1 0,0-1 0,0 2 0,0-1 0,0 1 0,0-2 0,0 2 0,0-3 0,0 3 0,0-1 0,0 0 0,0-2 0,0 2 0,3 0 0,-3 1 0,2-1 0,-1 1 0,1-1 0,-2-1 0,0 0 0,3 1 0,-3-2 0,3 3 0,-3-2 0,0 2 0,0-2 0,2 1 0,-2-1 0,3 2 0,-3-3 0,3 2 0,-3-1 0,0 2 0,0-2 0,0 3 0,2-4 0,-2 4 0,2-3 0,-2 4 0,0-3 0,0 1 0,0-3 0,0 2 0,1 1 0,2-2 0,-1 0 0,2 2 0,-3-3 0,0 1 0,-1 0 0,0-1 0,0 1 0,0-1 0,0 0 0,0 2 0,0-1 0,3 0 0,-3 0 0,2-1 0,-2 2 0,0-2 0,0 2 0,0 0 0,0-2 0,0 1 0,0 0 0,0 0 0,0-1 0,0 1 0,0-1 0,0 1 0,1-2 0,0 0 0,1-2 0,0-1 0,-2 2 0,4-1 0,-3 0 0,2 0 0,-3 0 0,4 0 0,3-6 0,-1 4 0,2-5 0,-6 6 0,2 0 0,-4 2 0,2-2 0,-2 1 0,0 0 0,1 2 0,1-3 0,1 2 0,-3-2 0,3 2 0,-2-1 0,1 1 0,1-2 0,-1 1 0,-1 1 0,2 0 0,-2-2 0,4 2 0,-2-2 0,-2 3 0,1-2 0,1 0 0,-3 1 0,4-1 0,-2-1 0,0 2 0,2-3 0,-3 3 0,3-1 0,-4 0 0,5 0 0,-3-1 0,3-1 0,-3 3 0,3-3 0,-3 2 0,-1-1 0,-1 2 0,2-1 0,0-1 0,5 0 0,-5 1 0,3-1 0,-5 0 0,0 2 0,2-1 0,-1-1 0,-1 1 0,0 2 0,3-2 0,-3 0 0,3 0 0,-1 1 0,-2-1 0,3-1 0,-3 1 0,2 0 0,0 1 0,-2 1 0,2 0 0,-2 1 0,0 1 0,0 0 0,0 0 0,0-1 0,0 2 0,0 1 0,0-2 0,0 1 0,2-1 0,-2 1 0,3 1 0,0 2 0,-1-1 0,0 1 0,-2-1 0,0 0 0,0-2 0,0 1 0,2-2 0,-1 0 0,3 1 0,-4-2 0,2 2 0,-1-1 0,0 0 0,2 3 0,-3-3 0,4 2 0,-4-2 0,0-1 0,0 2 0,1 0 0,-1 0 0,3-1 0,-2 1 0,1-1 0,1 0 0,1 1 0,-4 0 0,2 1 0,-2-2 0,2-1 0,-2 0 0,6 4 0,-5-3 0,3 1 0,-3 0 0,0-2 0,1 2 0,0-1 0,-2-1 0,2 0 0,-2 1 0,1 0 0,0-1 0,1 1 0,-2 1 0,0-2 0,2 1 0,-2 1 0,3-2 0,-3 2 0,2-1 0,-1 1 0,-1-2 0,2 1 0,-2 0 0,3 0 0,-3-1 0,0 2 0,1-1 0,0 1 0,0-2 0,-1 0 0,0 1 0,2 0 0,1 0 0,-1 0 0,1 0 0,-2 0 0,-1 0 0,2 1 0,1-2 0,-3 1 0,2 0 0,-2 1 0,0-2 0,1 0 0,0 1 0,0 0 0,-1-1 0,0 1 0,0 0 0,0 2 0,0-2 0,3-1 0,-3 1 0,2 0 0,-2 0 0,0 0 0,2 1 0,-1-1 0,-1 0 0,0-1 0,3 1 0,-3 0 0,3 0 0,-3 1 0,0-2 0,0 0 0,1 1 0,0 0 0,0-1 0,1 0 0,-2 0 0,3-1 0,-3-3 0,0-1 0,0-1 0,0 3 0,1 0 0,0 0 0,0-1 0,2 1 0,-3-2 0,2 3 0,-2-4 0,1 4 0,2-5 0,-1 3 0,0-4 0,-2 4 0,3-3 0,-2 3 0,1-1 0,1 1 0,-3 0 0,0 1 0,0-2 0,2 2 0,-2-3 0,2 3 0,-2-2 0,0 2 0,2-2 0,-1 2 0,0-3 0,-1 3 0,0-1 0,0 1 0,0 0 0,0-1 0,0 2 0,2-1 0,-2 1 0,3-1 0,-3 0 0,0 1 0,0-1 0,0 1 0,0-2 0,0 2 0,0-1 0,0 1 0,0 0 0,0-2 0,0 1 0,0 0 0,0-1 0,0 0 0,0 1 0,0 1 0,0-2 0,0 2 0,0-2 0,0 3 0,0-4 0,0 3 0,1-1 0,0 0 0,0 0 0,-1-1 0,0 3 0,2-2 0,-2 0 0,4 0 0,-3 1 0,1-1 0,0 0 0,-2-1 0,2 2 0,-2 0 0,0-1 0,1-1 0,1 2 0,-1-2 0,1 1 0,-2-2 0,2 3 0,-2-1 0,2 0 0,-1-1 0,1 2 0,-2-2 0,0 3 0,1-3 0,-1 2 0,3-1 0,-3 1 0,0-2 0,0 2 0,0-2 0,0 1 0,0-2 0,3 1 0,0 0 0,-3 1 0,2-1 0,-2 2 0,0-3 0,0 1 0,0 0 0,0 1 0,3-3 0,-2 4 0,1-4 0,1 3 0,-3-1 0,0 0 0,0-1 0,0 3 0,1-1 0,-1 0 0,4 0 0,-2 0 0,-1-1 0,-1 1 0,2-2 0,-2 1 0,2-1 0,0 2 0,-1 0 0,0-1 0,-1 1 0,0-1 0,0-1 0,0 1 0,3-1 0,-3 2 0,2-2 0,-2 3 0,0-2 0,1 2 0,-1-4 0,3 4 0,-2-4 0,-1 3 0,3 0 0,-3 0 0,0-3 0,0 3 0,0 0 0,0 0 0,0-1 0,0 0 0,4-2 0,-4 2 0,4 0 0,-4 1 0,0 0 0,0-1 0,1 0 0,1 2 0,-2-2 0,4 1 0,-4 0 0,3-1 0,-3-1 0,2 3 0,-2-2 0,2 2 0,-2-2 0,3 1 0,-3 1 0,0 0 0,0-1 0,2 0 0,-2 0 0,4 2 0,-2-3 0,3 2 0,-3-2 0,1 3 0,-3-2 0,3 0 0,-2 2 0,2-3 0,1 3 0,-1-2 0,-2 2 0,-1 0 0,0 2 0,0 1 0,0-2 0,0 2 0,0-1 0,0 0 0,0 1 0,0-1 0,0 0 0,3 0 0,-1-1 0,0 0 0,-1 1 0,-1-1 0,0 2 0,0-1 0,3 2 0,-3-3 0,3 3 0,0-4 0,-1 6 0,0-5 0,1 3 0,-3-2 0,3 1 0,0-1 0,-1 1 0,1 0 0,-3-1 0,0 0 0,0 1 0,1-2 0,3 1 0,-4 0 0,2 0 0,0-1 0,-1 0 0,0 1 0,-1 0 0,2-1 0,-2 0 0,4 2 0,-3-2 0,3 1 0,-4-1 0,3 2 0,0-1 0,1 1 0,-1 0 0,-2 0 0,-1-3 0,0 2 0,0 0 0,0-1 0,0 1 0,2-1 0,-2 2 0,2-1 0,-2 0 0,0 0 0,0 2 0,0-3 0,2 4 0,-1-3 0,0-1 0,-1 2 0,0-1 0,0 0 0,0 2 0,0-1 0,0 1 0,2-3 0,-2 2 0,3-1 0,-3 1 0,0 0 0,0 0 0,2 1 0,-2-2 0,3 0 0,-3 0 0,0-1 0,0 2 0,1-1 0,-1 2 0,2-2 0,-2 1 0,2-1 0,-2 0 0,3 0 0,-3 2 0,0-1 0,0 0 0,1-1 0,0 0 0,0 1 0,2-1 0,-3 0 0,2 2 0,-2-1 0,0 0 0,0-1 0,0 1 0,0-1 0,0 0 0,1 1 0,1 0 0,-1 0 0,-1-1 0,2 0 0,-2 0 0,3-1 0,-3 3 0,0-4 0,2 3 0,-1-2 0,-1 0 0,0 1 0,3 0 0,-3-1 0,1 2 0,-1-1 0,0 1 0,0-1 0,0-1 0,0 1 0,0 0 0,0-2 0,0 3 0,0-2 0,0 2 0,0-3 0,0 3 0,0-2 0,0 2 0,0-1 0,0-1 0,0 0 0,0 2 0,0-3 0,0 2 0,0 0 0,0 0 0,0-1 0,0 1 0,0 0 0,-1-1 0,1 1 0,-3-1 0,3 1 0,0-1 0,0 1 0,0-2 0,3 0 0,-3-2 0,3 2 0,-2-2 0,3 0 0,-2 0 0,0 0 0,-1-1 0,2 0 0,0 2 0,2-3 0,0 1 0,1-1 0,-1 2 0,-2 0 0,0 0 0,0-2 0,0 1 0,3-2 0,-5 2 0,5 0 0,-3 0 0,3-1 0,-1 2 0,-1-1 0,-2 1 0,-1-2 0,-1 3 0,7-3 0,-6 2 0,2-1 0,1 3 0,-3-3 0,1 2 0,0-2 0,0 2 0,-2-1 0,3 1 0,-2-3 0,0 3 0,3-3 0,-4 2 0,3-1 0,-1 2 0,1-2 0,0 1 0,2-2 0,-2 3 0,2-6 0,-5 6 0,5-3 0,-4 2 0,4-2 0,-2 2 0,-1-1 0,-2 1 0,1-1 0,0 0 0,1 0 0,-2 1 0,2-1 0,-2 1 0,2 0 0,-2 0 0,1 0 0,1 0 0,-2-1 0,0 2 0,0-1 0,0 1 0,0-1 0,3 0 0,-3 1 0,2-1 0,0 0 0,-1 0 0,0 0 0,1 1 0,-2 0 0,3 1 0,-2 1 0,0 2 0,1 0 0,-2-2 0,0 1 0,0 1 0,0-1 0,0 0 0,0 2 0,0-1 0,0 2 0,0-2 0,0 2 0,0-2 0,0 0 0,0-1 0,0 1 0,0-1 0,1 0 0,-1 1 0,3 0 0,-3-1 0,0 0 0,0 0 0,0-1 0,0 2 0,0-3 0,1 3 0,0-2 0,3 0 0,-4 1 0,2 3 0,-2-3 0,0 1 0,0-1 0,0 0 0,0 0 0,0 0 0,0 1 0,0-2 0,0 2 0,0 0 0,0-1 0,0 3 0,0-4 0,0 2 0,0 0 0,0 1 0,0-1 0,0-1 0,0 1 0,0 0 0,0-1 0,0 3 0,0-3 0,1 3 0,1-5 0,-1 4 0,-1-1 0,0-2 0,0 1 0,0 1 0,0 0 0,0-1 0,2 1 0,-2 0 0,3-2 0,-3 4 0,2-3 0,-2 0 0,1 0 0,-1 1 0,0 0 0,3 1 0,-3-2 0,2 1 0,-2-1 0,0 1 0,0-1 0,0 1 0,2-1 0,-2 0 0,4 0 0,-3 2 0,0-1 0,-1 0 0,0-1 0,0 0 0,0-1 0,0 2 0,2-2 0,-2 1 0,3-1 0,-3 2 0,0-2 0,0 2 0,0-2 0,1 3 0,0-2 0,0 1 0,-1-2 0,0 1 0,0 0 0,0 1 0,0-2 0,0 2 0,3-1 0,-3 0 0,2 0 0,-2 0 0,1 0 0,0-1 0,1 1 0,-2-1 0,2 2 0,-2-1 0,2 0 0,-2-1 0,0 1 0,0-1 0,0 1 0,0 0 0,2-1 0,-1 1 0,0-1 0,-1 1 0,2 0 0,-2 0 0,3-1 0,-3 2 0,1-1 0,0-1 0,0 0 0,1 1 0,-2 0 0,3 0 0,-3-1 0,0 0 0,0 1 0,0 0 0,0 0 0,0-1 0,0 1 0,0 0 0,0 0 0,0 1 0,1-1 0,0 0 0,0-1 0,-1-1 0,0-1 0,0-1 0,0 0 0,0-1 0,0 1 0,0 1 0,4-2 0,-4 2 0,4-3 0,-4 2 0,3-4 0,-1 4 0,1-1 0,0 0 0,0-1 0,1 0 0,-1 0 0,1 2 0,-2-3 0,-2 4 0,0-4 0,0 3 0,1 0 0,0 1 0,2-3 0,-3 3 0,4-4 0,-2 3 0,-1-1 0,-1 1 0,2-2 0,-2 3 0,2-2 0,-2 2 0,0-1 0,0 0 0,2 0 0,-1 2 0,0-2 0,-1 0 0,0-1 0,0 1 0,0-1 0,3-1 0,-3 0 0,4 1 0,-4-2 0,0 2 0,0 0 0,0 1 0,0-2 0,0 3 0,0-3 0,0 2 0,0-2 0,0 1 0,0-1 0,0 2 0,0 0 0,0 0 0,0-1 0,0 1 0,0-1 0,0 1 0,0-1 0,0 1 0,0-2 0,0 3 0,0-3 0,0 2 0,0-2 0,0 1 0,0 0 0,0 2 0,0 0 0,0-1 0,0 0 0,0 0 0,0-1 0,0 1 0,0 0 0,0-1 0,0 3 0,0-2 0,0-2 0,0 2 0,0-1 0,0 1 0,0 0 0,0-1 0,0-1 0,0 2 0,0 0 0,0 0 0,0-2 0,0 3 0,0-4 0,0 3 0,0-4 0,0 5 0,0-4 0,0 3 0,0-4 0,0 3 0,0-2 0,0 4 0,0-4 0,0 2 0,0-1 0,0 1 0,0 1 0,0 1 0,0-3 0,0 2 0,0-2 0,0 2 0,0-2 0,0 4 0,0-2 0,0 0 0,0-1 0,0 2 0,0-1 0,0 0 0,0-1 0,0 1 0,0-2 0,0 3 0,0-2 0,0 2 0,0-2 0,0 2 0,0-2 0,0 2 0,0-1 0,0 0 0,0 0 0,0 1 0,0 0 0,0-1 0,0 0 0,0 0 0,0 0 0,0 2 0,0-2 0,0 0 0,0 1 0,0-2 0,0 3 0,0-2 0,0 0 0,0 0 0,0 1 0,0 0 0,1-2 0,1 3 0,-2 2 0,0 0 0,0 0 0,0 1 0,0 3 0,0 0 0,0 2 0,0-2 0,0 3 0,0-4 0,0 4 0,0-5 0,3 1 0,-3-3 0,3 2 0,-2 0 0,0 1 0,0-1 0,-1 2 0,0-4 0,2 2 0,-2-2 0,3 2 0,-1-3 0,-1 3 0,-1-2 0,0 2 0,0-1 0,3 1 0,-3-3 0,1 2 0,-1-1 0,3 0 0,-2 0 0,-1 0 0,3 0 0,-1 1 0,2-1 0,-2 2 0,1-2 0,-3 2 0,0-2 0,2 0 0,-1 1 0,2 0 0,-3-1 0,4 1 0,-4-1 0,3 2 0,-3-1 0,1-2 0,-1 1 0,2-1 0,-2 2 0,0-3 0,0 2 0,2 2 0,-2-2 0,3 3 0,-1-3 0,0 2 0,-2-2 0,0 1 0,0 0 0,0-1 0,0 1 0,2 1 0,-2-2 0,1 2 0,-1-2 0,0 2 0,0-2 0,0-1 0,0 2 0,0 0 0,0-1 0,0 1 0,0-1 0,0 3 0,0-3 0,0 2 0,0-3 0,0 1 0,0 0 0,0 0 0,0 1 0,0 1 0,0-1 0,0 0 0,0-1 0,0 1 0,0 0 0,0 0 0,0-2 0,0 0 0,0 1 0,0 0 0,0 0 0,0-1 0,0 1 0,0-1 0,0 1 0,0-1 0,0 1 0,0 0 0,0-1 0,0 1 0,0-1 0,0 1 0,0 0 0,0 0 0,0-1 0,0 0 0,0 1 0,0 0 0,0 0 0,0-2 0,0 1 0,0-2 0,0-2 0,0 0 0,4-3 0,-4 3 0,3-2 0,-1 0 0,-1 2 0,4-2 0,-2 1 0,1-2 0,1 1 0,-3 1 0,1 1 0,-3 0 0,0 3 0,0-5 0,4 3 0,-3-5 0,3 4 0,-2-3 0,1 4 0,-1-2 0,2 1 0,-2-1 0,1 2 0,-3-2 0,0 0 0,3-1 0,-2 2 0,3-1 0,-4 1 0,2-2 0,-2 3 0,3-2 0,-3 2 0,1-1 0,0 2 0,0-5 0,-1 4 0,0-3 0,2 2 0,-2 0 0,3 1 0,-2 0 0,0 0 0,1 1 0,-2-1 0,2-1 0,-2 2 0,2-4 0,-2 3 0,0-2 0,0 2 0,1 1 0,1-3 0,1 1 0,-3 0 0,2-1 0,-2 2 0,0-3 0,1 3 0,1-2 0,-1 1 0,-1 1 0,2 0 0,-2 0 0,3-1 0,-2 0 0,1 0 0,1 0 0,-1 1 0,-2-3 0,0 4 0,2-2 0,-2 1 0,1-1 0,2 2 0,-1-4 0,1 1 0,0 2 0,-2-1 0,1 1 0,-2 1 0,0-2 0,0 1 0,0-1 0,0 1 0,2-3 0,-2 3 0,3-3 0,-2 2 0,1 0 0,-2 1 0,0 0 0,0 1 0,2-3 0,-2 1 0,2-2 0,-2 3 0,0-1 0,0 1 0,2-1 0,-1 1 0,0-2 0,-1 3 0,4-2 0,-3 2 0,2-2 0,-3 1 0,3 1 0,-3-1 0,2 1 0,-2-1 0,0 0 0,0 1 0,1-1 0,0 1 0,1-1 0,-2 0 0,0 1 0,0-1 0,3 1 0,-3-1 0,3-1 0,-1 3 0,0-2 0,1 0 0,-1 2 0,-2 0 0,1 2 0,-1 0 0,0 1 0,0 0 0,0 0 0,0 2 0,0-4 0,0 1 0,0 1 0,0-1 0,0 3 0,0-1 0,0-1 0,0-2 0,0 3 0,0-3 0,0 5 0,0-3 0,0 2 0,0-3 0,0 3 0,0-2 0,0 0 0,0-1 0,0 0 0,0 1 0,0 0 0,0-2 0,0 2 0,0-2 0,0 1 0,0 0 0,0 0 0,0-1 0,0 1 0,0 0 0,0 1 0,0-2 0,0 0 0,0 1 0,0 1 0,0-2 0,0 2 0,0-1 0,0 1 0,0-1 0,0 2 0,0-2 0,0 3 0,0-4 0,0 3 0,0-2 0,0 2 0,0-2 0,0 3 0,0-3 0,0 3 0,0-4 0,0 3 0,0-2 0,0 1 0,0-1 0,0 0 0,0 1 0,0 1 0,0-4 0,0 4 0,0-1 0,0 2 0,0-3 0,0 2 0,0-3 0,2 3 0,-2-2 0,3 1 0,-3-2 0,0 4 0,0-3 0,3 3 0,-3-4 0,5 3 0,-5-2 0,5 2 0,-5-3 0,0 1 0,0 0 0,1 2 0,2-1 0,-1 1 0,1-1 0,-3-1 0,0-1 0,0 0 0,0 2 0,0-3 0,2 2 0,-1 0 0,-1 0 0,0 1 0,0-1 0,0 1 0,0-2 0,0 2 0,3-1 0,-3 1 0,1-1 0,1 1 0,-1 0 0,0 1 0,-1-3 0,3 2 0,-3-1 0,2 0 0,-2-1 0,0 1 0,0 1 0,0-2 0,1 0 0,0 2 0,0-1 0,-1 1 0,2-1 0,-2 1 0,4-1 0,-4 3 0,0-4 0,0 1 0,0 0 0,0 0 0,0-1 0,0 2 0,0-2 0,0 2 0,2-2 0,-1 2 0,1-1 0,-2-1 0,2 2 0,-2-1 0,0 0 0,0-1 0,3 1 0,-3 0 0,2 0 0,-2 1 0,0-2 0,0 2 0,0-1 0,0 1 0,2-2 0,-2 0 0,2 1 0,-2 0 0,0 0 0,0 0 0,0 0 0,0 0 0,0 0 0,0-1 0,0 0 0,0 1 0,0 0 0,1 0 0,-1-1 0,4 2 0,-4-1 0,2 0 0,-1-1 0,2 3 0,-3-1 0,1-1 0,-1 0 0,2 0 0,0 1 0,1-1 0,1 0 0,-4 1 0,2-2 0,-1 0 0,-1 1 0,3-1 0,-3 1 0,0 0 0,2 0 0,-1-2 0,2 3 0,-3-2 0,3-1 0,-3-1 0,1-1 0,0-2 0,3 1 0,-2-2 0,0 2 0,4-1 0,-6 2 0,8-3 0,-6 1 0,1-3 0,1 3 0,-2-1 0,0 2 0,0-2 0,-2 2 0,2-1 0,0 1 0,0-1 0,4 0 0,-5-2 0,3 1 0,-3-2 0,-1 4 0,3-1 0,-3 0 0,3 1 0,-3 1 0,0-1 0,1 1 0,1-2 0,0 1 0,-2 0 0,2 0 0,0 1 0,-1-1 0,2-1 0,-3 3 0,3-3 0,-2 2 0,0 0 0,3 0 0,-2-2 0,3 0 0,-3-1 0,2 2 0,-4-3 0,2 2 0,-2-2 0,3 2 0,-3 1 0,2 1 0,-1-1 0,0 1 0,1 0 0,-2 0 0,4-2 0,-3 2 0,0-2 0,2 2 0,-3 0 0,4-2 0,-2 1 0,0-1 0,-2 1 0,0 2 0,0-2 0,0 1 0,0 0 0,0-1 0,0 3 0,0-2 0,0 0 0,0 1 0,0-1 0,0-1 0,0 0 0,0 2 0,0-2 0,0 2 0,0-5 0,0 5 0,0-6 0,0 4 0,0-1 0,0 2 0,0 0 0,0-1 0,0 1 0,2 0 0,-2 0 0,3 1 0,-3-1 0,0 0 0,0 1 0,1-1 0,1-1 0,1 2 0,0-3 0,-1 3 0,-2-1 0,0 0 0,0 1 0,3 0 0,-3 1 0,4 0 0,-4 2 0,4 0 0,-4-1 0,3 2 0,-2 0 0,0-1 0,2 0 0,-3 0 0,3-1 0,-2 1 0,1 1 0,1 1 0,-3-2 0,4 1 0,-3-2 0,0 2 0,1 0 0,1 1 0,0-2 0,4 1 0,-4-1 0,0 2 0,-3-1 0,0-1 0,2 1 0,1 1 0,-1 0 0,0-1 0,-2-1 0,2 0 0,-2-1 0,2 0 0,-2 2 0,2-1 0,-1 0 0,2 1 0,-3-1 0,3 0 0,-3 1 0,1-1 0,0 0 0,2 2 0,0-2 0,-1-1 0,2 1 0,-4 0 0,4 0 0,-3-1 0,2 2 0,-3-2 0,4 1 0,-4-1 0,4 1 0,-4 0 0,0 0 0,0-1 0,0 1 0,0 0 0,0-1 0,0 0 0,0 1 0,0 0 0,0-1 0,0 1 0,0-1 0,5 1 0,-5 0 0,2 0 0,-2-1 0,2 0 0,-1 1 0,0-1 0,-1 2 0,0-3 0,0 3 0,0-1 0,0 0 0,2-1 0,-2 1 0,3 0 0,-2 0 0,-1-1 0,4 0 0,-4 1 0,3 0 0,-3-1 0,0 1 0,0 0 0,0-1 0,0 1 0,0-1 0,0 1 0,0 0 0,0-1 0,0 1 0,0-1 0,0 1 0,-3-1 0,3-1 0,-2-1 0,2-2 0,2 0 0,0-1 0,-1-3 0,3 4 0,-1-5 0,-1 5 0,1-3 0,-3 4 0,3-4 0,-3 4 0,3-7 0,-2 6 0,0-3 0,1 4 0,-2-2 0,3 3 0,-3-2 0,0 1 0,0 1 0,0 0 0,0-1 0,0-1 0,0 3 0,0-2 0,0 0 0,0 1 0,0-1 0,0 0 0,1-2 0,0 2 0,3-2 0,-3 2 0,5-5 0,-6 6 0,5-6 0,-2 4 0,1-1 0,-3 4 0,-1-3 0,0 2 0,2-4 0,-2 3 0,2-4 0,0 5 0,0-3 0,0 3 0,4-3 0,-5 2 0,4-4 0,-1 2 0,-2 0 0,3-1 0,-3 3 0,1 0 0,-1 0 0,1-1 0,-1 1 0,2-1 0,-3 1 0,3 0 0,-4 0 0,5-4 0,-4 2 0,1 0 0,-2 0 0,3 1 0,-3 0 0,1 1 0,1 0 0,-2 0 0,3 1 0,-3-1 0,0 1 0,0-1 0,0 0 0,0 1 0,0-1 0,0 1 0,0-1 0,0 0 0,0 1 0,0-1 0,0 1 0,0-2 0,0 2 0,0-2 0,0 1 0,0-1 0,0 1 0,0 1 0,0-1 0,0 0 0,0-1 0,0 1 0,0 1 0,0-2 0,0-3 0,0 2 0,0-4 0,0 6 0,0-3 0,0 3 0,0 0 0,0-1 0,3 0 0,-3 1 0,1-2 0,-1 2 0,0 1 0,0-2 0,0 0 0,2 2 0,-1-2 0,0 2 0,-1-1 0,2-2 0,-2 3 0,3-2 0,-3 0 0,2-1 0,-2 1 0,3 0 0,-3 2 0,0-2 0,0 2 0,0-1 0,3 1 0,-3-2 0,1-1 0,2 4 0,-3-3 0,2 2 0,-2-2 0,0 3 0,0-2 0,0 0 0,0 2 0,0 1 0,0 2 0,0 0 0,0-1 0,0 0 0,-2 1 0,2 0 0,-3 0 0,3-1 0,0 2 0,0-2 0,0 3 0,0-2 0,0 0 0,0-2 0,0 2 0,0-1 0,0 0 0,0 1 0,0-1 0,0-2 0,0 2 0,0 1 0,0-1 0,0-1 0,0 2 0,0-1 0,0 2 0,0-2 0,0 5 0,0-5 0,0 3 0,0-3 0,0 2 0,3-1 0,-3 0 0,3 0 0,-3 0 0,0-2 0,0 0 0,0 2 0,0-1 0,0 1 0,0-1 0,0 1 0,0-2 0,0 1 0,0 0 0,0 0 0,0 1 0,0 0 0,0 2 0,0-1 0,0 0 0,0-2 0,0 1 0,0-1 0,0 0 0,0 1 0,0-1 0,0 1 0,0-2 0,0 3 0,0-2 0,0 3 0,0-2 0,4 3 0,-4-2 0,3 0 0,-3-1 0,1 2 0,0-3 0,1 5 0,-2-5 0,0 3 0,0-3 0,0 1 0,0-1 0,0 2 0,0-2 0,3 0 0,-3 1 0,1 1 0,-1-1 0,2 1 0,-1-3 0,-1 3 0,4 1 0,-4-1 0,3 0 0,-3-1 0,0-1 0,3 2 0,-3-3 0,1 3 0,-1-1 0,0 1 0,0-4 0,2 4 0,-1-2 0,0-1 0,-1 1 0,0 2 0,3-3 0,-3 3 0,2-2 0,0-1 0,-2 1 0,3 0 0,-3 0 0,0-1 0,0 2 0,1-1 0,-1 0 0,2 2 0,1-3 0,-3 0 0,2 1 0,-2 0 0,0-1 0,0 2 0,0-3 0,0 2 0,0 0 0,1 0 0,1-1 0,-2 2 0,0-1 0,0 0 0,0-1 0,0 1 0,0 0 0,3 1 0,-3 0 0,3 0 0,-3-2 0,1 1 0,-1 0 0,2 0 0,-2 0 0,2 0 0,-2-1 0,3 2 0,-1-1 0,-1 1 0,-1-1 0,2 0 0,-2 0 0,2 1 0,-2-2 0,2 3 0,0-1 0,-2-1 0,0 0 0,3 0 0,-3 0 0,2 1 0,-2-2 0,0 0 0,2 1 0,-2 1 0,2-2 0,0 1 0,-2 0 0,3 0 0,-3-1 0,0 0 0,0 1 0,0 1 0,0-2 0,0 2 0,0-2 0,0 1 0,2 0 0,-2 0 0,1 0 0,-1 0 0,0 0 0,0-1 0,3 1 0,-3 0 0,1 0 0,2 0 0,-3-1 0,3 1 0,-3 0 0,0-1 0,0 1 0,0 0 0,0 0 0,0 0 0,1 0 0,-1-1 0,2 1 0,-2 0 0,0 1 0,0-1 0,0-2 0,0 2 0,0 1 0,0-2 0,0 1 0,0-1 0,0 0 0,2 1 0,-2-2 0,0-3 0,0 1 0,0-5 0,2 5 0,-1-5 0,-1 5 0,0-3 0,4 1 0,-1-1 0,5-3 0,-4 3 0,4-7 0,-7 9 0,5-6 0,-6 7 0,2-7 0,0 6 0,0-5 0,-2 7 0,0-1 0,0 0 0,0-1 0,3 0 0,-3 0 0,1 0 0,1 1 0,-1-1 0,2 0 0,0 1 0,0-3 0,2 0 0,-1 2 0,-2-2 0,-2 3 0,0-1 0,0-1 0,0 1 0,0-1 0,0 1 0,0 1 0,0 0 0,0-1 0,3 1 0,-2-1 0,1 0 0,0 0 0,-2 1 0,3-3 0,-3 3 0,3-5 0,-1 4 0,1-2 0,0 1 0,-3 0 0,0 2 0,0-3 0,2 4 0,-1-5 0,-1 4 0,0-4 0,0 3 0,0-1 0,0 1 0,0 3 0,0-4 0,0 2 0,0 0 0,0 1 0,0-1 0,0 0 0,0 1 0,0-1 0,0 0 0,0 0 0,0-1 0,0 1 0,0-1 0,0 2 0,0-2 0,0 1 0,0 0 0,0-1 0,0 1 0,0 0 0,0-1 0,0 0 0,0-2 0,0 3 0,0-3 0,0 2 0,0 0 0,2 1 0,-2 0 0,3 0 0,-3 0 0,0 0 0,1-2 0,0 3 0,0-4 0,-1 3 0,0-1 0,0 1 0,0 0 0,0 0 0,2-1 0,-2 0 0,3 0 0,-3 2 0,1-1 0,0 1 0,0-1 0,-1 1 0,0 1 0,0 0 0,0 2 0,0 0 0,3 1 0,-3-2 0,2 1 0,-2 0 0,3 4 0,-2-3 0,1 4 0,-2-5 0,2 2 0,-2-2 0,3 5 0,-3-6 0,1 5 0,-1-5 0,3 5 0,-3-4 0,0 3 0,0-3 0,0 3 0,0-3 0,0 3 0,0-4 0,0 2 0,1 0 0,2 1 0,0-4 0,1 3 0,-4-1 0,1 0 0,-1 0 0,3 3 0,-2-3 0,4 4 0,-4-3 0,4 4 0,-4-7 0,4 5 0,-5-3 0,3 2 0,-2-2 0,2-1 0,-3 1 0,3 0 0,-3 0 0,0-1 0,0 1 0,0 0 0,0 0 0,0 0 0,0 1 0,0 0 0,0 1 0,3 0 0,-2-1 0,2 1 0,-3-1 0,0 1 0,3 1 0,-2-2 0,3 1 0,-4-2 0,0 1 0,0-2 0,2 2 0,-2 0 0,2 0 0,-2-1 0,0 1 0,2-2 0,-1 0 0,-1 2 0,0-1 0,0-1 0,0 1 0,0 0 0,0 0 0,0 0 0,0-1 0,3 0 0,-3 1 0,3 0 0,-3-2 0,0-1 0,0-1 0,0 0 0,1 0 0,0 0 0,5-4 0,-6 4 0,6-4 0,-5 3 0,3-4 0,-2 4 0,3-8 0,-5 9 0,4-8 0,-3 7 0,1 0 0,-2 0 0,4 1 0,-4-1 0,3-3 0,-2 5 0,2-5 0,0 3 0,-1-1 0,0 0 0,-2 1 0,0 0 0,0 2 0,0-2 0,0 1 0,0 0 0,0-1 0,0 1 0,0 0 0,0-2 0,0 1 0,0 1 0,0 0 0,0-1 0,0 2 0,0-2 0,0 0 0,0-1 0,0 2 0,0-2 0,0 2 0,2-1 0,-2 0 0,1 1 0,-1 1 0,3-2 0,-2 0 0,3-2 0,-4 2 0,7-4 0,-7 4 0,5-2 0,-3 2 0,0-4 0,-2 6 0,1-4 0,-1 3 0,2-1 0,-2 1 0,3 0 0,-3 0 0,2 1 0,-2-1 0,2 0 0,-2 1 0,3-1 0,-3 1 0,1-2 0,0 1 0,0 0 0,2 1 0,-1-1 0,2 0 0,-2 1 0,1-1 0,-2 0 0,3 1 0,-2-1 0,1 1 0,0-1 0,0 0 0,-1 1 0,-1 1 0,-1 1 0,0 3 0,0-1 0,3 2 0,-1-3 0,0 4 0,0-3 0,-2 2 0,0-3 0,2 4 0,-2-3 0,2 8 0,-2-9 0,3 5 0,-3-5 0,3 1 0,-3-1 0,5 1 0,-5-1 0,3 0 0,-2 0 0,3-1 0,-2 2 0,2 1 0,-2-1 0,1 2 0,-3-3 0,0 3 0,0-3 0,0 1 0,0-1 0,0 0 0,1 3 0,1-2 0,1 1 0,2 2 0,-4-3 0,3 4 0,-2-5 0,0 4 0,-2-3 0,2 4 0,-1-6 0,6 5 0,-7-2 0,2 2 0,-2-5 0,0 3 0,0-1 0,0-1 0,0 2 0,0-3 0,0 1 0,0 0 0,0 1 0,0 2 0,2-2 0,-2 0 0,2-2 0,-2 5 0,0-3 0,0 4 0,0-3 0,0 1 0,0-2 0,0 3 0,0-5 0,0 4 0,0-3 0,0 2 0,0-1 0,0 4 0,0-4 0,0 4 0,0-5 0,0 2 0,0-2 0,0-1 0,0 0 0,0 3 0,0-2 0,0 1 0,0-1 0,0 1 0,0-2 0,0 0 0,0-2 0,0-2 0,0 0 0,3 0 0,-3 2 0,2-5 0,-2 4 0,1-4 0,-1 3 0,3 1 0,-3-3 0,4-2 0,-2 1 0,2-3 0,-4 5 0,2-4 0,-1 1 0,0 3 0,-1-2 0,0 5 0,0-3 0,0-2 0,0 3 0,0-4 0,0 5 0,0-3 0,0 3 0,0 0 0,0-3 0,0 3 0,0-2 0,3-1 0,-3 3 0,1-3 0,-1 3 0,0-3 0,0 3 0,3-5 0,-2 5 0,5-3 0,-6 2 0,8-4 0,-6 6 0,3-4 0,-5 4 0,0-2 0,2 0 0,-1-1 0,0-1 0,-1 3 0,0-2 0,0 1 0,3 1 0,-1-1 0,2-1 0,0 2 0,-1-2 0,1 2 0,-3 0 0,2-1 0,1 2 0,-4 1 0,3-2 0,-1 1 0,0-1 0,1 0 0,-2 2 0,2-3 0,-1 2 0,3 0 0,-5-1 0,2 1 0,-1-1 0,-1 1 0,4 0 0,0-1 0,-1 0 0,-1 0 0,2 2 0,-3-3 0,3 2 0,-4-1 0,4 0 0,-4 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2"/>
    </inkml:context>
    <inkml:brush xml:id="br0">
      <inkml:brushProperty name="width" value="0.05292" units="cm"/>
      <inkml:brushProperty name="height" value="0.05292" units="cm"/>
      <inkml:brushProperty name="color" value="#4472C5"/>
    </inkml:brush>
  </inkml:definitions>
  <inkml:trace contextRef="#ctx0" brushRef="#br0">9 358 24575,'0'-2'0,"-4"-2"0,2 3 0,-1-4 0,3 3 0,0-2 0,0 2 0,0-3 0,0 3 0,0-3 0,0 4 0,2-3 0,1 2 0,-1-3 0,0 2 0,-2 0 0,0 0 0,2 1 0,-2 0 0,1-1 0,-1 2 0,0-2 0,0 0 0,0 1 0,0 0 0,0 0 0,4 0 0,-4-1 0,3 2 0,-2-2 0,0 2 0,-1-1 0,0-1 0,2 0 0,-2 2 0,4-3 0,-4 4 0,0-3 0,1 2 0,1-2 0,0 1 0,-2 0 0,4-1 0,-3 1 0,-1 0 0,3 0 0,-3 1 0,5-2 0,-5 2 0,6-3 0,-5 1 0,4 0 0,-4 2 0,3-2 0,-4 2 0,8-4 0,-7 2 0,6-2 0,-7 1 0,5 0 0,-5 1 0,2 1 0,0-3 0,1 2 0,1-1 0,0-1 0,-4 0 0,4 0 0,-3 2 0,5-4 0,0 3 0,0-2 0,-5 3 0,-1 1 0,3-4 0,-3 4 0,3-4 0,-3 4 0,2-3 0,4 1 0,-2 0 0,3-2 0,-6 5 0,2-3 0,-3 1 0,5-2 0,-2 1 0,2-3 0,0 2 0,0 0 0,-3 2 0,2-2 0,-3 2 0,0-2 0,2 3 0,-3 0 0,2-1 0,0 2 0,-2-1 0,4 1 0,-3 0 0,3-1 0,-4 0 0,3 0 0,-2 0 0,3 0 0,-4 1 0,3-1 0,-2 0 0,3 0 0,-2 1 0,3-1 0,-2 1 0,0 0 0,-3 1 0,3 2 0,-3 1 0,0-1 0,0 0 0,0 1 0,0-2 0,0 2 0,0 0 0,0 1 0,0-3 0,0 4 0,0-2 0,0 1 0,0-1 0,0-2 0,0 1 0,0 0 0,0 0 0,0 0 0,0-1 0,0 1 0,0 0 0,0 0 0,0-1 0,0 1 0,0 0 0,0 0 0,0 1 0,0-1 0,0 0 0,0 2 0,0-2 0,0 2 0,0-2 0,0 0 0,0 1 0,0-1 0,0 1 0,0 0 0,0-1 0,0 0 0,0 4 0,0-2 0,0 1 0,0-2 0,0-1 0,0 0 0,0 0 0,0 0 0,0 1 0,0 0 0,0-2 0,0 1 0,0 0 0,0 1 0,0 0 0,0-1 0,0 2 0,0 0 0,0 0 0,0 0 0,0 1 0,0-1 0,0 2 0,0-2 0,0 6 0,0 1 0,0 4 0,0-6 0,0-2 0,2-5 0,1 3 0,-3-3 0,2 3 0,-2-4 0,0 4 0,0-2 0,0 1 0,0-2 0,0 1 0,0-1 0,0 2 0,4-3 0,-4 3 0,1-2 0,-1 2 0,0-1 0,0 0 0,2-1 0,-1 3 0,0-3 0,-1 0 0,0 0 0,0 0 0,0-1 0,0 1 0,0 0 0,0 0 0,0-1 0,0 2 0,0-2 0,2 2 0,-2-1 0,3-1 0,-3 1 0,0 0 0,0 0 0,0 0 0,0-1 0,0 1 0,0 0 0,0 0 0,0-1 0,0 1 0,0 0 0,0 0 0,0 0 0,0 0 0,0 0 0,0 0 0,1 0 0,2-1 0,-2 2 0,2-2 0,-3 1 0,0 0 0,2 0 0,-1 1 0,2-1 0,2 0 0,-5-1 0,2 1 0,-1 0 0,1 1 0,-1-2 0,1 0 0,-2 1 0,2-1 0,-2 1 0,0-2 0,0-1 0,2-2 0,-1-1 0,3 1 0,-1 0 0,-1 0 0,0 0 0,3 1 0,-3-3 0,6-1 0,0-2 0,0 2 0,0-1 0,-6 5 0,6-5 0,-8 4 0,9-4 0,-7 3 0,2 0 0,3 1 0,0-6 0,0 5 0,2-6 0,-7 9 0,3-5 0,-4 3 0,5-1 0,-6 1 0,3-1 0,-1 3 0,2-2 0,-2-1 0,0-1 0,1 2 0,-2 1 0,0 0 0,1 0 0,-2 1 0,1-1 0,2 0 0,-1 0 0,0 0 0,0 0 0,-2 0 0,2 1 0,-1-2 0,1 1 0,-1 0 0,1-2 0,-2 3 0,3-1 0,-3-1 0,0 0 0,0 2 0,0-1 0,0 0 0,0 0 0,0 1 0,0-1 0,0 0 0,0 0 0,0 1 0,0-2 0,0 1 0,0 0 0,0 0 0,0 0 0,0 0 0,2 0 0,-2-1 0,2 1 0,-2 2 0,0 2 0,0-1 0,0 2 0,0-1 0,0 0 0,0 0 0,0 2 0,0-2 0,0 3 0,0-1 0,1 1 0,1-3 0,1 5 0,-1-5 0,1 4 0,-2-3 0,4 3 0,-5-4 0,3 4 0,-1-4 0,-2 0 0,5 1 0,-5 2 0,3 1 0,-3 0 0,0-3 0,0 2 0,0-3 0,0 3 0,1-3 0,0 2 0,0-1 0,-1-1 0,0 3 0,0 0 0,0-2 0,3 2 0,-3-3 0,2 0 0,-2 1 0,2 0 0,-2 0 0,3-2 0,-3 1 0,6 1 0,-4-2 0,1 2 0,-3-1 0,0 0 0,0-1 0,0 1 0,0 0 0,3 1 0,-3-2 0,4 3 0,-4-1 0,2 0 0,-2-2 0,0 1 0,0 0 0,2 0 0,-2 1 0,4 0 0,-3-1 0,0 0 0,-1 0 0,0 0 0,2-1 0,-2 3 0,3-1 0,-3 4 0,0-4 0,3 2 0,-3-2 0,2 0 0,-1-2 0,-1 3 0,3-3 0,-3 1 0,0 0 0,0 0 0,1 1 0,-1-2 0,4 1 0,-2-1 0,-1 0 0,-1-1 0,2-1 0,0-2 0,1 1 0,-3 0 0,0 0 0,0 0 0,4 1 0,-4-1 0,2 0 0,-2 0 0,1 1 0,-1-1 0,4 0 0,-2-1 0,1 2 0,-3-1 0,2 0 0,-2 0 0,0 0 0,2 0 0,0 0 0,1 0 0,1-1 0,-4 0 0,2 0 0,-1 1 0,-1 0 0,3 1 0,-1-1 0,-2 0 0,4 0 0,-2 1 0,-2-1 0,3 0 0,-3-1 0,4 1 0,-4 0 0,4-1 0,-4 2 0,5-2 0,-5 2 0,2-1 0,-1 0 0,1 0 0,-2 1 0,3-2 0,-3 0 0,3 1 0,-2 0 0,-1 0 0,2 0 0,0 1 0,-2-1 0,3 0 0,-1-3 0,0-2 0,2 0 0,-4 3 0,3 1 0,-3 1 0,0-1 0,2 0 0,-1-1 0,-1 1 0,2-3 0,-2 5 0,3-3 0,-3 2 0,0 0 0,0-1 0,0 0 0,0 0 0,0-3 0,1 4 0,0-1 0,0-1 0,2 1 0,-3 1 0,2 0 0,-2-1 0,0 1 0,0-4 0,0 3 0,0-3 0,4 3 0,-3 1 0,5-3 0,-6 4 0,2-2 0,0-2 0,0 1 0,2-1 0,0 2 0,-2 1 0,0 0 0,1 1 0,-3-2 0,0 2 0,0-2 0,0 1 0,0-1 0,0 0 0,0 1 0,0 0 0,1-1 0,0 0 0,0-1 0,2 2 0,-3 0 0,2-1 0,-1 1 0,0 0 0,1 0 0,0-3 0,0 4 0,1-3 0,0 2 0,-1 1 0,1-2 0,-3 0 0,4 1 0,-4 0 0,2 3 0,-2 0 0,0 1 0,0 1 0,0-2 0,0 1 0,0 1 0,0-1 0,0 1 0,0-1 0,0 2 0,5 5 0,-4-3 0,3 3 0,-4-7 0,0-1 0,0 2 0,0 0 0,0 1 0,0-3 0,0 3 0,0-2 0,0 2 0,0-2 0,0 1 0,0 0 0,0 1 0,0-1 0,2 1 0,0-2 0,0 2 0,1-2 0,-2 0 0,0 0 0,1 0 0,0 2 0,-2-2 0,5 2 0,-5-1 0,3 1 0,-3-2 0,2 2 0,0-2 0,-2 0 0,4 1 0,-2-1 0,1 2 0,-3-2 0,2 1 0,-1 0 0,1 0 0,2 1 0,-4-3 0,1 2 0,2-1 0,-3 0 0,3 1 0,-3-2 0,2 4 0,-1 0 0,1 1 0,-2-2 0,3 0 0,-3-2 0,0 0 0,0-1 0,0 1 0,0 0 0,0 0 0,1 0 0,1 1 0,-2-1 0,0 1 0,0 0 0,0-2 0,0 3 0,3-2 0,-3 0 0,2 0 0,-2 1 0,0 0 0,0-1 0,0 1 0,0 0 0,0-1 0,0 1 0,0-1 0,0 0 0,0 1 0,0 0 0,0-1 0,0 1 0,0-1 0,0 2 0,0-1 0,0 0 0,0-1 0,0 0 0,0-1 0,0 2 0,0-1 0,0 1 0,0-1 0,0-1 0,0 1 0,2 1 0,-2-1 0,2 1 0,-2 0 0,0-1 0,0 0 0,1 0 0,-1 0 0,4-1 0,-4 2 0,1-2 0,-1 1 0,3 0 0,-3 0 0,0-1 0,0 1 0,1 0 0,1 0 0,-2 0 0,0 0 0,4 0 0,-4 0 0,1-1 0,1 1 0,-2 0 0,2 0 0,0 0 0,-2-1 0,3 1 0,-3 0 0,0 0 0,0-1 0,0 0 0,0-2 0,0-4 0,0 2 0,0-2 0,0 2 0,0 0 0,0-1 0,1 0 0,2-1 0,4-5 0,-4 4 0,1-2 0,-1 5 0,-3-1 0,1 0 0,-1 1 0,3-2 0,-1 0 0,-2 2 0,2-3 0,-1 3 0,1 0 0,-2 1 0,0-1 0,0 2 0,4-2 0,-1-1 0,0 0 0,5-2 0,-5 3 0,1-1 0,-1 2 0,1-3 0,1 3 0,-3-2 0,2 2 0,-4 1 0,3-1 0,-2-1 0,0 1 0,0 0 0,2-1 0,-1-1 0,2 0 0,0 0 0,1 3 0,-2-2 0,0 1 0,-1 0 0,2 0 0,-1-1 0,0 0 0,-1 2 0,3-2 0,-3 2 0,2-2 0,-2 3 0,3-3 0,-3 2 0,2-2 0,-2 2 0,2-1 0,0 1 0,1-2 0,-1 1 0,-2 0 0,2 0 0,-3 1 0,2-1 0,2 0 0,-3-2 0,6 1 0,-7 0 0,6-1 0,-3 2 0,1-2 0,-2 3 0,-1-2 0,-2 2 0,0 3 0,0 0 0,0 2 0,0-1 0,0 0 0,0 4 0,0-3 0,0 1 0,2 1 0,-2 0 0,4-1 0,-4 1 0,0-5 0,0 5 0,0-2 0,0 0 0,0 1 0,0 0 0,0-1 0,0 1 0,0-1 0,0 1 0,0-1 0,0 3 0,0-3 0,1 6 0,1-7 0,1 2 0,0-3 0,-3-1 0,0 2 0,0 0 0,0-1 0,2 3 0,-2-3 0,2 1 0,-2-1 0,1 3 0,-1-3 0,3 2 0,-3-2 0,0 2 0,0-1 0,0 0 0,0-1 0,0 1 0,0-1 0,0 0 0,0 0 0,0 0 0,0 0 0,0-1 0,2 2 0,-2 0 0,2 0 0,-2-1 0,0 0 0,0 1 0,0-2 0,0 2 0,0-1 0,0 2 0,0-1 0,0 0 0,0-1 0,0 0 0,0 1 0,0-1 0,0 0 0,0 2 0,0-3 0,0 3 0,0-1 0,0-2 0,0 0 0,0 1 0,0 1 0,0-2 0,0 2 0,0 0 0,0-1 0,0 0 0,0 0 0,0-2 0,0-2 0,0 2 0,3-8 0,-3 5 0,11-9 0,-6 5 0,4-2 0,-2 1 0,0-6 0,15-14 0,-10 10 0,0 1 0,-1 2 0,-4 3 0,15-18 0,-15 15 0,10-7 0,-17 16 0,3 0 0,-3 2 0,4-1 0,-3 1 0,4-3 0,-4 4 0,0-1 0,-1 1 0,3-1 0,-3 2 0,4-3 0,-3 1 0,2 0 0,-3 2 0,0 1 0,2-4 0,-2 4 0,2-2 0,-2 0 0,1 1 0,2-1 0,-1 1 0,3-1 0,-5 0 0,4 0 0,-3 1 0,2-3 0,-3 3 0,4-2 0,-2 1 0,1 1 0,0-1 0,0-1 0,-1 1 0,0 0 0,-2 0 0,0 2 0,0-3 0,0 1 0,0 1 0,0 0 0,0 0 0,0 0 0,0-1 0,0 1 0,0 0 0,0 1 0,0-2 0,0 1 0,0 0 0,3 0 0,-1 1 0,1-1 0,-3 0 0,0 0 0,3 0 0,-3 0 0,2 1 0,-2-1 0,0 0 0,0-1 0,0 2 0,2-1 0,0 0 0,0 0 0,1 1 0,-3-2 0,0 0 0,2 1 0,-2-2 0,2 2 0,-2 0 0,1 0 0,-1 0 0,3 1 0,-3 3 0,0 0 0,0 1 0,3 0 0,-3 0 0,2-1 0,-2 0 0,0-1 0,0 2 0,0-2 0,1 2 0,-1 0 0,3 1 0,-3 0 0,0 0 0,0 0 0,0-1 0,0-1 0,0 4 0,0-2 0,0 2 0,0-3 0,0-1 0,0 3 0,0-2 0,0 2 0,0-2 0,0 0 0,0-1 0,0 4 0,0-3 0,0 5 0,0-3 0,0 0 0,0-1 0,0-3 0,0 3 0,0-1 0,0 1 0,0-1 0,0 1 0,0-1 0,0 3 0,0-4 0,0 5 0,0-4 0,0 3 0,0-3 0,0-1 0,0 4 0,0-3 0,0 1 0,0 0 0,0-1 0,0 0 0,0-2 0,0 4 0,0-3 0,0 11 0,0-10 0,0 6 0,0-6 0,0 0 0,0 0 0,0 2 0,0-4 0,0 4 0,0-3 0,0 3 0,0-1 0,0 0 0,0-1 0,0 2 0,0-3 0,0 3 0,0-2 0,0 2 0,0-3 0,0 1 0,0-2 0,0 1 0,0 3 0,0-1 0,0 0 0,0 1 0,0-3 0,0 2 0,1-2 0,-1 2 0,3-3 0,-3 1 0,1 1 0,1-1 0,-1 0 0,-1 0 0,4 1 0,-4 0 0,5-1 0,-3 1 0,-2-1 0,4 0 0,-4 0 0,2 0 0,-2 0 0,0 1 0,0-2 0,0 1 0,0 0 0,0 0 0,0-1 0,1 2 0,2-1 0,-1 2 0,2-2 0,-3 2 0,-1-1 0,0-1 0,0 1 0,0-2 0,0 1 0,0 0 0,4 0 0,-4-1 0,4 1 0,-4 0 0,3 1 0,-3-2 0,0 0 0,2 1 0,0 1 0,-2-2 0,1 1 0,-1-1 0,2 2 0,-2 1 0,0-2 0,0-1 0,0 1 0,0 0 0,0 0 0,2 0 0,0-1 0,-2 1 0,0 0 0,3 0 0,-3-1 0,2 1 0,-2 0 0,0 0 0,1 1 0,0-2 0,1 2 0,-2-3 0,0-3 0,0 1 0,3-7 0,1 5 0,0-5 0,0 2 0,2-7 0,8-12 0,-6 5 0,4-8 0,-9 21 0,1-6 0,-1 9 0,1-6 0,-4 8 0,4-6 0,-3 8 0,3-6 0,-4 5 0,2-4 0,-2 3 0,0 0 0,0 1 0,0-3 0,0 3 0,5-4 0,-4 3 0,5-4 0,-5 5 0,3-1 0,-4 1 0,3-2 0,-2 1 0,3-1 0,-2 1 0,0 1 0,2 0 0,-4-1 0,3 1 0,-3-1 0,2 1 0,0-2 0,2 1 0,-2-1 0,2 3 0,-2-2 0,0 1 0,2-3 0,-3 3 0,5-2 0,-3 2 0,1-3 0,-1 4 0,0-3 0,0 1 0,0 1 0,-3 0 0,6-1 0,-5 0 0,3 1 0,-2 0 0,1-1 0,-1 2 0,1-2 0,0-1 0,0 1 0,0 0 0,1 1 0,-4 0 0,4 1 0,-3-1 0,1 0 0,-1 1 0,-1 1 0,3 2 0,-3 1 0,0-1 0,0 4 0,0-3 0,0 7 0,0-6 0,0 5 0,0-3 0,0 0 0,0-2 0,0-1 0,0 1 0,0 3 0,0-3 0,0 0 0,0 1 0,0-1 0,0 0 0,0 2 0,0-4 0,0 1 0,0 0 0,0 0 0,0 0 0,0 1 0,0-3 0,0 3 0,0-1 0,0 1 0,0-2 0,0 2 0,0-2 0,0 2 0,0-2 0,0 2 0,0 1 0,0-1 0,0 1 0,0-2 0,0 0 0,0-1 0,0 0 0,0 1 0,0 0 0,0 1 0,1-1 0,1 0 0,-2 0 0,0 1 0,0-2 0,0 1 0,0-1 0,0 1 0,0-2 0,0 2 0,0-1 0,0 0 0,0 0 0,0 0 0,0 1 0,0 0 0,0 0 0,0 0 0,0-2 0,0 2 0,0 1 0,0-2 0,0 4 0,0-5 0,0 3 0,0-2 0,0 0 0,0-1 0,3 2 0,-3-1 0,3 2 0,-3-1 0,0 1 0,0-2 0,0 1 0,0-1 0,0 0 0,0 0 0,0 1 0,0-1 0,0-1 0,0 1 0,0 0 0,0 0 0,0 0 0,0-2 0,1 0 0,-1-2 0,2-3 0,-2 0 0,0 1 0,4-12 0,1 5 0,8-17 0,-3 8 0,4-4 0,-3 7 0,8-10-2184,-4 2 2184,4 0 0,-13 11-6061,2 0 6061,-7 10 0,10-12 0,-10 12 0,4-6 0,-3 5 0,1-4 0,0 3 1461,-2 1-1461,-1 3 6784,0-4-6784,0 4 0,0-5 0,0 4 0,3-3 0,-3 1 0,2 0 0,-2 2 0,0 1 0,0-1 0,0-1 0,2-2 0,-1 1 0,2 1 0,-1 1 0,-2 1 0,4-3 0,-2 4 0,3-2 0,-3 1 0,1-2 0,-3 3 0,1-2 0,1 1 0,1 0 0,-1 1 0,-1-2 0,0 2 0,4-3 0,-4 1 0,5-2 0,-6 4 0,5-2 0,-5 1 0,3 0 0,0 0 0,-1 0 0,0 0 0,0 0 0,-1-1 0,1 2 0,-2-1 0,1 1 0,2 0 0,0 1 0,-2 0 0,-1 2 0,0 0 0,0-1 0,0 2 0,0-1 0,0 2 0,0-2 0,0 2 0,0-2 0,2 6 0,-2-5 0,2 6 0,-2-5 0,0 1 0,0 0 0,0 1 0,0 0 0,0 2 0,0-6 0,0 4 0,0-3 0,0 3 0,0-3 0,0 3 0,0-3 0,0 1 0,0 0 0,0 0 0,0 2 0,0-2 0,0 1 0,0-2 0,0 0 0,0 1 0,0-1 0,3 1 0,-3 0 0,2 0 0,-2-2 0,0 5 0,0-6 0,0 5 0,0-3 0,0 1 0,0-1 0,0 1 0,0-1 0,0 3 0,0-4 0,0 5 0,0-5 0,0 3 0,0-3 0,0 0 0,0 1 0,0 0 0,0 0 0,0 2 0,0-2 0,0 2 0,0-2 0,0 0 0,0 0 0,0 1 0,0-2 0,0 2 0,0-3 0,0 3 0,0-1 0,0 0 0,0 0 0,0 0 0,0-1 0,2 4 0,0-2 0,-1 2 0,-1-4 0,0 4 0,0-5 0,0 4 0,0-2 0,0 1 0,0-1 0,0 3 0,0-5 0,0 3 0,0-2 0,0 0 0,0 3 0,0-1 0,0 1 0,0-1 0,0-1 0,2 0 0,0-1 0,1 2 0,-1-2 0,0 3 0,-2-3 0,4 2 0,-3-1 0,1 1 0,0-2 0,-2 1 0,2-2 0,0 3 0,0-2 0,0 1 0,1-1 0,-3 1 0,0-1 0,0 1 0,0 0 0,0 0 0,0-1 0,0 0 0,0 1 0,0 0 0,0-1 0,1 2 0,-1-2 0,2 1 0,-2-1 0,0 0 0,2 1 0,-2-1 0,3 0 0,0 1 0,-3-2 0,1 2 0,-1-3 0,0 3 0,0-1 0,0 0 0,0 1 0,2-2 0,-1 0 0,0 1 0,-1-1 0,0 1 0,0 1 0,3-2 0,-3 1 0,2 0 0,-2 0 0,0-1 0,0 1 0,0-2 0,0-2 0,0-1 0,1-1 0,0 0 0,0 1 0,1 0 0,-2 1 0,6-4 0,-3 0 0,2-5 0,-1 4 0,3-2 0,-7 6 0,7-7 0,-5 7 0,2-7 0,-3 7 0,1-3 0,-1 3 0,-1-2 0,0 3 0,0-2 0,2 2 0,2-3 0,-2 2 0,4-4 0,-5 4 0,6-4 0,-6 4 0,3-3 0,1 2 0,-1-2 0,-2 2 0,3 0 0,-3 1 0,2-2 0,0 1 0,0-1 0,-2 1 0,4 1 0,-5 0 0,3-2 0,-2 4 0,-2-2 0,4 0 0,-3 0 0,2-1 0,0-1 0,-1 2 0,-1 0 0,-1 0 0,3 0 0,-3 1 0,2 0 0,0 1 0,-2-1 0,3 0 0,-3 0 0,1 1 0,0-1 0,0 0 0,2 0 0,-3-1 0,3-1 0,-1 4 0,-1-4 0,-1 3 0,2-2 0,-2 1 0,2 1 0,-2-2 0,2 1 0,-1 0 0,0-2 0,-1 1 0,0 1 0,0 0 0,0-1 0,0 1 0,2 0 0,0-1 0,1 0 0,0-1 0,-1 1 0,-1-2 0,1 0 0,1 1 0,-1 0 0,-1 1 0,-1 2 0,3-1 0,-1-2 0,0 3 0,-1-4 0,-1 2 0,2 0 0,-2 2 0,3-1 0,-3 0 0,3 0 0,-3 0 0,2 2 0,-2 2 0,0-1 0,0 2 0,0 0 0,2-1 0,-1 2 0,2-1 0,1 2 0,-4-1 0,1 2 0,-1-4 0,3 4 0,-3-6 0,3 9 0,-3-6 0,0 7 0,0-7 0,0 4 0,0-4 0,0 1 0,0 0 0,0-1 0,2-1 0,-2 0 0,2 2 0,-2 2 0,0-3 0,0 4 0,0-6 0,2 3 0,0-1 0,3 0 0,-3 0 0,1 0 0,-3-1 0,3 3 0,-3-3 0,3 2 0,-2-2 0,1 2 0,-2-1 0,2 1 0,-2-3 0,0 2 0,0-1 0,3 3 0,-3-3 0,2 3 0,-2-3 0,0 2 0,0-2 0,1 1 0,0 0 0,2 2 0,-1-2 0,0 1 0,2 0 0,-4 1 0,3 0 0,-3 0 0,3 1 0,-1-2 0,3 4 0,-1-5 0,-1 2 0,0 0 0,-2-3 0,1 3 0,-2-3 0,2 3 0,-2 0 0,1-1 0,1 3 0,-2-5 0,4 1 0,-4-1 0,0 0 0,0-1 0,0 1 0,0 0 0,2 0 0,-2 0 0,1 0 0,-1 1 0,0-1 0,0-1 0,0-4 0,0 0 0,0-4 0,3 2 0,-1-5 0,5-3 0,5-17 0,-2 6 0,2-1-1678,-3 5 1,0 0 1677,3-5 0,-1 1 0,0 6 0,1-7 0,-7 11 0,5-4 0,-9 7 0,6 2 0,-1-9 0,0 7-5672,-1-6 5672,-1 11 0,-4-1 0,0 6 2243,2-5-2243,2 1 0,0-1 0,0 0 6784,-4 3-6784,3-1 0,-2 2 0,4-8 0,-5 8 0,4-7 0,-4 6 0,0-4 0,0 3 0,0 0 0,0 1 0,0-1 0,0 1 0,0-2 0,0 0 0,0 1 0,0-1 0,0 0 0,1 4 0,0-2 0,1 1 0,-2 0 0,2 2 0,0-2 0,2 1 0,-2 0 0,2 0 0,-3-1 0,5 2 0,-1-2 0,-2 0 0,1-1 0,-1 2 0,1 0 0,-4 1 0,2 2 0,-2 0 0,0 0 0,0 1 0,0 0 0,0 1 0,2 0 0,-2 0 0,3 2 0,-3-2 0,0 3 0,0-3 0,0-1 0,0 1 0,0-1 0,0 3 0,0-5 0,0 3 0,0-2 0,0 1 0,0 0 0,0 3 0,0-2 0,0 1 0,0-3 0,0 1 0,0-1 0,0 0 0,0-1 0,0 2 0,0 0 0,0 0 0,0 0 0,0 2 0,0-3 0,0 3 0,0-4 0,0 4 0,0-3 0,0 2 0,0-1 0,0 1 0,0-1 0,0 4 0,0-5 0,0 6 0,0-5 0,0 3 0,0-3 0,0 4 0,0-4 0,0 4 0,0-3 0,0 0 0,0-1 0,0 0 0,0 1 0,0 1 0,0-3 0,0 5 0,0-3 0,0 1 0,0 0 0,0-2 0,0 2 0,0-3 0,2 2 0,-2 0 0,4 3 0,-3-4 0,-1-1 0,2 1 0,-2-1 0,0-1 0,2 2 0,-2 0 0,3 0 0,-3 0 0,0-1 0,3 2 0,-2-1 0,-1-1 0,0 0 0,3 4 0,-3-3 0,4 1 0,-2 0 0,0 0 0,1 3 0,-1-2 0,3 1 0,-5-3 0,2 1 0,-2-2 0,0 0 0,0 0 0,0 0 0,0 0 0,0 1 0,0-2 0,0 2 0,0-2 0,1 1 0,1 1 0,-1-1 0,-1 1 0,0 0 0,0-1 0,0 0 0,0 1 0,0-1 0,0 0 0,0 0 0,0 0 0,0-1 0,0 2 0,0-2 0,1 3 0,-1-2 0,4 2 0,-4-1 0,2 0 0,-1-2 0,-1 2 0,0-1 0,0 2 0,0 0 0,3 0 0,-3-1 0,1-1 0,-1 1 0,0 0 0,0 0 0,3-1 0,-3 1 0,2 0 0,-2-1 0,2 2 0,-1-1 0,0 0 0,1 2 0,-2-1 0,3 0 0,-3-2 0,0 0 0,0 3 0,1-3 0,0 3 0,0-3 0,2-1 0,-3 1 0,2 2 0,-2-2 0,2-1 0,1 1 0,-2 0 0,1-2 0,0 3 0,-2-2 0,4 2 0,-3-2 0,3 1 0,-4-1 0,2 2 0,-2-2 0,1 1 0,2 2 0,1-2 0,2 2 0,-5-3 0,1 1 0,-2-2 0,0-2 0,0-1 0,0-2 0,0 2 0,0-3 0,0 3 0,0 0 0,0-2 0,0 2 0,0-1 0,0 2 0,0-3 0,0 3 0,0-7 0,0 4 0,0-4 0,0 8 0,0-5 0,0 3 0,0-2 0,0 2 0,0 1 0,2-1 0,0 1 0,1-1 0,-2-3 0,-1 4 0,0-5 0,0 4 0,0-2 0,2 2 0,-2 0 0,3 0 0,-2-2 0,0 2 0,0-2 0,-1 3 0,0-4 0,4 0 0,-4 0 0,4 1 0,-4 3 0,0-1 0,1-2 0,0 2 0,0-1 0,1 1 0,1-4 0,-1 5 0,0-3 0,-2 4 0,1-4 0,-1 2 0,6-4 0,-4 5 0,4-3 0,-6 2 0,3 0 0,0 0 0,-1 1 0,0 0 0,-2-1 0,0 2 0,4-3 0,-3 1 0,2 0 0,0-2 0,-3 2 0,3 0 0,1 0 0,-3 2 0,2-2 0,0 0 0,-1 1 0,2 0 0,-3-2 0,3 3 0,-1-1 0,-2-1 0,2 0 0,0 2 0,0-2 0,-1 0 0,1 0 0,0 1 0,0-1 0,-2 2 0,-1-2 0,4 3 0,-1-3 0,1 2 0,0-2 0,1 0 0,-3 0 0,1 2 0,0-1 0,0 0 0,0 0 0,-1 1 0,1-2 0,1 2 0,-2 0 0,3 0 0,-3 2 0,-1 0 0,1 6 0,-2-5 0,2 3 0,-2-1 0,0-1 0,0 3 0,0 0 0,0-2 0,0 3 0,0-5 0,3 2 0,-3-1 0,4 1 0,-4 0 0,4 1 0,-4-3 0,3 5 0,-3-4 0,0 3 0,0-4 0,0 1 0,0 0 0,0 3 0,0-4 0,0 3 0,0-3 0,0 1 0,0 1 0,0-1 0,0 0 0,0 0 0,0-1 0,0 3 0,0-3 0,0 0 0,0 1 0,0 1 0,0-1 0,0 4 0,0-5 0,0 2 0,0-2 0,0 3 0,0-1 0,0 0 0,0-1 0,0 1 0,0-2 0,-3 6 0,3-6 0,-2 3 0,2-2 0,0 2 0,0-3 0,0 1 0,0 0 0,0-1 0,0 2 0,0-2 0,0 0 0,0 0 0,0 0 0,0 1 0,0-2 0,0 2 0,0-1 0,0 2 0,0-3 0,0 2 0,0-1 0,0-1 0,0 1 0,0 0 0,0 0 0,0 0 0,0-1 0,0 2 0,0-1 0,0-2 0,2-1 0,-2-3 0,3 1 0,-1-1 0,3 0 0,-5 1 0,11-11 0,-6 2-520,8-7 520,-4 5 0,-3 1 0,3 0 0,-1-4 0,-2 6-33,6-8 33,-11 13 0,10-9 0,-8 7 0,1-1 0,-2 4 0,-1-2 0,0 1 0,1-5 0,1 5 520,-3-5-520,4 7 33,-4-3-33,0 5 0,0-2 0,0 3 0,0-5 0,0 4 0,0-4 0,0 5 0,0-4 0,0 4 0,0-3 0,1 1 0,0 0 0,0 2 0,-1-1 0,0 0 0,3 0 0,-3 1 0,3-2 0,0 2 0,-1-2 0,1 3 0,-3-3 0,0 1 0,1 0 0,2-1 0,0 2 0,1-2 0,-4 1 0,1 0 0,-1 0 0,1-1 0,1 1 0,1-1 0,-3-1 0,4-1 0,-1 1 0,4 0 0,-5 0 0,4 0 0,-3 1 0,0-1 0,-1 2 0,3-3 0,-5 3 0,3-3 0,-3 3 0,5-1 0,-5 1 0,3-1 0,-2 1 0,-1 0 0,2 0 0,-2 0 0,0 1 0,2-2 0,-2 1 0,3 0 0,-3 2 0,0 1 0,2 5 0,-1-4 0,2 3 0,-3-2 0,0 3 0,0-2 0,1 3 0,1-2 0,0 0 0,-2 5 0,0-7 0,0 8 0,3-7 0,-3 3 0,3-4 0,-3 1 0,1 0 0,-1 0 0,5 3 0,-1 1 0,-1-2 0,-1 2 0,-2-3 0,0 0 0,0 0 0,0-2 0,0 0 0,0 1 0,0 1 0,0-1 0,0 0 0,0-1 0,0-3 0,0 4 0,0-1 0,0 1 0,0-1 0,0-1 0,0 0 0,0 1 0,0 1 0,0-1 0,0-2 0,0 4 0,0-3 0,0 1 0,0-1 0,0 3 0,0-3 0,0 3 0,0-3 0,0 2 0,0-2 0,0 2 0,0-1 0,0 0 0,0-1 0,0 0 0,0 1 0,0 1 0,0-1 0,0 2 0,0-2 0,0 4 0,0-4 0,0 2 0,2-1 0,0 1 0,1-1 0,-1 4 0,0-4 0,-2 3 0,3-3 0,-2-1 0,0 0 0,1 1 0,0-1 0,-2 0 0,4 1 0,-3-1 0,2-1 0,0 1 0,-2 0 0,3 1 0,-1-1 0,-1 0 0,0-1 0,0 0 0,-1 0 0,-1 1 0,0-1 0,0 1 0,0 0 0,0-1 0,0 1 0,0 0 0,3 0 0,-3-2 0,3 3 0,-3-1 0,0 0 0,0 1 0,0-2 0,0 0 0,0 0 0,1 0 0,0 1 0,0-2 0,-1 2 0,0-1 0,0 3 0,3-2 0,-3 1 0,2-6 0,-2 2 0,0-1 0,0 0 0,0-2 0,0 1 0,2-2 0,-2 0 0,4-3 0,0 1 0,0-5 0,0 4 0,2-9 0,-6 11 0,7-11 0,-6 11 0,2-6 0,0 8 0,-3-5 0,2 4 0,-2-5 0,0 6 0,0-4 0,0 5 0,0-2 0,0 2 0,1 1 0,1-2 0,-2 2 0,0-2 0,0 2 0,0-1 0,0 0 0,0 0 0,0 0 0,0 1 0,0-1 0,0 0 0,0 0 0,0 1 0,3-1 0,-3-1 0,3 1 0,-3 0 0,1 0 0,-1 1 0,4-1 0,-1 0 0,1 0 0,-3-1 0,5 1 0,-4 0 0,0-1 0,3 1 0,-4 0 0,5-1 0,-2 1 0,0 0 0,1-1 0,-2 2 0,1-2 0,-1 1 0,3 0 0,-1 0 0,2 1 0,-6 0 0,3 0 0,-2-1 0,1 0 0,-1 0 0,1 1 0,0-1 0,1 2 0,-4-3 0,4 2 0,-1-2 0,1 2 0,-1-1 0,1 1 0,-2-2 0,0 2 0,2-2 0,-2 0 0,2 1 0,-1 0 0,1-2 0,-1 2 0,0 0 0,-1 0 0,1-1 0,-1 2 0,1-1 0,-1 0 0,4-1 0,-5-1 0,1 3 0,-2-1 0,0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582D-1AD2-864E-A43C-897C2CA540BC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720F-86AB-5D45-9F17-94F7135D9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86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1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1197187"/>
            <a:ext cx="6412230" cy="254677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3842174"/>
            <a:ext cx="5657850" cy="1766146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1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389467"/>
            <a:ext cx="1626632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389467"/>
            <a:ext cx="47855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4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1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1823722"/>
            <a:ext cx="6506528" cy="3042919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4895429"/>
            <a:ext cx="6506528" cy="1600199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6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83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89468"/>
            <a:ext cx="6506528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793241"/>
            <a:ext cx="3191381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2672080"/>
            <a:ext cx="31913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1793241"/>
            <a:ext cx="3207098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2672080"/>
            <a:ext cx="320709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5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4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1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1053255"/>
            <a:ext cx="3819049" cy="5198533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1053255"/>
            <a:ext cx="3819049" cy="5198533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1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389468"/>
            <a:ext cx="6506528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1947333"/>
            <a:ext cx="6506528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437B-6C8A-A94E-A4EF-E530FD0AEE96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6780108"/>
            <a:ext cx="2546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3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20.png"/><Relationship Id="rId5" Type="http://schemas.openxmlformats.org/officeDocument/2006/relationships/image" Target="../media/image3.emf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customXml" Target="../ink/ink3.xml"/><Relationship Id="rId15" Type="http://schemas.openxmlformats.org/officeDocument/2006/relationships/image" Target="../media/image17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D6F1B4D-CA03-4EC7-85AC-2952E53DF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9" r="87362" b="19756"/>
          <a:stretch/>
        </p:blipFill>
        <p:spPr>
          <a:xfrm flipH="1">
            <a:off x="1540573" y="1811152"/>
            <a:ext cx="149568" cy="20485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BAD77FA-936B-14C0-074D-B89D4C69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59" y="807686"/>
            <a:ext cx="1048903" cy="88802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6461990-B343-4020-3FA0-D3A86632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26" y="593060"/>
            <a:ext cx="679433" cy="71079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D7FB35-2A09-23A5-F225-1698132EB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14" y="645246"/>
            <a:ext cx="1656354" cy="9083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530643-9C3C-819C-28D5-249BC2C37730}"/>
              </a:ext>
            </a:extLst>
          </p:cNvPr>
          <p:cNvSpPr txBox="1"/>
          <p:nvPr/>
        </p:nvSpPr>
        <p:spPr>
          <a:xfrm>
            <a:off x="0" y="0"/>
            <a:ext cx="613973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94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C9298-3694-0F33-863D-82542D3F323C}"/>
              </a:ext>
            </a:extLst>
          </p:cNvPr>
          <p:cNvSpPr txBox="1"/>
          <p:nvPr/>
        </p:nvSpPr>
        <p:spPr>
          <a:xfrm>
            <a:off x="3480591" y="1286497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B4494-F76B-9B67-9186-B4A71FB8C942}"/>
              </a:ext>
            </a:extLst>
          </p:cNvPr>
          <p:cNvCxnSpPr>
            <a:cxnSpLocks/>
          </p:cNvCxnSpPr>
          <p:nvPr/>
        </p:nvCxnSpPr>
        <p:spPr>
          <a:xfrm>
            <a:off x="3303064" y="928121"/>
            <a:ext cx="32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410778-C281-4E98-984A-D58A71F18B1B}"/>
              </a:ext>
            </a:extLst>
          </p:cNvPr>
          <p:cNvSpPr txBox="1"/>
          <p:nvPr/>
        </p:nvSpPr>
        <p:spPr>
          <a:xfrm>
            <a:off x="4614980" y="302089"/>
            <a:ext cx="116542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Repeat for all 14 SPIs</a:t>
            </a:r>
            <a:endParaRPr lang="en-AU" sz="112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06E3B9-4CED-67CC-C715-9AD081F276D9}"/>
              </a:ext>
            </a:extLst>
          </p:cNvPr>
          <p:cNvCxnSpPr>
            <a:cxnSpLocks/>
          </p:cNvCxnSpPr>
          <p:nvPr/>
        </p:nvCxnSpPr>
        <p:spPr>
          <a:xfrm>
            <a:off x="1621338" y="928121"/>
            <a:ext cx="32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1175F2-DE4D-8CEA-10F3-A1CE4FAD715D}"/>
              </a:ext>
            </a:extLst>
          </p:cNvPr>
          <p:cNvSpPr txBox="1"/>
          <p:nvPr/>
        </p:nvSpPr>
        <p:spPr>
          <a:xfrm>
            <a:off x="1861868" y="359919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4624D-0810-707C-F0D3-0A215937BB07}"/>
              </a:ext>
            </a:extLst>
          </p:cNvPr>
          <p:cNvSpPr txBox="1"/>
          <p:nvPr/>
        </p:nvSpPr>
        <p:spPr>
          <a:xfrm>
            <a:off x="3465794" y="363666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1F02A457-4C2A-3DDE-0405-0308F8AB14F8}"/>
              </a:ext>
            </a:extLst>
          </p:cNvPr>
          <p:cNvSpPr/>
          <p:nvPr/>
        </p:nvSpPr>
        <p:spPr>
          <a:xfrm>
            <a:off x="4497646" y="369505"/>
            <a:ext cx="69153" cy="1310713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920"/>
          </a:p>
        </p:txBody>
      </p:sp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C7C2D52E-0B32-D868-F43A-E87A11591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48" y="242967"/>
            <a:ext cx="714672" cy="4764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08E5BB9-971E-9CF4-E0FB-D6C3D7A327CB}"/>
              </a:ext>
            </a:extLst>
          </p:cNvPr>
          <p:cNvGrpSpPr/>
          <p:nvPr/>
        </p:nvGrpSpPr>
        <p:grpSpPr>
          <a:xfrm>
            <a:off x="638092" y="703349"/>
            <a:ext cx="848951" cy="106109"/>
            <a:chOff x="357691" y="8449786"/>
            <a:chExt cx="2703561" cy="4415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13D95D-46B5-B5A7-B511-DFF5E393EF69}"/>
                    </a:ext>
                  </a:extLst>
                </p14:cNvPr>
                <p14:cNvContentPartPr/>
                <p14:nvPr/>
              </p14:nvContentPartPr>
              <p14:xfrm>
                <a:off x="357691" y="8475526"/>
                <a:ext cx="2703561" cy="408396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CC73DFA-0AF2-E8AD-4972-74A617CF3B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49" y="8461370"/>
                  <a:ext cx="2724704" cy="4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E51F9B-BE38-C7ED-FDBB-B13EF802E73E}"/>
                    </a:ext>
                  </a:extLst>
                </p14:cNvPr>
                <p14:cNvContentPartPr/>
                <p14:nvPr/>
              </p14:nvContentPartPr>
              <p14:xfrm>
                <a:off x="372058" y="8449786"/>
                <a:ext cx="2674210" cy="441505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D6002E27-48BA-F829-7B04-7D36D2A393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217" y="8435624"/>
                  <a:ext cx="2695350" cy="469121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0C299F9B-50C9-8C4A-A515-136A26F6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81" y="842534"/>
            <a:ext cx="243260" cy="2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80AFF5-6F11-3AA9-DF3F-AFA3773C2360}"/>
              </a:ext>
            </a:extLst>
          </p:cNvPr>
          <p:cNvCxnSpPr>
            <a:cxnSpLocks/>
          </p:cNvCxnSpPr>
          <p:nvPr/>
        </p:nvCxnSpPr>
        <p:spPr>
          <a:xfrm>
            <a:off x="1276206" y="852336"/>
            <a:ext cx="0" cy="284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AA288BB-6CEA-D17A-1E0C-99530F6F0D6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34920" y="1178859"/>
            <a:ext cx="1422012" cy="921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5500A-4C9C-E9DD-C243-F981794DA861}"/>
              </a:ext>
            </a:extLst>
          </p:cNvPr>
          <p:cNvSpPr txBox="1"/>
          <p:nvPr/>
        </p:nvSpPr>
        <p:spPr>
          <a:xfrm>
            <a:off x="632048" y="1220478"/>
            <a:ext cx="4109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11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4FE7D-DA97-B5C0-C955-2AFBC6535CAB}"/>
              </a:ext>
            </a:extLst>
          </p:cNvPr>
          <p:cNvCxnSpPr>
            <a:cxnSpLocks/>
          </p:cNvCxnSpPr>
          <p:nvPr/>
        </p:nvCxnSpPr>
        <p:spPr>
          <a:xfrm>
            <a:off x="1020235" y="1335794"/>
            <a:ext cx="4767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53805A-3E34-212C-A778-0172B0907411}"/>
              </a:ext>
            </a:extLst>
          </p:cNvPr>
          <p:cNvCxnSpPr>
            <a:cxnSpLocks/>
          </p:cNvCxnSpPr>
          <p:nvPr/>
        </p:nvCxnSpPr>
        <p:spPr>
          <a:xfrm flipH="1">
            <a:off x="191182" y="1345656"/>
            <a:ext cx="456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F5E6C0-482F-6E5E-2BA2-16F8E8F05444}"/>
              </a:ext>
            </a:extLst>
          </p:cNvPr>
          <p:cNvSpPr txBox="1"/>
          <p:nvPr/>
        </p:nvSpPr>
        <p:spPr>
          <a:xfrm>
            <a:off x="24522" y="1705715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9F1C46-9621-D588-482E-14C50E1DEAEE}"/>
              </a:ext>
            </a:extLst>
          </p:cNvPr>
          <p:cNvSpPr txBox="1"/>
          <p:nvPr/>
        </p:nvSpPr>
        <p:spPr>
          <a:xfrm>
            <a:off x="5503717" y="4040955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F09BC9-4EF2-2CF0-5DCB-DE1C35CC336E}"/>
              </a:ext>
            </a:extLst>
          </p:cNvPr>
          <p:cNvGrpSpPr/>
          <p:nvPr/>
        </p:nvGrpSpPr>
        <p:grpSpPr>
          <a:xfrm>
            <a:off x="5711132" y="4161783"/>
            <a:ext cx="1898433" cy="3149591"/>
            <a:chOff x="3842988" y="1803716"/>
            <a:chExt cx="1898433" cy="314959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72D7265-2239-43BD-4FCE-D8608CED4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014" t="71342" r="45208" b="6054"/>
            <a:stretch/>
          </p:blipFill>
          <p:spPr>
            <a:xfrm>
              <a:off x="3842988" y="4214454"/>
              <a:ext cx="967112" cy="73885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2D1E267-F194-FF25-E5DD-A1F4545A9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047" t="5056" r="45175" b="72340"/>
            <a:stretch/>
          </p:blipFill>
          <p:spPr>
            <a:xfrm>
              <a:off x="3865682" y="1803716"/>
              <a:ext cx="967112" cy="738853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DD62429-13A3-2ABC-7275-36DADFF65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6786" t="5056" r="2943" b="72340"/>
            <a:stretch/>
          </p:blipFill>
          <p:spPr>
            <a:xfrm>
              <a:off x="4846160" y="1929351"/>
              <a:ext cx="410525" cy="40325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78721C0-251D-7835-AA8F-9FD977DBC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498" t="28115" r="44724" b="50514"/>
            <a:stretch/>
          </p:blipFill>
          <p:spPr>
            <a:xfrm>
              <a:off x="3865682" y="2630109"/>
              <a:ext cx="967112" cy="69852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A814C90-F424-4D60-D704-9285BBFCD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6316" t="28045" r="3413" b="49351"/>
            <a:stretch/>
          </p:blipFill>
          <p:spPr>
            <a:xfrm>
              <a:off x="4846160" y="2707105"/>
              <a:ext cx="410525" cy="40325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ED059F4-C33C-E2CD-DD2B-0516651B5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182" t="48497" r="45040" b="28899"/>
            <a:stretch/>
          </p:blipFill>
          <p:spPr>
            <a:xfrm>
              <a:off x="3865682" y="3388061"/>
              <a:ext cx="967112" cy="73885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658836B-E2E3-3F48-2E01-158132A89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6316" t="49941" r="3413" b="29354"/>
            <a:stretch/>
          </p:blipFill>
          <p:spPr>
            <a:xfrm>
              <a:off x="4846160" y="3530432"/>
              <a:ext cx="410525" cy="369394"/>
            </a:xfrm>
            <a:prstGeom prst="rect">
              <a:avLst/>
            </a:prstGeom>
          </p:spPr>
        </p:pic>
        <p:pic>
          <p:nvPicPr>
            <p:cNvPr id="74" name="Picture 7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CD86DFA-799B-FA57-27AE-CCA3CF637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057" t="23212" r="75800" b="20043"/>
            <a:stretch/>
          </p:blipFill>
          <p:spPr>
            <a:xfrm>
              <a:off x="5304066" y="1833322"/>
              <a:ext cx="437355" cy="704264"/>
            </a:xfrm>
            <a:prstGeom prst="rect">
              <a:avLst/>
            </a:prstGeom>
          </p:spPr>
        </p:pic>
        <p:pic>
          <p:nvPicPr>
            <p:cNvPr id="75" name="Picture 7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6E0E7B-6439-A1AC-AA70-9AF629051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9791" t="23642" r="54942" b="22573"/>
            <a:stretch/>
          </p:blipFill>
          <p:spPr>
            <a:xfrm>
              <a:off x="5304066" y="2641356"/>
              <a:ext cx="315799" cy="667525"/>
            </a:xfrm>
            <a:prstGeom prst="rect">
              <a:avLst/>
            </a:prstGeom>
          </p:spPr>
        </p:pic>
        <p:pic>
          <p:nvPicPr>
            <p:cNvPr id="76" name="Picture 7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E82EF14-1E08-9AE9-6E5C-AC48CBF84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3888" t="23316" r="30556" b="22899"/>
            <a:stretch/>
          </p:blipFill>
          <p:spPr>
            <a:xfrm>
              <a:off x="5304066" y="3412651"/>
              <a:ext cx="321794" cy="667525"/>
            </a:xfrm>
            <a:prstGeom prst="rect">
              <a:avLst/>
            </a:prstGeom>
          </p:spPr>
        </p:pic>
        <p:pic>
          <p:nvPicPr>
            <p:cNvPr id="77" name="Picture 7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46D34D9-0103-C90C-458E-048A1BED1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7586" t="23356" r="6235" b="22859"/>
            <a:stretch/>
          </p:blipFill>
          <p:spPr>
            <a:xfrm>
              <a:off x="5304066" y="4228595"/>
              <a:ext cx="334652" cy="667525"/>
            </a:xfrm>
            <a:prstGeom prst="rect">
              <a:avLst/>
            </a:prstGeom>
          </p:spPr>
        </p:pic>
      </p:grpSp>
      <p:pic>
        <p:nvPicPr>
          <p:cNvPr id="83" name="Picture 8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D7C0A7C-8DAC-05C5-8CDC-B1571604C42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7296"/>
          <a:stretch/>
        </p:blipFill>
        <p:spPr>
          <a:xfrm>
            <a:off x="1713332" y="1762397"/>
            <a:ext cx="1807716" cy="3086966"/>
          </a:xfrm>
          <a:prstGeom prst="rect">
            <a:avLst/>
          </a:prstGeom>
        </p:spPr>
      </p:pic>
      <p:pic>
        <p:nvPicPr>
          <p:cNvPr id="84" name="Picture 8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FC4A681-E7BB-AC5B-E8E7-25FD2BD7547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837" r="52704" b="34265"/>
          <a:stretch/>
        </p:blipFill>
        <p:spPr>
          <a:xfrm>
            <a:off x="94474" y="1751911"/>
            <a:ext cx="1422012" cy="2029203"/>
          </a:xfrm>
          <a:prstGeom prst="rect">
            <a:avLst/>
          </a:prstGeom>
        </p:spPr>
      </p:pic>
      <p:pic>
        <p:nvPicPr>
          <p:cNvPr id="86" name="Picture 8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BB1FDA9-C359-7854-BABE-919FA08C7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8" t="84740" r="17510" b="42"/>
          <a:stretch/>
        </p:blipFill>
        <p:spPr>
          <a:xfrm>
            <a:off x="134920" y="3933533"/>
            <a:ext cx="1621194" cy="3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D5E66948-81C3-DAC9-5A8B-FDB5184B4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4" t="9362" r="74467" b="52486"/>
          <a:stretch/>
        </p:blipFill>
        <p:spPr>
          <a:xfrm>
            <a:off x="469500" y="2326349"/>
            <a:ext cx="1510288" cy="1288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-3281659" y="-512503"/>
            <a:ext cx="2022928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6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3</a:t>
            </a:r>
            <a:endParaRPr lang="en-AU" sz="256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1219362" y="97056"/>
            <a:ext cx="1333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Bivariate</a:t>
            </a:r>
            <a:endParaRPr lang="en-AU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5184D-7582-9530-6085-81E9E5ABE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5273" r="6149" b="82093"/>
          <a:stretch/>
        </p:blipFill>
        <p:spPr>
          <a:xfrm>
            <a:off x="1283065" y="1860163"/>
            <a:ext cx="1216249" cy="1321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2B73E4-44D9-9A86-BE46-AC6C11D0E0AE}"/>
              </a:ext>
            </a:extLst>
          </p:cNvPr>
          <p:cNvGrpSpPr/>
          <p:nvPr/>
        </p:nvGrpSpPr>
        <p:grpSpPr>
          <a:xfrm>
            <a:off x="1234007" y="663941"/>
            <a:ext cx="1187439" cy="193914"/>
            <a:chOff x="5742870" y="3094155"/>
            <a:chExt cx="2397783" cy="518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71632C-F800-814C-B032-D4287B9BA2CF}"/>
                    </a:ext>
                  </a:extLst>
                </p14:cNvPr>
                <p14:cNvContentPartPr/>
                <p14:nvPr/>
              </p14:nvContentPartPr>
              <p14:xfrm>
                <a:off x="5742870" y="3124359"/>
                <a:ext cx="2397783" cy="479215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2F38F21E-6F48-9F12-3173-48DC0C6D2D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3868" y="3115365"/>
                  <a:ext cx="2415427" cy="496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D33D19-7C11-F3E9-3FB1-DE2DD5D8CF55}"/>
                    </a:ext>
                  </a:extLst>
                </p14:cNvPr>
                <p14:cNvContentPartPr/>
                <p14:nvPr/>
              </p14:nvContentPartPr>
              <p14:xfrm>
                <a:off x="5755612" y="3094155"/>
                <a:ext cx="2371752" cy="518065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D16D5DBE-BD9F-B270-EBEA-D3A7AC3133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612" y="3085155"/>
                  <a:ext cx="2389393" cy="5357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FC417-B4CD-D4F7-FAF3-7DE045FB9D75}"/>
              </a:ext>
            </a:extLst>
          </p:cNvPr>
          <p:cNvGrpSpPr/>
          <p:nvPr/>
        </p:nvGrpSpPr>
        <p:grpSpPr>
          <a:xfrm>
            <a:off x="0" y="695082"/>
            <a:ext cx="978071" cy="831361"/>
            <a:chOff x="7992844" y="4027677"/>
            <a:chExt cx="1902323" cy="1616975"/>
          </a:xfrm>
        </p:grpSpPr>
        <p:pic>
          <p:nvPicPr>
            <p:cNvPr id="8" name="Picture 2" descr="Vector image of side view of human brain in pink">
              <a:extLst>
                <a:ext uri="{FF2B5EF4-FFF2-40B4-BE49-F238E27FC236}">
                  <a16:creationId xmlns:a16="http://schemas.microsoft.com/office/drawing/2014/main" id="{806BB955-9DFB-F412-A06C-9861BF5BD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844" y="4027677"/>
              <a:ext cx="1902323" cy="161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F04149-EBF7-7D88-537D-0CFBE4AFE3E6}"/>
                </a:ext>
              </a:extLst>
            </p:cNvPr>
            <p:cNvGrpSpPr/>
            <p:nvPr/>
          </p:nvGrpSpPr>
          <p:grpSpPr>
            <a:xfrm>
              <a:off x="8327201" y="4149757"/>
              <a:ext cx="967379" cy="764319"/>
              <a:chOff x="8770765" y="3266014"/>
              <a:chExt cx="1147924" cy="90696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671C08-54AF-4307-F297-D8944A8BDFEB}"/>
                  </a:ext>
                </a:extLst>
              </p:cNvPr>
              <p:cNvSpPr/>
              <p:nvPr/>
            </p:nvSpPr>
            <p:spPr>
              <a:xfrm>
                <a:off x="8770765" y="3944271"/>
                <a:ext cx="228709" cy="228709"/>
              </a:xfrm>
              <a:prstGeom prst="ellipse">
                <a:avLst/>
              </a:prstGeom>
              <a:solidFill>
                <a:srgbClr val="447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280">
                  <a:defRPr/>
                </a:pPr>
                <a:endParaRPr lang="en-AU" sz="10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A88F9-76D9-F1C2-ACE2-FD5BC77634D8}"/>
                  </a:ext>
                </a:extLst>
              </p:cNvPr>
              <p:cNvSpPr/>
              <p:nvPr/>
            </p:nvSpPr>
            <p:spPr>
              <a:xfrm>
                <a:off x="9689980" y="3266014"/>
                <a:ext cx="228709" cy="228709"/>
              </a:xfrm>
              <a:prstGeom prst="ellipse">
                <a:avLst/>
              </a:prstGeom>
              <a:solidFill>
                <a:srgbClr val="C10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280">
                  <a:defRPr/>
                </a:pPr>
                <a:endParaRPr lang="en-AU" sz="10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DD745E-C6AD-36ED-FA01-C50F145F6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57" y="4326298"/>
              <a:ext cx="595994" cy="426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6B7A7-8A71-8C24-1C2D-124C4CC45000}"/>
              </a:ext>
            </a:extLst>
          </p:cNvPr>
          <p:cNvCxnSpPr>
            <a:cxnSpLocks/>
          </p:cNvCxnSpPr>
          <p:nvPr/>
        </p:nvCxnSpPr>
        <p:spPr>
          <a:xfrm>
            <a:off x="1500953" y="1037052"/>
            <a:ext cx="0" cy="3504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C585C-583B-547A-2914-BDC284C1A720}"/>
              </a:ext>
            </a:extLst>
          </p:cNvPr>
          <p:cNvSpPr txBox="1"/>
          <p:nvPr/>
        </p:nvSpPr>
        <p:spPr>
          <a:xfrm>
            <a:off x="4952378" y="2290800"/>
            <a:ext cx="158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9667D4-64D1-B3B6-014E-12429CAACE5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835789" y="531117"/>
            <a:ext cx="3313194" cy="12866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8161D9-F9D5-77EE-A5E0-7A4E2F27670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944341" y="2476168"/>
            <a:ext cx="3233721" cy="13297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7EDBCBC-DAFC-57B6-35F8-F69976ADA503}"/>
              </a:ext>
            </a:extLst>
          </p:cNvPr>
          <p:cNvSpPr txBox="1"/>
          <p:nvPr/>
        </p:nvSpPr>
        <p:spPr>
          <a:xfrm>
            <a:off x="5098539" y="351981"/>
            <a:ext cx="158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Schizophrenia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6E559DE-CCA1-9AA9-65AF-0DCA2227B01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94" r="726"/>
          <a:stretch/>
        </p:blipFill>
        <p:spPr>
          <a:xfrm>
            <a:off x="1644240" y="1063694"/>
            <a:ext cx="396528" cy="421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97598-20BA-F7CA-EB62-1D010E7760CB}"/>
              </a:ext>
            </a:extLst>
          </p:cNvPr>
          <p:cNvSpPr txBox="1"/>
          <p:nvPr/>
        </p:nvSpPr>
        <p:spPr>
          <a:xfrm>
            <a:off x="0" y="4320905"/>
            <a:ext cx="2457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Try adding all pairwise combinations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70B90-DBF2-5A23-0355-D5AD1660BD86}"/>
              </a:ext>
            </a:extLst>
          </p:cNvPr>
          <p:cNvSpPr txBox="1"/>
          <p:nvPr/>
        </p:nvSpPr>
        <p:spPr>
          <a:xfrm>
            <a:off x="4279177" y="1860164"/>
            <a:ext cx="34561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Nulls should be 1000x of 10-repeat 10-fold CV, where each point in the histogram is one value from the 10-fold 10-repeat shuffled dataset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2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591</TotalTime>
  <Words>277</Words>
  <Application>Microsoft Macintosh PowerPoint</Application>
  <PresentationFormat>Custom</PresentationFormat>
  <Paragraphs>18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21</cp:revision>
  <dcterms:created xsi:type="dcterms:W3CDTF">2023-03-19T08:52:33Z</dcterms:created>
  <dcterms:modified xsi:type="dcterms:W3CDTF">2023-03-27T09:14:01Z</dcterms:modified>
</cp:coreProperties>
</file>