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01F8-D683-E125-B97C-5396FD7F5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7F24E-5C8C-BDC9-2DE3-A88952DE5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85D9-C317-9056-357E-DA20EC5A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16F1-F81E-243A-919F-87BD0464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B767-88EC-0C4A-1894-728C50CE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86F5-C4BD-E69D-1E12-C915998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D6B4D-2AE8-AAD4-406F-04A0B523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1DB9-55C6-F4AE-289B-7D7B7AEA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2943-F1C2-C070-1865-C296082D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A929-D000-BE01-8A0F-5A39B435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F8283-5DC1-3559-7AA1-6D5111379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FD462-61F3-63D3-3A31-5B4664ED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382B-E3CC-F5B3-3886-DE6D66EA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6BE8-C921-3672-F2CF-16CEC183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939D-35E9-2C18-6E29-8D0C0023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74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4F30-E0F0-EDD2-90CC-E88A5DDC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378-0B3F-FC10-4E12-39B090AF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D900-CC61-1F78-D337-F3A51177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2472-5EA6-CE8E-0AD7-6AD4259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B7F-8416-78EB-6ABE-FE7BFA1B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021D-81E2-79F6-42AD-11424408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8C42C-7B8B-B12E-E3E0-136B8684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894F-735D-952D-C82F-8BF7AA4D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DFD0-817B-DEB9-9E09-753298EB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A28C8-48F3-D83E-5160-839E2A6D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3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684B-8031-6FEF-ED46-DB5A3EA9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33EA-D985-FCEE-6B8F-0F46C15C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F23F4-9712-66E1-9A58-440F3D85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04E9-A7F1-A92E-CD17-8BAFC7B9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D8FD9-EF4B-DE80-A0C6-2A0E1F0E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E26C4-D393-1B90-4BF5-7C26037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0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05C5-EB98-3DCB-A9E5-5D37BE01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1B4A-DB16-D2B7-97DA-4B8AB3F0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ABD9-BCB0-5469-685F-FA8CF2325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DBA24-3AE8-3713-8542-0D724184F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F452D-745B-D8C5-FD0E-928C1E1E8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EF525-E92B-5A80-CB8A-03136614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CEE4-754D-63BB-C168-AC9E27EA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C8FFD-18D7-E69E-B579-FE606ADB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9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50E9-8CA9-73C0-0120-8166829F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F3B7D-CBCD-D3E9-117B-C6F34F9C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FCC85-C371-A0FA-E831-872A5E39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D2D2A-1945-0C20-6A01-83BB1F26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6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E2E45-319A-F95B-2630-9C352D78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13CC0-FE80-8632-6979-79A78BC5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2456-3CBF-5ABB-BF14-0F2C3178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0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CE92-86EA-D90E-E52C-2F202EB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5653-C965-5347-4E3E-4C136A39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7BF57-1971-244E-5CB5-10F79C302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370A-A86B-C073-E9BF-81299D16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FE6F-FB5C-6906-B858-F3701DB6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00D9E-EC4B-3603-9DB4-BEDFEFDF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00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1EBC-5566-4BCA-D58E-799F1BF3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4AF70-2E9F-A249-6B2E-08237DB5D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C9DC-C02C-C43F-0270-142C3CD6E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5A3F-0093-B6DE-156C-B4E1D7A7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5377-7594-8635-93FF-A8C85A4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6DCFB-73A7-6605-C99B-BA866172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3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74FEA-096D-3980-568E-37054D2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E52AF-137F-E2F7-0ECF-EBC35CAD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FCDF-F9FA-20B1-31AF-1EA88718E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0ED9-A923-B543-B302-5FBA7F259BFD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3A67-D8D7-4D23-12AE-B0E49D91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2EA3-485B-4A01-2E89-CC6EA7974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D514-5677-684D-BA2B-0E7C84DF4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E8C68C-C247-5614-50BD-5382260F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13" y="99391"/>
            <a:ext cx="2332382" cy="349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19EE9-209E-4D06-8FAE-CCE98DBC14D4}"/>
              </a:ext>
            </a:extLst>
          </p:cNvPr>
          <p:cNvSpPr txBox="1"/>
          <p:nvPr/>
        </p:nvSpPr>
        <p:spPr>
          <a:xfrm>
            <a:off x="0" y="0"/>
            <a:ext cx="401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20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E732C-85A0-6B63-7A05-EC4B49EC2882}"/>
              </a:ext>
            </a:extLst>
          </p:cNvPr>
          <p:cNvSpPr txBox="1"/>
          <p:nvPr/>
        </p:nvSpPr>
        <p:spPr>
          <a:xfrm>
            <a:off x="2491408" y="0"/>
            <a:ext cx="401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20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BE618-C449-010A-6833-731C4A21DC6F}"/>
              </a:ext>
            </a:extLst>
          </p:cNvPr>
          <p:cNvSpPr txBox="1"/>
          <p:nvPr/>
        </p:nvSpPr>
        <p:spPr>
          <a:xfrm>
            <a:off x="2491408" y="707888"/>
            <a:ext cx="2692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Repeat A for all pyspi features</a:t>
            </a:r>
            <a:endParaRPr lang="en-AU" sz="16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5</cp:revision>
  <dcterms:created xsi:type="dcterms:W3CDTF">2023-03-27T05:09:40Z</dcterms:created>
  <dcterms:modified xsi:type="dcterms:W3CDTF">2023-03-27T05:26:45Z</dcterms:modified>
</cp:coreProperties>
</file>