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charts/chart6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media/image4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19.jpeg" ContentType="image/jpeg"/>
  <Override PartName="/ppt/media/image17.jpeg" ContentType="image/jpeg"/>
  <Override PartName="/ppt/media/image14.jpeg" ContentType="image/jpe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8.png" ContentType="image/png"/>
  <Override PartName="/ppt/media/image5.jpeg" ContentType="image/jpeg"/>
  <Override PartName="/ppt/media/image3.jpeg" ContentType="image/jpeg"/>
  <Override PartName="/ppt/media/image11.png" ContentType="image/png"/>
  <Override PartName="/ppt/media/image1.jpeg" ContentType="image/jpeg"/>
  <Override PartName="/ppt/media/image16.png" ContentType="image/png"/>
  <Override PartName="/ppt/media/image7.jpeg" ContentType="image/jpeg"/>
  <Override PartName="/ppt/media/image9.jpeg" ContentType="image/jpeg"/>
  <Override PartName="/ppt/media/image12.png" ContentType="image/png"/>
  <Override PartName="/ppt/media/image10.png" ContentType="image/png"/>
  <Override PartName="/ppt/media/image13.png" ContentType="image/png"/>
  <Override PartName="/ppt/media/image15.png" ContentType="image/png"/>
  <Override PartName="/ppt/slideMasters/_rels/slideMaster10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119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
</Relationships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sz="1862" spc="-1" strike="noStrike">
                <a:solidFill>
                  <a:srgbClr val="404040"/>
                </a:solidFill>
                <a:latin typeface="Corbel"/>
              </a:defRPr>
            </a:pPr>
            <a:r>
              <a:rPr b="1" sz="1862" spc="-1" strike="noStrike">
                <a:solidFill>
                  <a:srgbClr val="404040"/>
                </a:solidFill>
                <a:latin typeface="Corbel"/>
              </a:rPr>
              <a:t>Gross Revenue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a9e26f"/>
            </a:solidFill>
            <a:ln>
              <a:noFill/>
            </a:ln>
          </c:spPr>
          <c:invertIfNegative val="0"/>
          <c:dPt>
            <c:idx val="1"/>
            <c:invertIfNegative val="0"/>
            <c:spPr>
              <a:solidFill>
                <a:srgbClr val="e80554"/>
              </a:solidFill>
              <a:ln>
                <a:noFill/>
              </a:ln>
            </c:spPr>
          </c:dPt>
          <c:dPt>
            <c:idx val="3"/>
            <c:invertIfNegative val="0"/>
            <c:spPr>
              <a:solidFill>
                <a:srgbClr val="25c6e3"/>
              </a:solidFill>
              <a:ln>
                <a:noFill/>
              </a:ln>
            </c:spPr>
          </c:dPt>
          <c:dPt>
            <c:idx val="4"/>
            <c:invertIfNegative val="0"/>
            <c:spPr>
              <a:solidFill>
                <a:srgbClr val="ead000"/>
              </a:solidFill>
              <a:ln>
                <a:noFill/>
              </a:ln>
            </c:spPr>
          </c:dPt>
          <c:dLbls>
            <c:numFmt formatCode="[$$-409]#,##0" sourceLinked="1"/>
            <c:dLbl>
              <c:idx val="1"/>
              <c:dLblPos val="outEnd"/>
              <c:showLegendKey val="0"/>
              <c:showVal val="0"/>
              <c:showCatName val="0"/>
              <c:showSerName val="0"/>
              <c:showPercent val="0"/>
            </c:dLbl>
            <c:dLbl>
              <c:idx val="3"/>
              <c:dLblPos val="outEnd"/>
              <c:showLegendKey val="0"/>
              <c:showVal val="0"/>
              <c:showCatName val="0"/>
              <c:showSerName val="0"/>
              <c:showPercent val="0"/>
            </c:dLbl>
            <c:dLbl>
              <c:idx val="4"/>
              <c:dLblPos val="outEnd"/>
              <c:showLegendKey val="0"/>
              <c:showVal val="0"/>
              <c:showCatName val="0"/>
              <c:showSerName val="0"/>
              <c:showPercent val="0"/>
            </c:dLbl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</c:ser>
        <c:gapWidth val="25"/>
        <c:overlap val="0"/>
        <c:axId val="31172128"/>
        <c:axId val="17891546"/>
      </c:barChart>
      <c:catAx>
        <c:axId val="31172128"/>
        <c:scaling>
          <c:orientation val="minMax"/>
        </c:scaling>
        <c:delete val="0"/>
        <c:axPos val="b"/>
        <c:numFmt formatCode="DD/MM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400" spc="-1" strike="noStrike">
                <a:solidFill>
                  <a:srgbClr val="595959"/>
                </a:solidFill>
                <a:latin typeface="Calibri Light"/>
              </a:defRPr>
            </a:pPr>
          </a:p>
        </c:txPr>
        <c:crossAx val="17891546"/>
        <c:crosses val="autoZero"/>
        <c:auto val="1"/>
        <c:lblAlgn val="ctr"/>
        <c:lblOffset val="100"/>
      </c:catAx>
      <c:valAx>
        <c:axId val="17891546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[$$-409]#,##0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400" spc="-1" strike="noStrike">
                <a:solidFill>
                  <a:srgbClr val="595959"/>
                </a:solidFill>
                <a:latin typeface="Calibri Light"/>
              </a:defRPr>
            </a:pPr>
          </a:p>
        </c:txPr>
        <c:crossAx val="31172128"/>
        <c:crosses val="autoZero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sz="1862" spc="-1" strike="noStrike">
                <a:solidFill>
                  <a:srgbClr val="404040"/>
                </a:solidFill>
                <a:latin typeface="Corbel"/>
              </a:defRPr>
            </a:pPr>
            <a:r>
              <a:rPr b="1" sz="1862" spc="-1" strike="noStrike">
                <a:solidFill>
                  <a:srgbClr val="404040"/>
                </a:solidFill>
                <a:latin typeface="Corbel"/>
              </a:rPr>
              <a:t>Company Sales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doughnut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a9e26f"/>
            </a:solidFill>
            <a:ln>
              <a:noFill/>
            </a:ln>
          </c:spPr>
          <c:explosion val="0"/>
          <c:dPt>
            <c:idx val="0"/>
            <c:spPr>
              <a:solidFill>
                <a:srgbClr val="a9e26f"/>
              </a:solidFill>
              <a:ln>
                <a:noFill/>
              </a:ln>
            </c:spPr>
          </c:dPt>
          <c:dPt>
            <c:idx val="1"/>
            <c:spPr>
              <a:solidFill>
                <a:srgbClr val="e80554"/>
              </a:solidFill>
              <a:ln>
                <a:noFill/>
              </a:ln>
            </c:spPr>
          </c:dPt>
          <c:dPt>
            <c:idx val="2"/>
            <c:spPr>
              <a:solidFill>
                <a:srgbClr val="a9e26f"/>
              </a:solidFill>
              <a:ln>
                <a:noFill/>
              </a:ln>
            </c:spPr>
          </c:dPt>
          <c:dPt>
            <c:idx val="3"/>
            <c:spPr>
              <a:solidFill>
                <a:srgbClr val="25c6e3"/>
              </a:solidFill>
              <a:ln>
                <a:noFill/>
              </a:ln>
            </c:spPr>
          </c:dPt>
          <c:dPt>
            <c:idx val="4"/>
            <c:spPr>
              <a:solidFill>
                <a:srgbClr val="ead000"/>
              </a:solidFill>
              <a:ln>
                <a:noFill/>
              </a:ln>
            </c:spPr>
          </c:dPt>
          <c:dLbls>
            <c:numFmt formatCode="[$$-409]#,##0" sourceLinked="1"/>
            <c:dLbl>
              <c:idx val="0"/>
              <c:showLegendKey val="1"/>
              <c:showVal val="1"/>
              <c:showCatName val="1"/>
              <c:showSerName val="0"/>
              <c:showPercent val="1"/>
            </c:dLbl>
            <c:dLbl>
              <c:idx val="1"/>
              <c:showLegendKey val="1"/>
              <c:showVal val="1"/>
              <c:showCatName val="0"/>
              <c:showSerName val="0"/>
              <c:showPercent val="0"/>
            </c:dLbl>
            <c:dLbl>
              <c:idx val="2"/>
              <c:showLegendKey val="1"/>
              <c:showVal val="1"/>
              <c:showCatName val="0"/>
              <c:showSerName val="0"/>
              <c:showPercent val="0"/>
            </c:dLbl>
            <c:dLbl>
              <c:idx val="3"/>
              <c:showLegendKey val="1"/>
              <c:showVal val="1"/>
              <c:showCatName val="0"/>
              <c:showSerName val="0"/>
              <c:showPercent val="0"/>
            </c:dLbl>
            <c:dLbl>
              <c:idx val="4"/>
              <c:showLegendKey val="1"/>
              <c:showVal val="1"/>
              <c:showCatName val="0"/>
              <c:showSerName val="0"/>
              <c:showPercent val="0"/>
            </c:dLbl>
            <c:showLegendKey val="1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</c:ser>
        <c:firstSliceAng val="0"/>
        <c:holeSize val="50"/>
      </c:doughnutChart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sz="1862" spc="-1" strike="noStrike">
                <a:solidFill>
                  <a:srgbClr val="404040"/>
                </a:solidFill>
                <a:latin typeface="Corbel"/>
              </a:defRPr>
            </a:pPr>
            <a:r>
              <a:rPr b="1" sz="1862" spc="-1" strike="noStrike">
                <a:solidFill>
                  <a:srgbClr val="404040"/>
                </a:solidFill>
                <a:latin typeface="Corbel"/>
              </a:rPr>
              <a:t>Revenue Over Time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ineChart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5c6e3"/>
            </a:solidFill>
            <a:ln w="28440">
              <a:solidFill>
                <a:srgbClr val="25c6e3"/>
              </a:solidFill>
              <a:round/>
            </a:ln>
          </c:spPr>
          <c:marker>
            <c:symbol val="circle"/>
            <c:size val="5"/>
            <c:spPr>
              <a:solidFill>
                <a:srgbClr val="25c6e3"/>
              </a:solidFill>
            </c:spPr>
          </c:marker>
          <c:dPt>
            <c:idx val="1"/>
            <c:spPr>
              <a:solidFill>
                <a:srgbClr val="25c6e3"/>
              </a:solidFill>
              <a:ln w="28440">
                <a:solidFill>
                  <a:srgbClr val="25c6e3"/>
                </a:solidFill>
                <a:round/>
              </a:ln>
            </c:spPr>
          </c:dPt>
          <c:dPt>
            <c:idx val="3"/>
            <c:spPr>
              <a:solidFill>
                <a:srgbClr val="25c6e3"/>
              </a:solidFill>
              <a:ln w="28440">
                <a:solidFill>
                  <a:srgbClr val="25c6e3"/>
                </a:solidFill>
                <a:round/>
              </a:ln>
            </c:spPr>
          </c:dPt>
          <c:dPt>
            <c:idx val="4"/>
            <c:spPr>
              <a:solidFill>
                <a:srgbClr val="25c6e3"/>
              </a:solidFill>
              <a:ln w="28440">
                <a:solidFill>
                  <a:srgbClr val="25c6e3"/>
                </a:solidFill>
                <a:round/>
              </a:ln>
            </c:spPr>
          </c:dPt>
          <c:dLbls>
            <c:numFmt formatCode="[$$-409]#,##0" sourceLinked="1"/>
            <c:dLbl>
              <c:idx val="1"/>
              <c:dLblPos val="r"/>
              <c:showLegendKey val="0"/>
              <c:showVal val="0"/>
              <c:showCatName val="0"/>
              <c:showSerName val="0"/>
              <c:showPercent val="0"/>
            </c:dLbl>
            <c:dLbl>
              <c:idx val="3"/>
              <c:dLblPos val="r"/>
              <c:showLegendKey val="0"/>
              <c:showVal val="0"/>
              <c:showCatName val="0"/>
              <c:showSerName val="0"/>
              <c:showPercent val="0"/>
            </c:dLbl>
            <c:dLbl>
              <c:idx val="4"/>
              <c:dLblPos val="r"/>
              <c:showLegendKey val="0"/>
              <c:showVal val="0"/>
              <c:showCatName val="0"/>
              <c:showSerName val="0"/>
              <c:showPercent val="0"/>
            </c:dLbl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1"/>
        <c:axId val="4556320"/>
        <c:axId val="4171472"/>
      </c:lineChart>
      <c:catAx>
        <c:axId val="4556320"/>
        <c:scaling>
          <c:orientation val="minMax"/>
        </c:scaling>
        <c:delete val="0"/>
        <c:axPos val="b"/>
        <c:numFmt formatCode="DD/MM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400" spc="-1" strike="noStrike">
                <a:solidFill>
                  <a:srgbClr val="595959"/>
                </a:solidFill>
                <a:latin typeface="Calibri Light"/>
              </a:defRPr>
            </a:pPr>
          </a:p>
        </c:txPr>
        <c:crossAx val="4171472"/>
        <c:crosses val="autoZero"/>
        <c:auto val="1"/>
        <c:lblAlgn val="ctr"/>
        <c:lblOffset val="100"/>
      </c:catAx>
      <c:valAx>
        <c:axId val="4171472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[$$-409]#,##0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400" spc="-1" strike="noStrike">
                <a:solidFill>
                  <a:srgbClr val="595959"/>
                </a:solidFill>
                <a:latin typeface="Calibri Light"/>
              </a:defRPr>
            </a:pPr>
          </a:p>
        </c:txPr>
        <c:crossAx val="4556320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ubTitle"/>
          </p:nvPr>
        </p:nvSpPr>
        <p:spPr>
          <a:xfrm>
            <a:off x="7425360" y="2834640"/>
            <a:ext cx="4459320" cy="1261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 type="body"/>
          </p:nvPr>
        </p:nvSpPr>
        <p:spPr>
          <a:xfrm>
            <a:off x="545976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01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02" name="PlaceHolder 5"/>
          <p:cNvSpPr>
            <a:spLocks noGrp="1"/>
          </p:cNvSpPr>
          <p:nvPr>
            <p:ph type="body"/>
          </p:nvPr>
        </p:nvSpPr>
        <p:spPr>
          <a:xfrm>
            <a:off x="545976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360288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 type="body"/>
          </p:nvPr>
        </p:nvSpPr>
        <p:spPr>
          <a:xfrm>
            <a:off x="720540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07" name="PlaceHolder 5"/>
          <p:cNvSpPr>
            <a:spLocks noGrp="1"/>
          </p:cNvSpPr>
          <p:nvPr>
            <p:ph type="body"/>
          </p:nvPr>
        </p:nvSpPr>
        <p:spPr>
          <a:xfrm>
            <a:off x="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08" name="PlaceHolder 6"/>
          <p:cNvSpPr>
            <a:spLocks noGrp="1"/>
          </p:cNvSpPr>
          <p:nvPr>
            <p:ph type="body"/>
          </p:nvPr>
        </p:nvSpPr>
        <p:spPr>
          <a:xfrm>
            <a:off x="360288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09" name="PlaceHolder 7"/>
          <p:cNvSpPr>
            <a:spLocks noGrp="1"/>
          </p:cNvSpPr>
          <p:nvPr>
            <p:ph type="body"/>
          </p:nvPr>
        </p:nvSpPr>
        <p:spPr>
          <a:xfrm>
            <a:off x="720540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45976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0654920" cy="685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065492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ubTitle"/>
          </p:nvPr>
        </p:nvSpPr>
        <p:spPr>
          <a:xfrm>
            <a:off x="7425360" y="2834640"/>
            <a:ext cx="4459320" cy="1261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34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 type="body"/>
          </p:nvPr>
        </p:nvSpPr>
        <p:spPr>
          <a:xfrm>
            <a:off x="545976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42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49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50" name="PlaceHolder 5"/>
          <p:cNvSpPr>
            <a:spLocks noGrp="1"/>
          </p:cNvSpPr>
          <p:nvPr>
            <p:ph type="body"/>
          </p:nvPr>
        </p:nvSpPr>
        <p:spPr>
          <a:xfrm>
            <a:off x="545976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0288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20540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0288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20540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360288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54" name="PlaceHolder 4"/>
          <p:cNvSpPr>
            <a:spLocks noGrp="1"/>
          </p:cNvSpPr>
          <p:nvPr>
            <p:ph type="body"/>
          </p:nvPr>
        </p:nvSpPr>
        <p:spPr>
          <a:xfrm>
            <a:off x="720540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55" name="PlaceHolder 5"/>
          <p:cNvSpPr>
            <a:spLocks noGrp="1"/>
          </p:cNvSpPr>
          <p:nvPr>
            <p:ph type="body"/>
          </p:nvPr>
        </p:nvSpPr>
        <p:spPr>
          <a:xfrm>
            <a:off x="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56" name="PlaceHolder 6"/>
          <p:cNvSpPr>
            <a:spLocks noGrp="1"/>
          </p:cNvSpPr>
          <p:nvPr>
            <p:ph type="body"/>
          </p:nvPr>
        </p:nvSpPr>
        <p:spPr>
          <a:xfrm>
            <a:off x="360288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57" name="PlaceHolder 7"/>
          <p:cNvSpPr>
            <a:spLocks noGrp="1"/>
          </p:cNvSpPr>
          <p:nvPr>
            <p:ph type="body"/>
          </p:nvPr>
        </p:nvSpPr>
        <p:spPr>
          <a:xfrm>
            <a:off x="720540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0654920" cy="685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065492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425360" y="2834640"/>
            <a:ext cx="4459320" cy="1261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0654920" cy="685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45976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45976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60288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20540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60288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720540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0654920" cy="685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065492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065492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7425360" y="2834640"/>
            <a:ext cx="4459320" cy="1261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45976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545976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60288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720540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360288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720540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0654920" cy="685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065492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7425360" y="2834640"/>
            <a:ext cx="4459320" cy="1261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545976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545976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360288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720540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body"/>
          </p:nvPr>
        </p:nvSpPr>
        <p:spPr>
          <a:xfrm>
            <a:off x="360288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 type="body"/>
          </p:nvPr>
        </p:nvSpPr>
        <p:spPr>
          <a:xfrm>
            <a:off x="720540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0654920" cy="685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065492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ubTitle"/>
          </p:nvPr>
        </p:nvSpPr>
        <p:spPr>
          <a:xfrm>
            <a:off x="7425360" y="2834640"/>
            <a:ext cx="4459320" cy="1261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545976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body"/>
          </p:nvPr>
        </p:nvSpPr>
        <p:spPr>
          <a:xfrm>
            <a:off x="545976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425360" y="2834640"/>
            <a:ext cx="4459320" cy="1261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360288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720540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20" name="PlaceHolder 6"/>
          <p:cNvSpPr>
            <a:spLocks noGrp="1"/>
          </p:cNvSpPr>
          <p:nvPr>
            <p:ph type="body"/>
          </p:nvPr>
        </p:nvSpPr>
        <p:spPr>
          <a:xfrm>
            <a:off x="360288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21" name="PlaceHolder 7"/>
          <p:cNvSpPr>
            <a:spLocks noGrp="1"/>
          </p:cNvSpPr>
          <p:nvPr>
            <p:ph type="body"/>
          </p:nvPr>
        </p:nvSpPr>
        <p:spPr>
          <a:xfrm>
            <a:off x="720540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0654920" cy="685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065492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ubTitle"/>
          </p:nvPr>
        </p:nvSpPr>
        <p:spPr>
          <a:xfrm>
            <a:off x="7425360" y="2834640"/>
            <a:ext cx="4459320" cy="1261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545976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 type="body"/>
          </p:nvPr>
        </p:nvSpPr>
        <p:spPr>
          <a:xfrm>
            <a:off x="545976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360288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720540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 type="body"/>
          </p:nvPr>
        </p:nvSpPr>
        <p:spPr>
          <a:xfrm>
            <a:off x="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73" name="PlaceHolder 6"/>
          <p:cNvSpPr>
            <a:spLocks noGrp="1"/>
          </p:cNvSpPr>
          <p:nvPr>
            <p:ph type="body"/>
          </p:nvPr>
        </p:nvSpPr>
        <p:spPr>
          <a:xfrm>
            <a:off x="360288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74" name="PlaceHolder 7"/>
          <p:cNvSpPr>
            <a:spLocks noGrp="1"/>
          </p:cNvSpPr>
          <p:nvPr>
            <p:ph type="body"/>
          </p:nvPr>
        </p:nvSpPr>
        <p:spPr>
          <a:xfrm>
            <a:off x="720540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0654920" cy="685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065492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ubTitle"/>
          </p:nvPr>
        </p:nvSpPr>
        <p:spPr>
          <a:xfrm>
            <a:off x="7425360" y="2834640"/>
            <a:ext cx="4459320" cy="1261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45976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545976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14" name="PlaceHolder 5"/>
          <p:cNvSpPr>
            <a:spLocks noGrp="1"/>
          </p:cNvSpPr>
          <p:nvPr>
            <p:ph type="body"/>
          </p:nvPr>
        </p:nvSpPr>
        <p:spPr>
          <a:xfrm>
            <a:off x="545976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360288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720540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 type="body"/>
          </p:nvPr>
        </p:nvSpPr>
        <p:spPr>
          <a:xfrm>
            <a:off x="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20" name="PlaceHolder 6"/>
          <p:cNvSpPr>
            <a:spLocks noGrp="1"/>
          </p:cNvSpPr>
          <p:nvPr>
            <p:ph type="body"/>
          </p:nvPr>
        </p:nvSpPr>
        <p:spPr>
          <a:xfrm>
            <a:off x="360288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21" name="PlaceHolder 7"/>
          <p:cNvSpPr>
            <a:spLocks noGrp="1"/>
          </p:cNvSpPr>
          <p:nvPr>
            <p:ph type="body"/>
          </p:nvPr>
        </p:nvSpPr>
        <p:spPr>
          <a:xfrm>
            <a:off x="720540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0654920" cy="685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065492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ubTitle"/>
          </p:nvPr>
        </p:nvSpPr>
        <p:spPr>
          <a:xfrm>
            <a:off x="7425360" y="2834640"/>
            <a:ext cx="4459320" cy="1261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545976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58" name="PlaceHolder 5"/>
          <p:cNvSpPr>
            <a:spLocks noGrp="1"/>
          </p:cNvSpPr>
          <p:nvPr>
            <p:ph type="body"/>
          </p:nvPr>
        </p:nvSpPr>
        <p:spPr>
          <a:xfrm>
            <a:off x="545976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360288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 type="body"/>
          </p:nvPr>
        </p:nvSpPr>
        <p:spPr>
          <a:xfrm>
            <a:off x="720540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63" name="PlaceHolder 5"/>
          <p:cNvSpPr>
            <a:spLocks noGrp="1"/>
          </p:cNvSpPr>
          <p:nvPr>
            <p:ph type="body"/>
          </p:nvPr>
        </p:nvSpPr>
        <p:spPr>
          <a:xfrm>
            <a:off x="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64" name="PlaceHolder 6"/>
          <p:cNvSpPr>
            <a:spLocks noGrp="1"/>
          </p:cNvSpPr>
          <p:nvPr>
            <p:ph type="body"/>
          </p:nvPr>
        </p:nvSpPr>
        <p:spPr>
          <a:xfrm>
            <a:off x="360288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65" name="PlaceHolder 7"/>
          <p:cNvSpPr>
            <a:spLocks noGrp="1"/>
          </p:cNvSpPr>
          <p:nvPr>
            <p:ph type="body"/>
          </p:nvPr>
        </p:nvSpPr>
        <p:spPr>
          <a:xfrm>
            <a:off x="720540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0654920" cy="685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065492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793600" y="0"/>
            <a:ext cx="3524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11844720" y="6249960"/>
            <a:ext cx="230040" cy="460080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 rot="5400000">
            <a:off x="8740440" y="3405960"/>
            <a:ext cx="6857640" cy="45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 rot="5400000">
            <a:off x="8694720" y="3405960"/>
            <a:ext cx="6857640" cy="45360"/>
          </a:xfrm>
          <a:prstGeom prst="rect">
            <a:avLst/>
          </a:prstGeom>
          <a:gradFill rotWithShape="0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0654920" cy="6857640"/>
          </a:xfrm>
          <a:prstGeom prst="rect">
            <a:avLst/>
          </a:prstGeom>
        </p:spPr>
        <p:txBody>
          <a:bodyPr lIns="90000" rIns="90000" tIns="2160000" bIns="45000"/>
          <a:p>
            <a:pPr algn="ctr"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</a:rPr>
              <a:t>Insert or Drag &amp; Drop Photo</a:t>
            </a:r>
            <a:endParaRPr b="0" lang="en-US" sz="12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948240" y="3271680"/>
            <a:ext cx="4459320" cy="3146400"/>
          </a:xfrm>
          <a:prstGeom prst="rect">
            <a:avLst/>
          </a:prstGeom>
        </p:spPr>
        <p:txBody>
          <a:bodyPr lIns="180000" rIns="180000" tIns="288000" bIns="180000"/>
          <a:p>
            <a:pPr>
              <a:lnSpc>
                <a:spcPts val="4000"/>
              </a:lnSpc>
            </a:pP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C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l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i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c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k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 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t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o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 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e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d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i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t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 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p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r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e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s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e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n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t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a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t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i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o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n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 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t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i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t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l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e</a:t>
            </a:r>
            <a:endParaRPr b="0" lang="en-US" sz="50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11793600" y="0"/>
            <a:ext cx="3524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CustomShape 2"/>
          <p:cNvSpPr/>
          <p:nvPr/>
        </p:nvSpPr>
        <p:spPr>
          <a:xfrm>
            <a:off x="11844720" y="6249960"/>
            <a:ext cx="230040" cy="460080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ustomShape 3"/>
          <p:cNvSpPr/>
          <p:nvPr/>
        </p:nvSpPr>
        <p:spPr>
          <a:xfrm rot="5400000">
            <a:off x="8740440" y="3405960"/>
            <a:ext cx="6857640" cy="45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CustomShape 4"/>
          <p:cNvSpPr/>
          <p:nvPr/>
        </p:nvSpPr>
        <p:spPr>
          <a:xfrm rot="5400000">
            <a:off x="8694720" y="3405960"/>
            <a:ext cx="6857640" cy="45360"/>
          </a:xfrm>
          <a:prstGeom prst="rect">
            <a:avLst/>
          </a:prstGeom>
          <a:gradFill rotWithShape="0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CustomShape 5"/>
          <p:cNvSpPr/>
          <p:nvPr/>
        </p:nvSpPr>
        <p:spPr>
          <a:xfrm>
            <a:off x="11793600" y="0"/>
            <a:ext cx="3524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6"/>
          <p:cNvSpPr/>
          <p:nvPr/>
        </p:nvSpPr>
        <p:spPr>
          <a:xfrm rot="5400000">
            <a:off x="8740440" y="3405960"/>
            <a:ext cx="6857640" cy="45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PlaceHolder 7"/>
          <p:cNvSpPr>
            <a:spLocks noGrp="1"/>
          </p:cNvSpPr>
          <p:nvPr>
            <p:ph type="body"/>
          </p:nvPr>
        </p:nvSpPr>
        <p:spPr>
          <a:xfrm>
            <a:off x="0" y="0"/>
            <a:ext cx="10654920" cy="6857640"/>
          </a:xfrm>
          <a:prstGeom prst="rect">
            <a:avLst/>
          </a:prstGeom>
        </p:spPr>
        <p:txBody>
          <a:bodyPr lIns="90000" rIns="90000" tIns="2160000" bIns="45000"/>
          <a:p>
            <a:pPr algn="ctr"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</a:rPr>
              <a:t>Insert or Drag &amp; Drop Photo</a:t>
            </a:r>
            <a:endParaRPr b="0" lang="en-US" sz="12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17" name="PlaceHolder 8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180000" rIns="180000" tIns="288000" bIns="180000"/>
          <a:p>
            <a:pPr>
              <a:lnSpc>
                <a:spcPts val="4000"/>
              </a:lnSpc>
            </a:pP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Thank You</a:t>
            </a:r>
            <a:endParaRPr b="0" lang="en-US" sz="50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18" name="PlaceHolder 9"/>
          <p:cNvSpPr>
            <a:spLocks noGrp="1"/>
          </p:cNvSpPr>
          <p:nvPr>
            <p:ph type="body"/>
          </p:nvPr>
        </p:nvSpPr>
        <p:spPr>
          <a:xfrm>
            <a:off x="8034840" y="3859200"/>
            <a:ext cx="3521160" cy="287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2f2f2"/>
                </a:solidFill>
                <a:latin typeface="Calibri Light"/>
              </a:rPr>
              <a:t>Full Name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19" name="PlaceHolder 10"/>
          <p:cNvSpPr>
            <a:spLocks noGrp="1"/>
          </p:cNvSpPr>
          <p:nvPr>
            <p:ph type="body"/>
          </p:nvPr>
        </p:nvSpPr>
        <p:spPr>
          <a:xfrm>
            <a:off x="8034840" y="4220280"/>
            <a:ext cx="3521160" cy="287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2f2f2"/>
                </a:solidFill>
                <a:latin typeface="Calibri Light"/>
              </a:rPr>
              <a:t>Phone Number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20" name="PlaceHolder 11"/>
          <p:cNvSpPr>
            <a:spLocks noGrp="1"/>
          </p:cNvSpPr>
          <p:nvPr>
            <p:ph type="body"/>
          </p:nvPr>
        </p:nvSpPr>
        <p:spPr>
          <a:xfrm>
            <a:off x="8034840" y="4581360"/>
            <a:ext cx="3521160" cy="287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2f2f2"/>
                </a:solidFill>
                <a:latin typeface="Calibri Light"/>
              </a:rPr>
              <a:t>Email or Social Media Handle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21" name="PlaceHolder 12"/>
          <p:cNvSpPr>
            <a:spLocks noGrp="1"/>
          </p:cNvSpPr>
          <p:nvPr>
            <p:ph type="body"/>
          </p:nvPr>
        </p:nvSpPr>
        <p:spPr>
          <a:xfrm>
            <a:off x="8034840" y="4942440"/>
            <a:ext cx="3521160" cy="287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2f2f2"/>
                </a:solidFill>
                <a:latin typeface="Calibri Light"/>
              </a:rPr>
              <a:t>Company Website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1793600" y="0"/>
            <a:ext cx="3524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11844720" y="6249960"/>
            <a:ext cx="230040" cy="460080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3"/>
          <p:cNvSpPr/>
          <p:nvPr/>
        </p:nvSpPr>
        <p:spPr>
          <a:xfrm rot="5400000">
            <a:off x="8740440" y="3405960"/>
            <a:ext cx="6857640" cy="45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4"/>
          <p:cNvSpPr/>
          <p:nvPr/>
        </p:nvSpPr>
        <p:spPr>
          <a:xfrm rot="5400000">
            <a:off x="8694720" y="3405960"/>
            <a:ext cx="6857640" cy="45360"/>
          </a:xfrm>
          <a:prstGeom prst="rect">
            <a:avLst/>
          </a:prstGeom>
          <a:gradFill rotWithShape="0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0" y="418320"/>
            <a:ext cx="8687160" cy="64393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</a:rPr>
              <a:t>Insert or Drag &amp; Drop Photo</a:t>
            </a:r>
            <a:endParaRPr b="0" lang="en-US" sz="12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title"/>
          </p:nvPr>
        </p:nvSpPr>
        <p:spPr>
          <a:xfrm>
            <a:off x="7425360" y="2408040"/>
            <a:ext cx="4459320" cy="3146400"/>
          </a:xfrm>
          <a:prstGeom prst="rect">
            <a:avLst/>
          </a:prstGeom>
        </p:spPr>
        <p:txBody>
          <a:bodyPr lIns="180000" rIns="180000" tIns="288000" bIns="180000"/>
          <a:p>
            <a:pPr>
              <a:lnSpc>
                <a:spcPts val="4000"/>
              </a:lnSpc>
            </a:pP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Click to edit divider slide title</a:t>
            </a:r>
            <a:endParaRPr b="0" lang="en-US" sz="50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ftr"/>
          </p:nvPr>
        </p:nvSpPr>
        <p:spPr>
          <a:xfrm>
            <a:off x="432000" y="6361560"/>
            <a:ext cx="5484600" cy="2012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404040"/>
                </a:solidFill>
                <a:latin typeface="Calibri Light"/>
              </a:rPr>
              <a:t>Add a footer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49" name="PlaceHolder 8"/>
          <p:cNvSpPr>
            <a:spLocks noGrp="1"/>
          </p:cNvSpPr>
          <p:nvPr>
            <p:ph type="sldNum"/>
          </p:nvPr>
        </p:nvSpPr>
        <p:spPr>
          <a:xfrm>
            <a:off x="11727720" y="6277320"/>
            <a:ext cx="464040" cy="3999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01422573-F1B7-42A0-B484-390FBB82C0AB}" type="slidenum">
              <a:rPr b="0" i="1" lang="en-GB" sz="12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1793600" y="0"/>
            <a:ext cx="3524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11844720" y="6249960"/>
            <a:ext cx="230040" cy="460080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3"/>
          <p:cNvSpPr/>
          <p:nvPr/>
        </p:nvSpPr>
        <p:spPr>
          <a:xfrm rot="5400000">
            <a:off x="8740440" y="3405960"/>
            <a:ext cx="6857640" cy="45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4"/>
          <p:cNvSpPr/>
          <p:nvPr/>
        </p:nvSpPr>
        <p:spPr>
          <a:xfrm rot="5400000">
            <a:off x="8694720" y="3405960"/>
            <a:ext cx="6857640" cy="45360"/>
          </a:xfrm>
          <a:prstGeom prst="rect">
            <a:avLst/>
          </a:prstGeom>
          <a:gradFill rotWithShape="0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1794680" cy="6857640"/>
          </a:xfrm>
          <a:prstGeom prst="rect">
            <a:avLst/>
          </a:prstGeom>
        </p:spPr>
        <p:txBody>
          <a:bodyPr lIns="90000" rIns="90000" tIns="864000" bIns="45000" anchor="ctr"/>
          <a:p>
            <a:pPr algn="ctr"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</a:rPr>
              <a:t>Insert or Drag &amp; Drop Photo</a:t>
            </a:r>
            <a:endParaRPr b="0" lang="en-US" sz="12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title"/>
          </p:nvPr>
        </p:nvSpPr>
        <p:spPr>
          <a:xfrm>
            <a:off x="3866040" y="1816560"/>
            <a:ext cx="4459320" cy="3146400"/>
          </a:xfrm>
          <a:prstGeom prst="rect">
            <a:avLst/>
          </a:prstGeom>
        </p:spPr>
        <p:txBody>
          <a:bodyPr lIns="180000" rIns="180000" tIns="288000" bIns="180000"/>
          <a:p>
            <a:pPr>
              <a:lnSpc>
                <a:spcPts val="4000"/>
              </a:lnSpc>
            </a:pP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Click to edit divider slide title</a:t>
            </a:r>
            <a:endParaRPr b="0" lang="en-US" sz="50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ftr"/>
          </p:nvPr>
        </p:nvSpPr>
        <p:spPr>
          <a:xfrm>
            <a:off x="432000" y="6361560"/>
            <a:ext cx="5484600" cy="2012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404040"/>
                </a:solidFill>
                <a:latin typeface="Calibri Light"/>
              </a:rPr>
              <a:t>Add a footer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93" name="PlaceHolder 8"/>
          <p:cNvSpPr>
            <a:spLocks noGrp="1"/>
          </p:cNvSpPr>
          <p:nvPr>
            <p:ph type="sldNum"/>
          </p:nvPr>
        </p:nvSpPr>
        <p:spPr>
          <a:xfrm>
            <a:off x="11727720" y="6277320"/>
            <a:ext cx="464040" cy="3999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C2AB3303-ADDF-4B52-AD9B-1F8B1520B9E9}" type="slidenum">
              <a:rPr b="0" i="1" lang="en-GB" sz="12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1793600" y="0"/>
            <a:ext cx="3524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2"/>
          <p:cNvSpPr/>
          <p:nvPr/>
        </p:nvSpPr>
        <p:spPr>
          <a:xfrm>
            <a:off x="11844720" y="6249960"/>
            <a:ext cx="230040" cy="460080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3"/>
          <p:cNvSpPr/>
          <p:nvPr/>
        </p:nvSpPr>
        <p:spPr>
          <a:xfrm rot="5400000">
            <a:off x="8740440" y="3405960"/>
            <a:ext cx="6857640" cy="45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4"/>
          <p:cNvSpPr/>
          <p:nvPr/>
        </p:nvSpPr>
        <p:spPr>
          <a:xfrm rot="5400000">
            <a:off x="8694720" y="3405960"/>
            <a:ext cx="6857640" cy="45360"/>
          </a:xfrm>
          <a:prstGeom prst="rect">
            <a:avLst/>
          </a:prstGeom>
          <a:gradFill rotWithShape="0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481080" y="1684800"/>
            <a:ext cx="4904280" cy="43333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</a:rPr>
              <a:t>Insert or Drag &amp; Drop your photo</a:t>
            </a:r>
            <a:endParaRPr b="0" lang="en-US" sz="12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title"/>
          </p:nvPr>
        </p:nvSpPr>
        <p:spPr>
          <a:xfrm>
            <a:off x="432000" y="432000"/>
            <a:ext cx="5471640" cy="431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Corbel"/>
              </a:rPr>
              <a:t>Click to edit page title</a:t>
            </a:r>
            <a:endParaRPr b="0" lang="en-US" sz="32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 type="body"/>
          </p:nvPr>
        </p:nvSpPr>
        <p:spPr>
          <a:xfrm>
            <a:off x="431640" y="1008000"/>
            <a:ext cx="5471640" cy="359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Subtitle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37" name="PlaceHolder 8"/>
          <p:cNvSpPr>
            <a:spLocks noGrp="1"/>
          </p:cNvSpPr>
          <p:nvPr>
            <p:ph type="body"/>
          </p:nvPr>
        </p:nvSpPr>
        <p:spPr>
          <a:xfrm>
            <a:off x="432000" y="1511640"/>
            <a:ext cx="5471640" cy="4680000"/>
          </a:xfrm>
          <a:prstGeom prst="rect">
            <a:avLst/>
          </a:prstGeom>
        </p:spPr>
        <p:txBody>
          <a:bodyPr lIns="0" rIns="0" tIns="0" bIns="0"/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Calibri Light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Calibri Light"/>
            </a:endParaRPr>
          </a:p>
          <a:p>
            <a:pPr lvl="2" marL="80964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Calibri Light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alibri Light"/>
            </a:endParaRPr>
          </a:p>
          <a:p>
            <a:pPr lvl="3" marL="107640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Calibri Light"/>
              </a:rPr>
              <a:t>Fourth level</a:t>
            </a:r>
            <a:endParaRPr b="0" lang="en-US" sz="1400" spc="-1" strike="noStrike">
              <a:solidFill>
                <a:srgbClr val="404040"/>
              </a:solidFill>
              <a:latin typeface="Calibri Light"/>
            </a:endParaRPr>
          </a:p>
          <a:p>
            <a:pPr lvl="4" marL="134316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Calibri Light"/>
              </a:rPr>
              <a:t>Fifth level</a:t>
            </a:r>
            <a:endParaRPr b="0" lang="en-US" sz="14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38" name="PlaceHolder 9"/>
          <p:cNvSpPr>
            <a:spLocks noGrp="1"/>
          </p:cNvSpPr>
          <p:nvPr>
            <p:ph type="ftr"/>
          </p:nvPr>
        </p:nvSpPr>
        <p:spPr>
          <a:xfrm>
            <a:off x="432000" y="6361560"/>
            <a:ext cx="5484600" cy="2012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404040"/>
                </a:solidFill>
                <a:latin typeface="Calibri Light"/>
              </a:rPr>
              <a:t>Add a footer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139" name="PlaceHolder 10"/>
          <p:cNvSpPr>
            <a:spLocks noGrp="1"/>
          </p:cNvSpPr>
          <p:nvPr>
            <p:ph type="sldNum"/>
          </p:nvPr>
        </p:nvSpPr>
        <p:spPr>
          <a:xfrm>
            <a:off x="11727720" y="6277320"/>
            <a:ext cx="464040" cy="3999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1541EEA7-EFF0-488B-9D30-94A2BF4B7C41}" type="slidenum">
              <a:rPr b="0" i="1" lang="en-GB" sz="12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1793600" y="0"/>
            <a:ext cx="3524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2"/>
          <p:cNvSpPr/>
          <p:nvPr/>
        </p:nvSpPr>
        <p:spPr>
          <a:xfrm>
            <a:off x="11844720" y="6249960"/>
            <a:ext cx="230040" cy="460080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3"/>
          <p:cNvSpPr/>
          <p:nvPr/>
        </p:nvSpPr>
        <p:spPr>
          <a:xfrm rot="5400000">
            <a:off x="8740440" y="3405960"/>
            <a:ext cx="6857640" cy="45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4"/>
          <p:cNvSpPr/>
          <p:nvPr/>
        </p:nvSpPr>
        <p:spPr>
          <a:xfrm rot="5400000">
            <a:off x="8694720" y="3405960"/>
            <a:ext cx="6857640" cy="45360"/>
          </a:xfrm>
          <a:prstGeom prst="rect">
            <a:avLst/>
          </a:prstGeom>
          <a:gradFill rotWithShape="0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6282720" y="432000"/>
            <a:ext cx="5511600" cy="5759640"/>
          </a:xfrm>
          <a:prstGeom prst="rect">
            <a:avLst/>
          </a:prstGeom>
        </p:spPr>
        <p:txBody>
          <a:bodyPr lIns="90000" rIns="90000" tIns="0" bIns="45000" anchor="ctr"/>
          <a:p>
            <a:pPr algn="ctr"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</a:rPr>
              <a:t>Insert or Drag &amp; Drop Photo</a:t>
            </a:r>
            <a:endParaRPr b="0" lang="en-US" sz="12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 type="title"/>
          </p:nvPr>
        </p:nvSpPr>
        <p:spPr>
          <a:xfrm>
            <a:off x="432000" y="432000"/>
            <a:ext cx="5471640" cy="431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Corbel"/>
              </a:rPr>
              <a:t>Click to edit page title</a:t>
            </a:r>
            <a:endParaRPr b="0" lang="en-US" sz="32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82" name="PlaceHolder 7"/>
          <p:cNvSpPr>
            <a:spLocks noGrp="1"/>
          </p:cNvSpPr>
          <p:nvPr>
            <p:ph type="body"/>
          </p:nvPr>
        </p:nvSpPr>
        <p:spPr>
          <a:xfrm>
            <a:off x="431640" y="1008000"/>
            <a:ext cx="5471640" cy="359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Subtitle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83" name="PlaceHolder 8"/>
          <p:cNvSpPr>
            <a:spLocks noGrp="1"/>
          </p:cNvSpPr>
          <p:nvPr>
            <p:ph type="body"/>
          </p:nvPr>
        </p:nvSpPr>
        <p:spPr>
          <a:xfrm>
            <a:off x="432000" y="1511640"/>
            <a:ext cx="5471640" cy="4680000"/>
          </a:xfrm>
          <a:prstGeom prst="rect">
            <a:avLst/>
          </a:prstGeom>
        </p:spPr>
        <p:txBody>
          <a:bodyPr lIns="0" rIns="0" tIns="0" bIns="0"/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Calibri Light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Calibri Light"/>
            </a:endParaRPr>
          </a:p>
          <a:p>
            <a:pPr lvl="2" marL="80964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Calibri Light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alibri Light"/>
            </a:endParaRPr>
          </a:p>
          <a:p>
            <a:pPr lvl="3" marL="107640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Calibri Light"/>
              </a:rPr>
              <a:t>Fourth level</a:t>
            </a:r>
            <a:endParaRPr b="0" lang="en-US" sz="1400" spc="-1" strike="noStrike">
              <a:solidFill>
                <a:srgbClr val="404040"/>
              </a:solidFill>
              <a:latin typeface="Calibri Light"/>
            </a:endParaRPr>
          </a:p>
          <a:p>
            <a:pPr lvl="4" marL="134316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Calibri Light"/>
              </a:rPr>
              <a:t>Fifth level</a:t>
            </a:r>
            <a:endParaRPr b="0" lang="en-US" sz="14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84" name="PlaceHolder 9"/>
          <p:cNvSpPr>
            <a:spLocks noGrp="1"/>
          </p:cNvSpPr>
          <p:nvPr>
            <p:ph type="ftr"/>
          </p:nvPr>
        </p:nvSpPr>
        <p:spPr>
          <a:xfrm>
            <a:off x="432000" y="6361560"/>
            <a:ext cx="5484600" cy="2012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404040"/>
                </a:solidFill>
                <a:latin typeface="Calibri Light"/>
              </a:rPr>
              <a:t>Add a footer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185" name="PlaceHolder 10"/>
          <p:cNvSpPr>
            <a:spLocks noGrp="1"/>
          </p:cNvSpPr>
          <p:nvPr>
            <p:ph type="sldNum"/>
          </p:nvPr>
        </p:nvSpPr>
        <p:spPr>
          <a:xfrm>
            <a:off x="11727720" y="6277320"/>
            <a:ext cx="464040" cy="3999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7A9BF648-C838-4878-AF80-927E676596B2}" type="slidenum">
              <a:rPr b="0" i="1" lang="en-GB" sz="12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1793600" y="0"/>
            <a:ext cx="3524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2"/>
          <p:cNvSpPr/>
          <p:nvPr/>
        </p:nvSpPr>
        <p:spPr>
          <a:xfrm>
            <a:off x="11844720" y="6249960"/>
            <a:ext cx="230040" cy="460080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3"/>
          <p:cNvSpPr/>
          <p:nvPr/>
        </p:nvSpPr>
        <p:spPr>
          <a:xfrm rot="5400000">
            <a:off x="8740440" y="3405960"/>
            <a:ext cx="6857640" cy="45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4"/>
          <p:cNvSpPr/>
          <p:nvPr/>
        </p:nvSpPr>
        <p:spPr>
          <a:xfrm rot="5400000">
            <a:off x="8694720" y="3405960"/>
            <a:ext cx="6857640" cy="45360"/>
          </a:xfrm>
          <a:prstGeom prst="rect">
            <a:avLst/>
          </a:prstGeom>
          <a:gradFill rotWithShape="0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5"/>
          <p:cNvSpPr/>
          <p:nvPr/>
        </p:nvSpPr>
        <p:spPr>
          <a:xfrm>
            <a:off x="431640" y="5530320"/>
            <a:ext cx="1103400" cy="968400"/>
          </a:xfrm>
          <a:custGeom>
            <a:avLst/>
            <a:gdLst/>
            <a:ah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6"/>
          <p:cNvSpPr/>
          <p:nvPr/>
        </p:nvSpPr>
        <p:spPr>
          <a:xfrm>
            <a:off x="9537120" y="1312920"/>
            <a:ext cx="1103400" cy="968400"/>
          </a:xfrm>
          <a:custGeom>
            <a:avLst/>
            <a:gdLst/>
            <a:ah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7"/>
          <p:cNvSpPr/>
          <p:nvPr/>
        </p:nvSpPr>
        <p:spPr>
          <a:xfrm>
            <a:off x="9684000" y="300240"/>
            <a:ext cx="1838160" cy="1613160"/>
          </a:xfrm>
          <a:custGeom>
            <a:avLst/>
            <a:gdLst/>
            <a:ah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8"/>
          <p:cNvSpPr/>
          <p:nvPr/>
        </p:nvSpPr>
        <p:spPr>
          <a:xfrm>
            <a:off x="1449720" y="5304240"/>
            <a:ext cx="514440" cy="451440"/>
          </a:xfrm>
          <a:custGeom>
            <a:avLst/>
            <a:gdLst/>
            <a:ah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9"/>
          <p:cNvSpPr/>
          <p:nvPr/>
        </p:nvSpPr>
        <p:spPr>
          <a:xfrm>
            <a:off x="11007720" y="354600"/>
            <a:ext cx="514440" cy="451440"/>
          </a:xfrm>
          <a:custGeom>
            <a:avLst/>
            <a:gdLst/>
            <a:ah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PlaceHolder 10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39640" cy="431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Corbel"/>
              </a:rPr>
              <a:t>Click to edit page title</a:t>
            </a:r>
            <a:endParaRPr b="0" lang="en-US" sz="32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32" name="PlaceHolder 11"/>
          <p:cNvSpPr>
            <a:spLocks noGrp="1"/>
          </p:cNvSpPr>
          <p:nvPr>
            <p:ph type="body"/>
          </p:nvPr>
        </p:nvSpPr>
        <p:spPr>
          <a:xfrm>
            <a:off x="431640" y="1008000"/>
            <a:ext cx="11339280" cy="359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Subtitle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33" name="PlaceHolder 12"/>
          <p:cNvSpPr>
            <a:spLocks noGrp="1"/>
          </p:cNvSpPr>
          <p:nvPr>
            <p:ph type="body"/>
          </p:nvPr>
        </p:nvSpPr>
        <p:spPr>
          <a:xfrm>
            <a:off x="432000" y="1515960"/>
            <a:ext cx="5471640" cy="359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404040"/>
                </a:solidFill>
                <a:latin typeface="Calibri Light"/>
              </a:rPr>
              <a:t>Click to edit Master text styles</a:t>
            </a:r>
            <a:endParaRPr b="0" lang="en-US" sz="24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34" name="PlaceHolder 13"/>
          <p:cNvSpPr>
            <a:spLocks noGrp="1"/>
          </p:cNvSpPr>
          <p:nvPr>
            <p:ph type="body"/>
          </p:nvPr>
        </p:nvSpPr>
        <p:spPr>
          <a:xfrm>
            <a:off x="432000" y="2023560"/>
            <a:ext cx="5471640" cy="4168080"/>
          </a:xfrm>
          <a:prstGeom prst="rect">
            <a:avLst/>
          </a:prstGeom>
        </p:spPr>
        <p:txBody>
          <a:bodyPr lIns="0" rIns="0" tIns="0" bIns="0"/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Calibri Light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Calibri Light"/>
            </a:endParaRPr>
          </a:p>
          <a:p>
            <a:pPr lvl="2" marL="80964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Calibri Light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alibri Light"/>
            </a:endParaRPr>
          </a:p>
          <a:p>
            <a:pPr lvl="3" marL="107640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Calibri Light"/>
              </a:rPr>
              <a:t>Fourth level</a:t>
            </a:r>
            <a:endParaRPr b="0" lang="en-US" sz="1400" spc="-1" strike="noStrike">
              <a:solidFill>
                <a:srgbClr val="404040"/>
              </a:solidFill>
              <a:latin typeface="Calibri Light"/>
            </a:endParaRPr>
          </a:p>
          <a:p>
            <a:pPr lvl="4" marL="134316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Calibri Light"/>
              </a:rPr>
              <a:t>Fifth level</a:t>
            </a:r>
            <a:endParaRPr b="0" lang="en-US" sz="14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35" name="PlaceHolder 14"/>
          <p:cNvSpPr>
            <a:spLocks noGrp="1"/>
          </p:cNvSpPr>
          <p:nvPr>
            <p:ph type="body"/>
          </p:nvPr>
        </p:nvSpPr>
        <p:spPr>
          <a:xfrm>
            <a:off x="6300000" y="1516320"/>
            <a:ext cx="5471640" cy="3585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404040"/>
                </a:solidFill>
                <a:latin typeface="Calibri Light"/>
              </a:rPr>
              <a:t>Click to edit Master text styles</a:t>
            </a:r>
            <a:endParaRPr b="0" lang="en-US" sz="24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36" name="PlaceHolder 15"/>
          <p:cNvSpPr>
            <a:spLocks noGrp="1"/>
          </p:cNvSpPr>
          <p:nvPr>
            <p:ph type="body"/>
          </p:nvPr>
        </p:nvSpPr>
        <p:spPr>
          <a:xfrm>
            <a:off x="6300000" y="2020320"/>
            <a:ext cx="5471640" cy="4170600"/>
          </a:xfrm>
          <a:prstGeom prst="rect">
            <a:avLst/>
          </a:prstGeom>
        </p:spPr>
        <p:txBody>
          <a:bodyPr lIns="0" rIns="0" tIns="0" bIns="0"/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Calibri Light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Calibri Light"/>
            </a:endParaRPr>
          </a:p>
          <a:p>
            <a:pPr lvl="2" marL="80964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Calibri Light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alibri Light"/>
            </a:endParaRPr>
          </a:p>
          <a:p>
            <a:pPr lvl="3" marL="107640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Calibri Light"/>
              </a:rPr>
              <a:t>Fourth level</a:t>
            </a:r>
            <a:endParaRPr b="0" lang="en-US" sz="1400" spc="-1" strike="noStrike">
              <a:solidFill>
                <a:srgbClr val="404040"/>
              </a:solidFill>
              <a:latin typeface="Calibri Light"/>
            </a:endParaRPr>
          </a:p>
          <a:p>
            <a:pPr lvl="4" marL="134316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Calibri Light"/>
              </a:rPr>
              <a:t>Fifth level</a:t>
            </a:r>
            <a:endParaRPr b="0" lang="en-US" sz="14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37" name="PlaceHolder 16"/>
          <p:cNvSpPr>
            <a:spLocks noGrp="1"/>
          </p:cNvSpPr>
          <p:nvPr>
            <p:ph type="ftr"/>
          </p:nvPr>
        </p:nvSpPr>
        <p:spPr>
          <a:xfrm>
            <a:off x="432000" y="6361560"/>
            <a:ext cx="5484600" cy="2012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404040"/>
                </a:solidFill>
                <a:latin typeface="Calibri Light"/>
              </a:rPr>
              <a:t>Add a footer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238" name="PlaceHolder 17"/>
          <p:cNvSpPr>
            <a:spLocks noGrp="1"/>
          </p:cNvSpPr>
          <p:nvPr>
            <p:ph type="sldNum"/>
          </p:nvPr>
        </p:nvSpPr>
        <p:spPr>
          <a:xfrm>
            <a:off x="11727720" y="6277320"/>
            <a:ext cx="464040" cy="3999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075DD3C4-33CE-40B4-82A3-AE4989A58EBB}" type="slidenum">
              <a:rPr b="0" i="1" lang="en-GB" sz="12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11793600" y="0"/>
            <a:ext cx="3524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2"/>
          <p:cNvSpPr/>
          <p:nvPr/>
        </p:nvSpPr>
        <p:spPr>
          <a:xfrm>
            <a:off x="11844720" y="6249960"/>
            <a:ext cx="230040" cy="460080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3"/>
          <p:cNvSpPr/>
          <p:nvPr/>
        </p:nvSpPr>
        <p:spPr>
          <a:xfrm rot="5400000">
            <a:off x="8740440" y="3405960"/>
            <a:ext cx="6857640" cy="45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4"/>
          <p:cNvSpPr/>
          <p:nvPr/>
        </p:nvSpPr>
        <p:spPr>
          <a:xfrm rot="5400000">
            <a:off x="8694720" y="3405960"/>
            <a:ext cx="6857640" cy="45360"/>
          </a:xfrm>
          <a:prstGeom prst="rect">
            <a:avLst/>
          </a:prstGeom>
          <a:gradFill rotWithShape="0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PlaceHolder 5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39640" cy="431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Corbel"/>
              </a:rPr>
              <a:t>Click to edit page title</a:t>
            </a:r>
            <a:endParaRPr b="0" lang="en-US" sz="32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80" name="PlaceHolder 6"/>
          <p:cNvSpPr>
            <a:spLocks noGrp="1"/>
          </p:cNvSpPr>
          <p:nvPr>
            <p:ph type="body"/>
          </p:nvPr>
        </p:nvSpPr>
        <p:spPr>
          <a:xfrm>
            <a:off x="431640" y="1008000"/>
            <a:ext cx="11339280" cy="359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Subtitle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81" name="PlaceHolder 7"/>
          <p:cNvSpPr>
            <a:spLocks noGrp="1"/>
          </p:cNvSpPr>
          <p:nvPr>
            <p:ph type="body"/>
          </p:nvPr>
        </p:nvSpPr>
        <p:spPr>
          <a:xfrm>
            <a:off x="432000" y="1512000"/>
            <a:ext cx="3599640" cy="4678920"/>
          </a:xfrm>
          <a:prstGeom prst="rect">
            <a:avLst/>
          </a:prstGeom>
        </p:spPr>
        <p:txBody>
          <a:bodyPr lIns="0" rIns="0" tIns="0" bIns="0"/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Calibri Light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Calibri Light"/>
            </a:endParaRPr>
          </a:p>
          <a:p>
            <a:pPr lvl="2" marL="80964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Calibri Light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alibri Light"/>
            </a:endParaRPr>
          </a:p>
          <a:p>
            <a:pPr lvl="3" marL="107640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Calibri Light"/>
              </a:rPr>
              <a:t>Fourth level</a:t>
            </a:r>
            <a:endParaRPr b="0" lang="en-US" sz="1400" spc="-1" strike="noStrike">
              <a:solidFill>
                <a:srgbClr val="404040"/>
              </a:solidFill>
              <a:latin typeface="Calibri Light"/>
            </a:endParaRPr>
          </a:p>
          <a:p>
            <a:pPr lvl="4" marL="134316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Calibri Light"/>
              </a:rPr>
              <a:t>Fifth level</a:t>
            </a:r>
            <a:endParaRPr b="0" lang="en-US" sz="14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82" name="PlaceHolder 8"/>
          <p:cNvSpPr>
            <a:spLocks noGrp="1"/>
          </p:cNvSpPr>
          <p:nvPr>
            <p:ph type="ftr"/>
          </p:nvPr>
        </p:nvSpPr>
        <p:spPr>
          <a:xfrm>
            <a:off x="432000" y="6361560"/>
            <a:ext cx="5484600" cy="2012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404040"/>
                </a:solidFill>
                <a:latin typeface="Calibri Light"/>
              </a:rPr>
              <a:t>Add a footer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283" name="PlaceHolder 9"/>
          <p:cNvSpPr>
            <a:spLocks noGrp="1"/>
          </p:cNvSpPr>
          <p:nvPr>
            <p:ph type="sldNum"/>
          </p:nvPr>
        </p:nvSpPr>
        <p:spPr>
          <a:xfrm>
            <a:off x="11727720" y="6277320"/>
            <a:ext cx="464040" cy="3999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9A09E053-FE5E-4AD7-B496-925B184D0EFE}" type="slidenum">
              <a:rPr b="0" i="1" lang="en-GB" sz="12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84" name="PlaceHolder 10"/>
          <p:cNvSpPr>
            <a:spLocks noGrp="1"/>
          </p:cNvSpPr>
          <p:nvPr>
            <p:ph type="body"/>
          </p:nvPr>
        </p:nvSpPr>
        <p:spPr>
          <a:xfrm>
            <a:off x="4302000" y="1512000"/>
            <a:ext cx="3599640" cy="4678920"/>
          </a:xfrm>
          <a:prstGeom prst="rect">
            <a:avLst/>
          </a:prstGeom>
        </p:spPr>
        <p:txBody>
          <a:bodyPr lIns="0" rIns="0" tIns="0" bIns="0"/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Calibri Light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Calibri Light"/>
            </a:endParaRPr>
          </a:p>
          <a:p>
            <a:pPr lvl="2" marL="80964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Calibri Light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alibri Light"/>
            </a:endParaRPr>
          </a:p>
          <a:p>
            <a:pPr lvl="3" marL="107640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Calibri Light"/>
              </a:rPr>
              <a:t>Fourth level</a:t>
            </a:r>
            <a:endParaRPr b="0" lang="en-US" sz="1400" spc="-1" strike="noStrike">
              <a:solidFill>
                <a:srgbClr val="404040"/>
              </a:solidFill>
              <a:latin typeface="Calibri Light"/>
            </a:endParaRPr>
          </a:p>
          <a:p>
            <a:pPr lvl="4" marL="134316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Calibri Light"/>
              </a:rPr>
              <a:t>Fifth level</a:t>
            </a:r>
            <a:endParaRPr b="0" lang="en-US" sz="14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85" name="PlaceHolder 11"/>
          <p:cNvSpPr>
            <a:spLocks noGrp="1"/>
          </p:cNvSpPr>
          <p:nvPr>
            <p:ph type="body"/>
          </p:nvPr>
        </p:nvSpPr>
        <p:spPr>
          <a:xfrm>
            <a:off x="8172000" y="1512000"/>
            <a:ext cx="3599640" cy="4678920"/>
          </a:xfrm>
          <a:prstGeom prst="rect">
            <a:avLst/>
          </a:prstGeom>
        </p:spPr>
        <p:txBody>
          <a:bodyPr lIns="0" rIns="0" tIns="0" bIns="0"/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Calibri Light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Calibri Light"/>
            </a:endParaRPr>
          </a:p>
          <a:p>
            <a:pPr lvl="2" marL="80964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Calibri Light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alibri Light"/>
            </a:endParaRPr>
          </a:p>
          <a:p>
            <a:pPr lvl="3" marL="107640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Calibri Light"/>
              </a:rPr>
              <a:t>Fourth level</a:t>
            </a:r>
            <a:endParaRPr b="0" lang="en-US" sz="1400" spc="-1" strike="noStrike">
              <a:solidFill>
                <a:srgbClr val="404040"/>
              </a:solidFill>
              <a:latin typeface="Calibri Light"/>
            </a:endParaRPr>
          </a:p>
          <a:p>
            <a:pPr lvl="4" marL="134316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Calibri Light"/>
              </a:rPr>
              <a:t>Fifth level</a:t>
            </a:r>
            <a:endParaRPr b="0" lang="en-US" sz="14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11793600" y="0"/>
            <a:ext cx="3524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2"/>
          <p:cNvSpPr/>
          <p:nvPr/>
        </p:nvSpPr>
        <p:spPr>
          <a:xfrm>
            <a:off x="11844720" y="6249960"/>
            <a:ext cx="230040" cy="460080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3"/>
          <p:cNvSpPr/>
          <p:nvPr/>
        </p:nvSpPr>
        <p:spPr>
          <a:xfrm rot="5400000">
            <a:off x="8740440" y="3405960"/>
            <a:ext cx="6857640" cy="45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4"/>
          <p:cNvSpPr/>
          <p:nvPr/>
        </p:nvSpPr>
        <p:spPr>
          <a:xfrm rot="5400000">
            <a:off x="8694720" y="3405960"/>
            <a:ext cx="6857640" cy="45360"/>
          </a:xfrm>
          <a:prstGeom prst="rect">
            <a:avLst/>
          </a:prstGeom>
          <a:gradFill rotWithShape="0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PlaceHolder 5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7760" cy="431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Corbel"/>
              </a:rPr>
              <a:t>Click to edit page title</a:t>
            </a:r>
            <a:endParaRPr b="0" lang="en-US" sz="32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27" name="PlaceHolder 6"/>
          <p:cNvSpPr>
            <a:spLocks noGrp="1"/>
          </p:cNvSpPr>
          <p:nvPr>
            <p:ph type="body"/>
          </p:nvPr>
        </p:nvSpPr>
        <p:spPr>
          <a:xfrm>
            <a:off x="431640" y="1008000"/>
            <a:ext cx="11339280" cy="359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Subtitle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28" name="PlaceHolder 7"/>
          <p:cNvSpPr>
            <a:spLocks noGrp="1"/>
          </p:cNvSpPr>
          <p:nvPr>
            <p:ph type="sldNum"/>
          </p:nvPr>
        </p:nvSpPr>
        <p:spPr>
          <a:xfrm>
            <a:off x="11727720" y="6277320"/>
            <a:ext cx="464040" cy="3999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08E57CDA-9DA3-456B-B268-C67660E343BB}" type="slidenum">
              <a:rPr b="0" i="1" lang="en-GB" sz="12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29" name="PlaceHolder 8"/>
          <p:cNvSpPr>
            <a:spLocks noGrp="1"/>
          </p:cNvSpPr>
          <p:nvPr>
            <p:ph type="ftr"/>
          </p:nvPr>
        </p:nvSpPr>
        <p:spPr>
          <a:xfrm>
            <a:off x="432000" y="6361560"/>
            <a:ext cx="5484600" cy="2012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404040"/>
                </a:solidFill>
                <a:latin typeface="Calibri Light"/>
              </a:rPr>
              <a:t>Add a footer</a:t>
            </a:r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11793600" y="0"/>
            <a:ext cx="3524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ustomShape 2"/>
          <p:cNvSpPr/>
          <p:nvPr/>
        </p:nvSpPr>
        <p:spPr>
          <a:xfrm>
            <a:off x="11844720" y="6249960"/>
            <a:ext cx="230040" cy="460080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CustomShape 3"/>
          <p:cNvSpPr/>
          <p:nvPr/>
        </p:nvSpPr>
        <p:spPr>
          <a:xfrm rot="5400000">
            <a:off x="8740440" y="3405960"/>
            <a:ext cx="6857640" cy="45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CustomShape 4"/>
          <p:cNvSpPr/>
          <p:nvPr/>
        </p:nvSpPr>
        <p:spPr>
          <a:xfrm rot="5400000">
            <a:off x="8694720" y="3405960"/>
            <a:ext cx="6857640" cy="45360"/>
          </a:xfrm>
          <a:prstGeom prst="rect">
            <a:avLst/>
          </a:prstGeom>
          <a:gradFill rotWithShape="0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1770920" cy="61909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</a:rPr>
              <a:t>Insert or Drag &amp; Drop your photo</a:t>
            </a:r>
            <a:endParaRPr b="0" lang="en-US" sz="12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71" name="PlaceHolder 6"/>
          <p:cNvSpPr>
            <a:spLocks noGrp="1"/>
          </p:cNvSpPr>
          <p:nvPr>
            <p:ph type="ftr"/>
          </p:nvPr>
        </p:nvSpPr>
        <p:spPr>
          <a:xfrm>
            <a:off x="432000" y="6361560"/>
            <a:ext cx="5484600" cy="2012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404040"/>
                </a:solidFill>
                <a:latin typeface="Calibri Light"/>
              </a:rPr>
              <a:t>Add a footer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372" name="PlaceHolder 7"/>
          <p:cNvSpPr>
            <a:spLocks noGrp="1"/>
          </p:cNvSpPr>
          <p:nvPr>
            <p:ph type="sldNum"/>
          </p:nvPr>
        </p:nvSpPr>
        <p:spPr>
          <a:xfrm>
            <a:off x="11727720" y="6277320"/>
            <a:ext cx="464040" cy="3999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3BBC6588-97FF-46A2-A4C8-CB8BBB149AE5}" type="slidenum">
              <a:rPr b="0" i="1" lang="en-GB" sz="12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73" name="PlaceHolder 8"/>
          <p:cNvSpPr>
            <a:spLocks noGrp="1"/>
          </p:cNvSpPr>
          <p:nvPr>
            <p:ph type="title"/>
          </p:nvPr>
        </p:nvSpPr>
        <p:spPr>
          <a:xfrm>
            <a:off x="420840" y="5066280"/>
            <a:ext cx="4459320" cy="538920"/>
          </a:xfrm>
          <a:prstGeom prst="rect">
            <a:avLst/>
          </a:prstGeom>
        </p:spPr>
        <p:txBody>
          <a:bodyPr lIns="180000" rIns="180000" tIns="10800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2f2f2"/>
                </a:solidFill>
                <a:latin typeface="Calibri Light"/>
              </a:rPr>
              <a:t>Enter your caption</a:t>
            </a:r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jpe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slideLayout" Target="../slideLayouts/slideLayout10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7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8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9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Picture Placeholder 6" descr=""/>
          <p:cNvPicPr/>
          <p:nvPr/>
        </p:nvPicPr>
        <p:blipFill>
          <a:blip r:embed="rId1"/>
          <a:stretch/>
        </p:blipFill>
        <p:spPr>
          <a:xfrm>
            <a:off x="0" y="0"/>
            <a:ext cx="10654920" cy="6857640"/>
          </a:xfrm>
          <a:prstGeom prst="rect">
            <a:avLst/>
          </a:prstGeom>
          <a:ln>
            <a:noFill/>
          </a:ln>
        </p:spPr>
      </p:pic>
      <p:sp>
        <p:nvSpPr>
          <p:cNvPr id="459" name="CustomShape 1"/>
          <p:cNvSpPr/>
          <p:nvPr/>
        </p:nvSpPr>
        <p:spPr>
          <a:xfrm flipH="1">
            <a:off x="-720" y="3914640"/>
            <a:ext cx="1481400" cy="2199960"/>
          </a:xfrm>
          <a:custGeom>
            <a:avLst/>
            <a:gdLst/>
            <a:ahLst/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0800000"/>
          </a:gradFill>
          <a:ln w="324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TextShape 2"/>
          <p:cNvSpPr txBox="1"/>
          <p:nvPr/>
        </p:nvSpPr>
        <p:spPr>
          <a:xfrm>
            <a:off x="804240" y="3114720"/>
            <a:ext cx="5747760" cy="2514240"/>
          </a:xfrm>
          <a:prstGeom prst="rect">
            <a:avLst/>
          </a:prstGeom>
          <a:gradFill rotWithShape="0">
            <a:gsLst>
              <a:gs pos="0">
                <a:srgbClr val="404040"/>
              </a:gs>
              <a:gs pos="100000">
                <a:srgbClr val="0d0d0d"/>
              </a:gs>
            </a:gsLst>
            <a:lin ang="10800000"/>
          </a:gradFill>
          <a:ln>
            <a:solidFill>
              <a:srgbClr val="808080"/>
            </a:solidFill>
          </a:ln>
        </p:spPr>
        <p:txBody>
          <a:bodyPr lIns="180000" rIns="180000" tIns="288000" bIns="180000"/>
          <a:p>
            <a:pPr>
              <a:lnSpc>
                <a:spcPts val="4000"/>
              </a:lnSpc>
            </a:pP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Intro to FakeXrmEasy</a:t>
            </a:r>
            <a:endParaRPr b="0" lang="en-US" sz="50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61" name="TextShape 3"/>
          <p:cNvSpPr txBox="1"/>
          <p:nvPr/>
        </p:nvSpPr>
        <p:spPr>
          <a:xfrm>
            <a:off x="1008000" y="4624560"/>
            <a:ext cx="4122720" cy="69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100" spc="-1" strike="noStrike">
                <a:solidFill>
                  <a:srgbClr val="f2f2f2"/>
                </a:solidFill>
                <a:latin typeface="Calibri Light"/>
              </a:rPr>
              <a:t>Overview of Test Driven Development of CDS (Common Data Service)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462" name="CustomShape 4"/>
          <p:cNvSpPr/>
          <p:nvPr/>
        </p:nvSpPr>
        <p:spPr>
          <a:xfrm flipH="1" rot="10800000">
            <a:off x="1477080" y="6054120"/>
            <a:ext cx="475920" cy="42444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24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3" name="Picture 1" descr=""/>
          <p:cNvPicPr/>
          <p:nvPr/>
        </p:nvPicPr>
        <p:blipFill>
          <a:blip r:embed="rId2"/>
          <a:stretch/>
        </p:blipFill>
        <p:spPr>
          <a:xfrm>
            <a:off x="10085760" y="6188760"/>
            <a:ext cx="2052000" cy="54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extShape 1"/>
          <p:cNvSpPr txBox="1"/>
          <p:nvPr/>
        </p:nvSpPr>
        <p:spPr>
          <a:xfrm>
            <a:off x="432000" y="432000"/>
            <a:ext cx="6217560" cy="43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404040"/>
                </a:solidFill>
                <a:latin typeface="Corbel"/>
              </a:rPr>
              <a:t>Your feedback matters…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5363280" y="4974840"/>
            <a:ext cx="1838160" cy="1613160"/>
          </a:xfrm>
          <a:custGeom>
            <a:avLst/>
            <a:gdLst/>
            <a:ah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3"/>
          <p:cNvSpPr/>
          <p:nvPr/>
        </p:nvSpPr>
        <p:spPr>
          <a:xfrm>
            <a:off x="6649920" y="4752360"/>
            <a:ext cx="1103400" cy="968400"/>
          </a:xfrm>
          <a:custGeom>
            <a:avLst/>
            <a:gdLst/>
            <a:ah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19" name="Picture 3" descr=""/>
          <p:cNvPicPr/>
          <p:nvPr/>
        </p:nvPicPr>
        <p:blipFill>
          <a:blip r:embed="rId1"/>
          <a:stretch/>
        </p:blipFill>
        <p:spPr>
          <a:xfrm>
            <a:off x="10085760" y="6188760"/>
            <a:ext cx="2052000" cy="545400"/>
          </a:xfrm>
          <a:prstGeom prst="rect">
            <a:avLst/>
          </a:prstGeom>
          <a:ln>
            <a:noFill/>
          </a:ln>
        </p:spPr>
      </p:pic>
      <p:pic>
        <p:nvPicPr>
          <p:cNvPr id="520" name="Picture Placeholder 24" descr=""/>
          <p:cNvPicPr/>
          <p:nvPr/>
        </p:nvPicPr>
        <p:blipFill>
          <a:blip r:embed="rId2"/>
          <a:srcRect l="2150" t="0" r="2150" b="0"/>
          <a:stretch/>
        </p:blipFill>
        <p:spPr>
          <a:xfrm>
            <a:off x="7566840" y="1906560"/>
            <a:ext cx="3439440" cy="3594240"/>
          </a:xfrm>
          <a:prstGeom prst="rect">
            <a:avLst/>
          </a:prstGeom>
          <a:ln>
            <a:noFill/>
          </a:ln>
        </p:spPr>
      </p:pic>
      <p:pic>
        <p:nvPicPr>
          <p:cNvPr id="521" name="Content Placeholder 22" descr=""/>
          <p:cNvPicPr/>
          <p:nvPr/>
        </p:nvPicPr>
        <p:blipFill>
          <a:blip r:embed="rId3"/>
          <a:stretch/>
        </p:blipFill>
        <p:spPr>
          <a:xfrm>
            <a:off x="431640" y="1726560"/>
            <a:ext cx="5471640" cy="4103640"/>
          </a:xfrm>
          <a:prstGeom prst="rect">
            <a:avLst/>
          </a:prstGeom>
          <a:ln>
            <a:noFill/>
          </a:ln>
        </p:spPr>
      </p:pic>
      <p:sp>
        <p:nvSpPr>
          <p:cNvPr id="522" name="TextShape 4"/>
          <p:cNvSpPr txBox="1"/>
          <p:nvPr/>
        </p:nvSpPr>
        <p:spPr>
          <a:xfrm>
            <a:off x="7469280" y="1137240"/>
            <a:ext cx="4227120" cy="3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404040"/>
                </a:solidFill>
                <a:latin typeface="Calibri Light"/>
              </a:rPr>
              <a:t>https://bit.ly/35YthEQ</a:t>
            </a:r>
            <a:endParaRPr b="0" lang="en-US" sz="32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Picture Placeholder 11" descr=""/>
          <p:cNvPicPr/>
          <p:nvPr/>
        </p:nvPicPr>
        <p:blipFill>
          <a:blip r:embed="rId1"/>
          <a:stretch/>
        </p:blipFill>
        <p:spPr>
          <a:xfrm>
            <a:off x="0" y="0"/>
            <a:ext cx="10654920" cy="6857640"/>
          </a:xfrm>
          <a:prstGeom prst="rect">
            <a:avLst/>
          </a:prstGeom>
          <a:ln>
            <a:noFill/>
          </a:ln>
        </p:spPr>
      </p:pic>
      <p:sp>
        <p:nvSpPr>
          <p:cNvPr id="524" name="CustomShape 1"/>
          <p:cNvSpPr/>
          <p:nvPr/>
        </p:nvSpPr>
        <p:spPr>
          <a:xfrm>
            <a:off x="11354400" y="3842280"/>
            <a:ext cx="846720" cy="2199960"/>
          </a:xfrm>
          <a:custGeom>
            <a:avLst/>
            <a:gdLst/>
            <a:ahLst/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/>
          </a:gradFill>
          <a:ln w="324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2"/>
          <p:cNvSpPr/>
          <p:nvPr/>
        </p:nvSpPr>
        <p:spPr>
          <a:xfrm rot="10800000">
            <a:off x="11835360" y="5981760"/>
            <a:ext cx="475920" cy="42444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24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CustomShape 3"/>
          <p:cNvSpPr/>
          <p:nvPr/>
        </p:nvSpPr>
        <p:spPr>
          <a:xfrm>
            <a:off x="4257360" y="2355120"/>
            <a:ext cx="1838160" cy="1613160"/>
          </a:xfrm>
          <a:custGeom>
            <a:avLst/>
            <a:gdLst/>
            <a:ah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4"/>
          <p:cNvSpPr/>
          <p:nvPr/>
        </p:nvSpPr>
        <p:spPr>
          <a:xfrm>
            <a:off x="6490800" y="1236240"/>
            <a:ext cx="1838160" cy="1613160"/>
          </a:xfrm>
          <a:custGeom>
            <a:avLst/>
            <a:gdLst/>
            <a:ah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360">
            <a:solidFill>
              <a:schemeClr val="bg1">
                <a:lumMod val="9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TextShape 5"/>
          <p:cNvSpPr txBox="1"/>
          <p:nvPr/>
        </p:nvSpPr>
        <p:spPr>
          <a:xfrm>
            <a:off x="7425360" y="2834640"/>
            <a:ext cx="4459320" cy="2720160"/>
          </a:xfrm>
          <a:prstGeom prst="rect">
            <a:avLst/>
          </a:prstGeom>
          <a:gradFill rotWithShape="0">
            <a:gsLst>
              <a:gs pos="0">
                <a:srgbClr val="404040"/>
              </a:gs>
              <a:gs pos="100000">
                <a:srgbClr val="0d0d0d"/>
              </a:gs>
            </a:gsLst>
            <a:lin ang="10800000"/>
          </a:gradFill>
          <a:ln>
            <a:solidFill>
              <a:srgbClr val="808080"/>
            </a:solidFill>
          </a:ln>
        </p:spPr>
        <p:txBody>
          <a:bodyPr lIns="180000" rIns="180000" tIns="288000" bIns="180000"/>
          <a:p>
            <a:pPr>
              <a:lnSpc>
                <a:spcPts val="4000"/>
              </a:lnSpc>
            </a:pP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Thank You</a:t>
            </a:r>
            <a:endParaRPr b="0" lang="en-US" sz="5000" spc="-1" strike="noStrike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529" name="Graphic 7" descr=""/>
          <p:cNvPicPr/>
          <p:nvPr/>
        </p:nvPicPr>
        <p:blipFill>
          <a:blip r:embed="rId2"/>
          <a:stretch/>
        </p:blipFill>
        <p:spPr>
          <a:xfrm>
            <a:off x="7678440" y="3859200"/>
            <a:ext cx="218520" cy="218520"/>
          </a:xfrm>
          <a:prstGeom prst="rect">
            <a:avLst/>
          </a:prstGeom>
          <a:ln>
            <a:noFill/>
          </a:ln>
        </p:spPr>
      </p:pic>
      <p:sp>
        <p:nvSpPr>
          <p:cNvPr id="530" name="TextShape 6"/>
          <p:cNvSpPr txBox="1"/>
          <p:nvPr/>
        </p:nvSpPr>
        <p:spPr>
          <a:xfrm>
            <a:off x="8034840" y="3859200"/>
            <a:ext cx="3521160" cy="28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2f2f2"/>
                </a:solidFill>
                <a:latin typeface="Calibri Light"/>
              </a:rPr>
              <a:t>Jordi Montaña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pic>
        <p:nvPicPr>
          <p:cNvPr id="531" name="Graphic 8" descr=""/>
          <p:cNvPicPr/>
          <p:nvPr/>
        </p:nvPicPr>
        <p:blipFill>
          <a:blip r:embed="rId3"/>
          <a:stretch/>
        </p:blipFill>
        <p:spPr>
          <a:xfrm>
            <a:off x="7678440" y="4354560"/>
            <a:ext cx="218520" cy="218520"/>
          </a:xfrm>
          <a:prstGeom prst="rect">
            <a:avLst/>
          </a:prstGeom>
          <a:ln>
            <a:noFill/>
          </a:ln>
        </p:spPr>
      </p:pic>
      <p:sp>
        <p:nvSpPr>
          <p:cNvPr id="532" name="TextShape 7"/>
          <p:cNvSpPr txBox="1"/>
          <p:nvPr/>
        </p:nvSpPr>
        <p:spPr>
          <a:xfrm>
            <a:off x="8034840" y="4320000"/>
            <a:ext cx="3521160" cy="28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2f2f2"/>
                </a:solidFill>
                <a:latin typeface="Calibri Light"/>
              </a:rPr>
              <a:t>jordi@dynamicsvalue.com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pic>
        <p:nvPicPr>
          <p:cNvPr id="533" name="Graphic 10" descr=""/>
          <p:cNvPicPr/>
          <p:nvPr/>
        </p:nvPicPr>
        <p:blipFill>
          <a:blip r:embed="rId4"/>
          <a:stretch/>
        </p:blipFill>
        <p:spPr>
          <a:xfrm>
            <a:off x="7661520" y="4681080"/>
            <a:ext cx="244440" cy="244440"/>
          </a:xfrm>
          <a:prstGeom prst="rect">
            <a:avLst/>
          </a:prstGeom>
          <a:ln>
            <a:noFill/>
          </a:ln>
        </p:spPr>
      </p:pic>
      <p:sp>
        <p:nvSpPr>
          <p:cNvPr id="534" name="TextShape 8"/>
          <p:cNvSpPr txBox="1"/>
          <p:nvPr/>
        </p:nvSpPr>
        <p:spPr>
          <a:xfrm>
            <a:off x="8034840" y="4654800"/>
            <a:ext cx="3521160" cy="28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2f2f2"/>
                </a:solidFill>
                <a:latin typeface="Calibri Light"/>
                <a:ea typeface="Noto Sans CJK SC"/>
              </a:rPr>
              <a:t>https://</a:t>
            </a:r>
            <a:r>
              <a:rPr b="0" lang="en-US" sz="1800" spc="-1" strike="noStrike">
                <a:solidFill>
                  <a:srgbClr val="f2f2f2"/>
                </a:solidFill>
                <a:latin typeface="Calibri Light"/>
              </a:rPr>
              <a:t>dynamicsvalue.com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pic>
        <p:nvPicPr>
          <p:cNvPr id="535" name="Picture 1" descr=""/>
          <p:cNvPicPr/>
          <p:nvPr/>
        </p:nvPicPr>
        <p:blipFill>
          <a:blip r:embed="rId5"/>
          <a:stretch/>
        </p:blipFill>
        <p:spPr>
          <a:xfrm>
            <a:off x="10085760" y="6188760"/>
            <a:ext cx="2052000" cy="54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Picture Placeholder 7" descr=""/>
          <p:cNvPicPr/>
          <p:nvPr/>
        </p:nvPicPr>
        <p:blipFill>
          <a:blip r:embed="rId1"/>
          <a:stretch/>
        </p:blipFill>
        <p:spPr>
          <a:xfrm>
            <a:off x="0" y="418320"/>
            <a:ext cx="8687160" cy="6439320"/>
          </a:xfrm>
          <a:prstGeom prst="rect">
            <a:avLst/>
          </a:prstGeom>
          <a:ln>
            <a:noFill/>
          </a:ln>
        </p:spPr>
      </p:pic>
      <p:sp>
        <p:nvSpPr>
          <p:cNvPr id="465" name="CustomShape 1"/>
          <p:cNvSpPr/>
          <p:nvPr/>
        </p:nvSpPr>
        <p:spPr>
          <a:xfrm>
            <a:off x="11387160" y="2928960"/>
            <a:ext cx="804600" cy="3139920"/>
          </a:xfrm>
          <a:custGeom>
            <a:avLst/>
            <a:gdLst/>
            <a:ahLst/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/>
          </a:gradFill>
          <a:ln w="324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2"/>
          <p:cNvSpPr/>
          <p:nvPr/>
        </p:nvSpPr>
        <p:spPr>
          <a:xfrm rot="10800000">
            <a:off x="11841840" y="5973120"/>
            <a:ext cx="449640" cy="42444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24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TextShape 3"/>
          <p:cNvSpPr txBox="1"/>
          <p:nvPr/>
        </p:nvSpPr>
        <p:spPr>
          <a:xfrm>
            <a:off x="7425360" y="2408040"/>
            <a:ext cx="4459320" cy="3146400"/>
          </a:xfrm>
          <a:prstGeom prst="rect">
            <a:avLst/>
          </a:prstGeom>
          <a:gradFill rotWithShape="0">
            <a:gsLst>
              <a:gs pos="0">
                <a:srgbClr val="404040"/>
              </a:gs>
              <a:gs pos="100000">
                <a:srgbClr val="0d0d0d"/>
              </a:gs>
            </a:gsLst>
            <a:lin ang="10800000"/>
          </a:gradFill>
          <a:ln>
            <a:solidFill>
              <a:srgbClr val="808080"/>
            </a:solidFill>
          </a:ln>
        </p:spPr>
        <p:txBody>
          <a:bodyPr lIns="180000" rIns="180000" tIns="288000" bIns="180000"/>
          <a:p>
            <a:pPr>
              <a:lnSpc>
                <a:spcPts val="4000"/>
              </a:lnSpc>
            </a:pP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Section Divider Option 1</a:t>
            </a:r>
            <a:endParaRPr b="0" lang="en-US" sz="50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68" name="TextShape 4"/>
          <p:cNvSpPr txBox="1"/>
          <p:nvPr/>
        </p:nvSpPr>
        <p:spPr>
          <a:xfrm>
            <a:off x="7607160" y="4386960"/>
            <a:ext cx="4000320" cy="99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100" spc="-1" strike="noStrike">
                <a:solidFill>
                  <a:srgbClr val="f2f2f2"/>
                </a:solidFill>
                <a:latin typeface="Calibri Light"/>
              </a:rPr>
              <a:t>Lorem ipsum dolor sit amet, consectetur adipiscing elit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469" name="CustomShape 5"/>
          <p:cNvSpPr/>
          <p:nvPr/>
        </p:nvSpPr>
        <p:spPr>
          <a:xfrm>
            <a:off x="456480" y="5118840"/>
            <a:ext cx="750600" cy="658800"/>
          </a:xfrm>
          <a:custGeom>
            <a:avLst/>
            <a:gdLst/>
            <a:ah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6"/>
          <p:cNvSpPr/>
          <p:nvPr/>
        </p:nvSpPr>
        <p:spPr>
          <a:xfrm>
            <a:off x="3417840" y="1050840"/>
            <a:ext cx="1838160" cy="1613160"/>
          </a:xfrm>
          <a:custGeom>
            <a:avLst/>
            <a:gdLst/>
            <a:ah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360">
            <a:solidFill>
              <a:schemeClr val="tx1">
                <a:lumMod val="75000"/>
                <a:lumOff val="2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71" name="Picture 1" descr=""/>
          <p:cNvPicPr/>
          <p:nvPr/>
        </p:nvPicPr>
        <p:blipFill>
          <a:blip r:embed="rId2"/>
          <a:stretch/>
        </p:blipFill>
        <p:spPr>
          <a:xfrm>
            <a:off x="10085760" y="6188760"/>
            <a:ext cx="2052000" cy="54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Picture Placeholder 12" descr=""/>
          <p:cNvPicPr/>
          <p:nvPr/>
        </p:nvPicPr>
        <p:blipFill>
          <a:blip r:embed="rId1"/>
          <a:stretch/>
        </p:blipFill>
        <p:spPr>
          <a:xfrm>
            <a:off x="0" y="0"/>
            <a:ext cx="11794680" cy="6857640"/>
          </a:xfrm>
          <a:prstGeom prst="rect">
            <a:avLst/>
          </a:prstGeom>
          <a:ln>
            <a:noFill/>
          </a:ln>
        </p:spPr>
      </p:pic>
      <p:sp>
        <p:nvSpPr>
          <p:cNvPr id="473" name="CustomShape 1"/>
          <p:cNvSpPr/>
          <p:nvPr/>
        </p:nvSpPr>
        <p:spPr>
          <a:xfrm>
            <a:off x="8713080" y="2049120"/>
            <a:ext cx="1838160" cy="1613160"/>
          </a:xfrm>
          <a:custGeom>
            <a:avLst/>
            <a:gdLst/>
            <a:ah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360">
            <a:solidFill>
              <a:schemeClr val="bg1">
                <a:lumMod val="9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2"/>
          <p:cNvSpPr/>
          <p:nvPr/>
        </p:nvSpPr>
        <p:spPr>
          <a:xfrm flipH="1">
            <a:off x="1896480" y="2364840"/>
            <a:ext cx="2494440" cy="3139560"/>
          </a:xfrm>
          <a:custGeom>
            <a:avLst/>
            <a:gdLst/>
            <a:ahLst/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0800000"/>
          </a:gradFill>
          <a:ln w="324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3"/>
          <p:cNvSpPr/>
          <p:nvPr/>
        </p:nvSpPr>
        <p:spPr>
          <a:xfrm flipH="1" rot="10800000">
            <a:off x="4392000" y="5387400"/>
            <a:ext cx="475920" cy="42444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24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TextShape 4"/>
          <p:cNvSpPr txBox="1"/>
          <p:nvPr/>
        </p:nvSpPr>
        <p:spPr>
          <a:xfrm>
            <a:off x="3866040" y="1816560"/>
            <a:ext cx="4459320" cy="3146400"/>
          </a:xfrm>
          <a:prstGeom prst="rect">
            <a:avLst/>
          </a:prstGeom>
          <a:gradFill rotWithShape="0">
            <a:gsLst>
              <a:gs pos="0">
                <a:srgbClr val="404040"/>
              </a:gs>
              <a:gs pos="100000">
                <a:srgbClr val="0d0d0d"/>
              </a:gs>
            </a:gsLst>
            <a:lin ang="10800000"/>
          </a:gradFill>
          <a:ln>
            <a:solidFill>
              <a:srgbClr val="808080"/>
            </a:solidFill>
          </a:ln>
        </p:spPr>
        <p:txBody>
          <a:bodyPr lIns="180000" rIns="180000" tIns="288000" bIns="180000"/>
          <a:p>
            <a:pPr>
              <a:lnSpc>
                <a:spcPts val="4000"/>
              </a:lnSpc>
            </a:pP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Feedback</a:t>
            </a:r>
            <a:endParaRPr b="0" lang="en-US" sz="5000" spc="-1" strike="noStrike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477" name="Picture 1" descr=""/>
          <p:cNvPicPr/>
          <p:nvPr/>
        </p:nvPicPr>
        <p:blipFill>
          <a:blip r:embed="rId2"/>
          <a:stretch/>
        </p:blipFill>
        <p:spPr>
          <a:xfrm>
            <a:off x="10085760" y="6188760"/>
            <a:ext cx="2052000" cy="545400"/>
          </a:xfrm>
          <a:prstGeom prst="rect">
            <a:avLst/>
          </a:prstGeom>
          <a:ln>
            <a:noFill/>
          </a:ln>
        </p:spPr>
      </p:pic>
      <p:sp>
        <p:nvSpPr>
          <p:cNvPr id="478" name="TextShape 5"/>
          <p:cNvSpPr txBox="1"/>
          <p:nvPr/>
        </p:nvSpPr>
        <p:spPr>
          <a:xfrm>
            <a:off x="4048200" y="3795120"/>
            <a:ext cx="4000320" cy="99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extShape 1"/>
          <p:cNvSpPr txBox="1"/>
          <p:nvPr/>
        </p:nvSpPr>
        <p:spPr>
          <a:xfrm>
            <a:off x="432000" y="432000"/>
            <a:ext cx="5471640" cy="43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Corbel"/>
              </a:rPr>
              <a:t>About Me</a:t>
            </a:r>
            <a:endParaRPr b="0" lang="en-US" sz="32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80" name="TextShape 2"/>
          <p:cNvSpPr txBox="1"/>
          <p:nvPr/>
        </p:nvSpPr>
        <p:spPr>
          <a:xfrm>
            <a:off x="431640" y="1008000"/>
            <a:ext cx="5471640" cy="3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Lorem ipsum dolor sit amet, consectetur adipiscing elit. Etiam aliquet eu mi quis lacinia. Ut fermentum a magna ut.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81" name="TextShape 3"/>
          <p:cNvSpPr txBox="1"/>
          <p:nvPr/>
        </p:nvSpPr>
        <p:spPr>
          <a:xfrm>
            <a:off x="432000" y="2556000"/>
            <a:ext cx="5471640" cy="35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404040"/>
                </a:solidFill>
                <a:latin typeface="Calibri Light"/>
              </a:rPr>
              <a:t>Lorem ipsum dolor sit amet, consectetur adipiscing elit. </a:t>
            </a:r>
            <a:endParaRPr b="0" lang="en-US" sz="2800" spc="-1" strike="noStrike">
              <a:solidFill>
                <a:srgbClr val="404040"/>
              </a:solidFill>
              <a:latin typeface="Calibri Light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Ut fermentum a magna ut eleifend. Integer convallis suscipit ante eu varius. 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Morbi a purus dolor. Suspendisse sit amet ipsum finibus justo viverra blandit. 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Ut congue quis tortor eget sodales. 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pic>
        <p:nvPicPr>
          <p:cNvPr id="482" name="Picture Placeholder 8" descr=""/>
          <p:cNvPicPr/>
          <p:nvPr/>
        </p:nvPicPr>
        <p:blipFill>
          <a:blip r:embed="rId1"/>
          <a:stretch/>
        </p:blipFill>
        <p:spPr>
          <a:xfrm>
            <a:off x="6481080" y="1684800"/>
            <a:ext cx="4904280" cy="4333320"/>
          </a:xfrm>
          <a:prstGeom prst="rect">
            <a:avLst/>
          </a:prstGeom>
          <a:ln>
            <a:noFill/>
          </a:ln>
        </p:spPr>
      </p:pic>
      <p:sp>
        <p:nvSpPr>
          <p:cNvPr id="483" name="CustomShape 4"/>
          <p:cNvSpPr/>
          <p:nvPr/>
        </p:nvSpPr>
        <p:spPr>
          <a:xfrm>
            <a:off x="6490800" y="1236240"/>
            <a:ext cx="1838160" cy="1613160"/>
          </a:xfrm>
          <a:custGeom>
            <a:avLst/>
            <a:gdLst/>
            <a:ah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360">
            <a:solidFill>
              <a:schemeClr val="tx1">
                <a:lumMod val="65000"/>
                <a:lumOff val="3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5"/>
          <p:cNvSpPr/>
          <p:nvPr/>
        </p:nvSpPr>
        <p:spPr>
          <a:xfrm>
            <a:off x="7459200" y="2460240"/>
            <a:ext cx="1103400" cy="968400"/>
          </a:xfrm>
          <a:custGeom>
            <a:avLst/>
            <a:gdLst/>
            <a:ah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85" name="Picture 4" descr=""/>
          <p:cNvPicPr/>
          <p:nvPr/>
        </p:nvPicPr>
        <p:blipFill>
          <a:blip r:embed="rId2"/>
          <a:stretch/>
        </p:blipFill>
        <p:spPr>
          <a:xfrm>
            <a:off x="10085760" y="6188760"/>
            <a:ext cx="2052000" cy="54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extShape 1"/>
          <p:cNvSpPr txBox="1"/>
          <p:nvPr/>
        </p:nvSpPr>
        <p:spPr>
          <a:xfrm>
            <a:off x="432000" y="432000"/>
            <a:ext cx="5471640" cy="43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Corbel"/>
              </a:rPr>
              <a:t>Our Promise</a:t>
            </a:r>
            <a:endParaRPr b="0" lang="en-US" sz="32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87" name="TextShape 2"/>
          <p:cNvSpPr txBox="1"/>
          <p:nvPr/>
        </p:nvSpPr>
        <p:spPr>
          <a:xfrm>
            <a:off x="431640" y="1008000"/>
            <a:ext cx="5471640" cy="3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Lorem ipsum dolor sit amet, consectetur adipiscing elit. Etiam aliquet eu mi quis lacinia. Ut fermentum a magna ut.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88" name="TextShape 3"/>
          <p:cNvSpPr txBox="1"/>
          <p:nvPr/>
        </p:nvSpPr>
        <p:spPr>
          <a:xfrm>
            <a:off x="432000" y="2556000"/>
            <a:ext cx="5471640" cy="35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404040"/>
                </a:solidFill>
                <a:latin typeface="Calibri Light"/>
              </a:rPr>
              <a:t>Lorem ipsum dolor sit amet, consectetur adipiscing elit. </a:t>
            </a:r>
            <a:endParaRPr b="0" lang="en-US" sz="2800" spc="-1" strike="noStrike">
              <a:solidFill>
                <a:srgbClr val="404040"/>
              </a:solidFill>
              <a:latin typeface="Calibri Light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Ut fermentum a magna ut eleifend. Integer convallis suscipit ante eu varius. 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Morbi a purus dolor. Suspendisse sit amet ipsum finibus justo viverra blandit. 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Ut congue quis tortor eget sodales. 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pic>
        <p:nvPicPr>
          <p:cNvPr id="489" name="Picture Placeholder 7" descr=""/>
          <p:cNvPicPr/>
          <p:nvPr/>
        </p:nvPicPr>
        <p:blipFill>
          <a:blip r:embed="rId1"/>
          <a:stretch/>
        </p:blipFill>
        <p:spPr>
          <a:xfrm>
            <a:off x="6282720" y="432000"/>
            <a:ext cx="5511600" cy="5759640"/>
          </a:xfrm>
          <a:prstGeom prst="rect">
            <a:avLst/>
          </a:prstGeom>
          <a:ln>
            <a:noFill/>
          </a:ln>
        </p:spPr>
      </p:pic>
      <p:sp>
        <p:nvSpPr>
          <p:cNvPr id="490" name="CustomShape 4"/>
          <p:cNvSpPr/>
          <p:nvPr/>
        </p:nvSpPr>
        <p:spPr>
          <a:xfrm>
            <a:off x="5363280" y="4974840"/>
            <a:ext cx="1838160" cy="1613160"/>
          </a:xfrm>
          <a:custGeom>
            <a:avLst/>
            <a:gdLst/>
            <a:ah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5"/>
          <p:cNvSpPr/>
          <p:nvPr/>
        </p:nvSpPr>
        <p:spPr>
          <a:xfrm>
            <a:off x="6649920" y="4752360"/>
            <a:ext cx="1103400" cy="968400"/>
          </a:xfrm>
          <a:custGeom>
            <a:avLst/>
            <a:gdLst/>
            <a:ah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2" name="Picture 3" descr=""/>
          <p:cNvPicPr/>
          <p:nvPr/>
        </p:nvPicPr>
        <p:blipFill>
          <a:blip r:embed="rId2"/>
          <a:stretch/>
        </p:blipFill>
        <p:spPr>
          <a:xfrm>
            <a:off x="10085760" y="6188760"/>
            <a:ext cx="2052000" cy="54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TextShape 1"/>
          <p:cNvSpPr txBox="1"/>
          <p:nvPr/>
        </p:nvSpPr>
        <p:spPr>
          <a:xfrm>
            <a:off x="432000" y="432000"/>
            <a:ext cx="11339640" cy="43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Corbel"/>
              </a:rPr>
              <a:t>Comparison</a:t>
            </a:r>
            <a:endParaRPr b="0" lang="en-US" sz="32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94" name="TextShape 2"/>
          <p:cNvSpPr txBox="1"/>
          <p:nvPr/>
        </p:nvSpPr>
        <p:spPr>
          <a:xfrm>
            <a:off x="431640" y="1008000"/>
            <a:ext cx="11339280" cy="3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Lorem ipsum dolor sit amet, consectetur adipiscing elit. 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95" name="TextShape 3"/>
          <p:cNvSpPr txBox="1"/>
          <p:nvPr/>
        </p:nvSpPr>
        <p:spPr>
          <a:xfrm>
            <a:off x="432000" y="2459160"/>
            <a:ext cx="5471640" cy="3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404040"/>
                </a:solidFill>
                <a:latin typeface="Calibri Light"/>
              </a:rPr>
              <a:t>Proseware</a:t>
            </a:r>
            <a:endParaRPr b="0" lang="en-US" sz="24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96" name="TextShape 4"/>
          <p:cNvSpPr txBox="1"/>
          <p:nvPr/>
        </p:nvSpPr>
        <p:spPr>
          <a:xfrm>
            <a:off x="432000" y="2967120"/>
            <a:ext cx="5471640" cy="188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Nulla a erat eget nunc hendrerit ultrices eu nec nulla. Donec viverra leo aliquet, auctor quam id, convallis orci. 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Calibri Light"/>
              </a:rPr>
              <a:t>Sed in molestie est. Cras ornare turpis at ligula posuere, sit amet accumsan neque lobortis.</a:t>
            </a:r>
            <a:endParaRPr b="0" lang="en-US" sz="1600" spc="-1" strike="noStrike">
              <a:solidFill>
                <a:srgbClr val="404040"/>
              </a:solidFill>
              <a:latin typeface="Calibri Light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Calibri Light"/>
              </a:rPr>
              <a:t>Maecenas mattis risus ligula, sed ullamcorper nunc efficitur sed. </a:t>
            </a:r>
            <a:endParaRPr b="0" lang="en-US" sz="16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97" name="TextShape 5"/>
          <p:cNvSpPr txBox="1"/>
          <p:nvPr/>
        </p:nvSpPr>
        <p:spPr>
          <a:xfrm>
            <a:off x="6300000" y="2459880"/>
            <a:ext cx="5471640" cy="35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404040"/>
                </a:solidFill>
                <a:latin typeface="Calibri Light"/>
              </a:rPr>
              <a:t>Competitive Service</a:t>
            </a:r>
            <a:endParaRPr b="0" lang="en-US" sz="24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98" name="TextShape 6"/>
          <p:cNvSpPr txBox="1"/>
          <p:nvPr/>
        </p:nvSpPr>
        <p:spPr>
          <a:xfrm>
            <a:off x="6300000" y="2963880"/>
            <a:ext cx="5471640" cy="188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Praesent venenatis quam tortor, viverra nunc rutrum. 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Calibri Light"/>
              </a:rPr>
              <a:t>Maecenas malesuada ultricies sapien sit amet pharetra. </a:t>
            </a:r>
            <a:endParaRPr b="0" lang="en-US" sz="1600" spc="-1" strike="noStrike">
              <a:solidFill>
                <a:srgbClr val="404040"/>
              </a:solidFill>
              <a:latin typeface="Calibri Light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Calibri Light"/>
              </a:rPr>
              <a:t>Nunc tempus, risus sodales hendrerit, arcu dolor commodo libero, a sollicitudin quam nulla quis lectus. In at porta mauris. </a:t>
            </a:r>
            <a:endParaRPr b="0" lang="en-US" sz="1600" spc="-1" strike="noStrike">
              <a:solidFill>
                <a:srgbClr val="404040"/>
              </a:solidFill>
              <a:latin typeface="Calibri Light"/>
            </a:endParaRPr>
          </a:p>
        </p:txBody>
      </p:sp>
      <p:pic>
        <p:nvPicPr>
          <p:cNvPr id="499" name="Picture 9" descr=""/>
          <p:cNvPicPr/>
          <p:nvPr/>
        </p:nvPicPr>
        <p:blipFill>
          <a:blip r:embed="rId1"/>
          <a:stretch/>
        </p:blipFill>
        <p:spPr>
          <a:xfrm>
            <a:off x="10085760" y="6188760"/>
            <a:ext cx="2052000" cy="54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TextShape 1"/>
          <p:cNvSpPr txBox="1"/>
          <p:nvPr/>
        </p:nvSpPr>
        <p:spPr>
          <a:xfrm>
            <a:off x="432000" y="432000"/>
            <a:ext cx="11339640" cy="43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Corbel"/>
              </a:rPr>
              <a:t>Chart Options</a:t>
            </a:r>
            <a:endParaRPr b="0" lang="en-US" sz="32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01" name="TextShape 2"/>
          <p:cNvSpPr txBox="1"/>
          <p:nvPr/>
        </p:nvSpPr>
        <p:spPr>
          <a:xfrm>
            <a:off x="431640" y="1008000"/>
            <a:ext cx="11339280" cy="3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Lorem ipsum dolor sit amet, consectetur adipiscing elit. 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graphicFrame>
        <p:nvGraphicFramePr>
          <p:cNvPr id="502" name="Content Placeholder 10"/>
          <p:cNvGraphicFramePr/>
          <p:nvPr/>
        </p:nvGraphicFramePr>
        <p:xfrm>
          <a:off x="431640" y="1511280"/>
          <a:ext cx="3600000" cy="4679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03" name="Content Placeholder 11"/>
          <p:cNvGraphicFramePr/>
          <p:nvPr/>
        </p:nvGraphicFramePr>
        <p:xfrm>
          <a:off x="4302000" y="1511280"/>
          <a:ext cx="3600000" cy="4679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04" name="Content Placeholder 12"/>
          <p:cNvGraphicFramePr/>
          <p:nvPr/>
        </p:nvGraphicFramePr>
        <p:xfrm>
          <a:off x="8172360" y="1511280"/>
          <a:ext cx="3598560" cy="4679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05" name="Picture 3" descr=""/>
          <p:cNvPicPr/>
          <p:nvPr/>
        </p:nvPicPr>
        <p:blipFill>
          <a:blip r:embed="rId4"/>
          <a:stretch/>
        </p:blipFill>
        <p:spPr>
          <a:xfrm>
            <a:off x="10085760" y="6188760"/>
            <a:ext cx="2052000" cy="54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extShape 1"/>
          <p:cNvSpPr txBox="1"/>
          <p:nvPr/>
        </p:nvSpPr>
        <p:spPr>
          <a:xfrm>
            <a:off x="432000" y="432000"/>
            <a:ext cx="11327760" cy="43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Corbel"/>
              </a:rPr>
              <a:t>Table</a:t>
            </a:r>
            <a:endParaRPr b="0" lang="en-US" sz="32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07" name="TextShape 2"/>
          <p:cNvSpPr txBox="1"/>
          <p:nvPr/>
        </p:nvSpPr>
        <p:spPr>
          <a:xfrm>
            <a:off x="431640" y="1008000"/>
            <a:ext cx="11339280" cy="3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Lorem ipsum dolor sit amet, consectetur adipiscing elit. 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graphicFrame>
        <p:nvGraphicFramePr>
          <p:cNvPr id="508" name="Table 3"/>
          <p:cNvGraphicFramePr/>
          <p:nvPr/>
        </p:nvGraphicFramePr>
        <p:xfrm>
          <a:off x="431640" y="1614960"/>
          <a:ext cx="11328120" cy="4211640"/>
        </p:xfrm>
        <a:graphic>
          <a:graphicData uri="http://schemas.openxmlformats.org/drawingml/2006/table">
            <a:tbl>
              <a:tblPr/>
              <a:tblGrid>
                <a:gridCol w="1618200"/>
                <a:gridCol w="1618200"/>
                <a:gridCol w="1618200"/>
                <a:gridCol w="1618200"/>
                <a:gridCol w="1618200"/>
                <a:gridCol w="1618200"/>
                <a:gridCol w="1618920"/>
              </a:tblGrid>
              <a:tr h="612000"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25c6e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ffffff"/>
                          </a:solidFill>
                          <a:latin typeface="Corbel"/>
                        </a:rPr>
                        <a:t>Vendors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ffffff"/>
                          </a:solidFill>
                          <a:latin typeface="Corbel"/>
                        </a:rPr>
                        <a:t>Users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ffffff"/>
                          </a:solidFill>
                          <a:latin typeface="Corbel"/>
                        </a:rPr>
                        <a:t>Consultants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ffffff"/>
                          </a:solidFill>
                          <a:latin typeface="Corbel"/>
                        </a:rPr>
                        <a:t>Ad Buyers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ffffff"/>
                          </a:solidFill>
                          <a:latin typeface="Corbel"/>
                        </a:rPr>
                        <a:t>Gross Revenue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ffffff"/>
                          </a:solidFill>
                          <a:latin typeface="Corbel"/>
                        </a:rPr>
                        <a:t>Company Revenue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404040"/>
                    </a:solidFill>
                  </a:tcPr>
                </a:tc>
              </a:tr>
              <a:tr h="7200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600" spc="-1" strike="noStrike">
                          <a:solidFill>
                            <a:srgbClr val="404040"/>
                          </a:solidFill>
                          <a:latin typeface="Calibri Light"/>
                        </a:rPr>
                        <a:t>20YY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12240">
                      <a:solidFill>
                        <a:srgbClr val="d9d9d9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404040"/>
                          </a:solidFill>
                          <a:latin typeface="Calibri Light"/>
                        </a:rPr>
                        <a:t>0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12240">
                      <a:noFill/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404040"/>
                          </a:solidFill>
                          <a:latin typeface="Calibri Light"/>
                        </a:rPr>
                        <a:t>0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440" marR="91440">
                    <a:lnL w="2880">
                      <a:solidFill>
                        <a:srgbClr val="bfbfbf"/>
                      </a:solidFill>
                    </a:lnL>
                    <a:lnR w="12240">
                      <a:solidFill>
                        <a:srgbClr val="d9d9d9"/>
                      </a:solidFill>
                    </a:lnR>
                    <a:lnT w="12240">
                      <a:noFill/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404040"/>
                          </a:solidFill>
                          <a:latin typeface="Calibri Light"/>
                        </a:rPr>
                        <a:t>2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12240">
                      <a:solidFill>
                        <a:srgbClr val="d9d9d9"/>
                      </a:solidFill>
                    </a:lnR>
                    <a:lnT w="12240">
                      <a:noFill/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404040"/>
                          </a:solidFill>
                          <a:latin typeface="Calibri Light"/>
                        </a:rPr>
                        <a:t>0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12240">
                      <a:solidFill>
                        <a:srgbClr val="d9d9d9"/>
                      </a:solidFill>
                    </a:lnR>
                    <a:lnT w="12240">
                      <a:noFill/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404040"/>
                          </a:solidFill>
                          <a:latin typeface="Calibri Light"/>
                        </a:rPr>
                        <a:t>$0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12240">
                      <a:solidFill>
                        <a:srgbClr val="d9d9d9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25c6e3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404040"/>
                          </a:solidFill>
                          <a:latin typeface="Calibri Light"/>
                        </a:rPr>
                        <a:t>$0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12240">
                      <a:noFill/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7200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600" spc="-1" strike="noStrike">
                          <a:solidFill>
                            <a:srgbClr val="404040"/>
                          </a:solidFill>
                          <a:latin typeface="Calibri Light"/>
                        </a:rPr>
                        <a:t>20YY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12240">
                      <a:solidFill>
                        <a:srgbClr val="d9d9d9"/>
                      </a:solidFill>
                    </a:lnR>
                    <a:lnT w="12240">
                      <a:solidFill>
                        <a:srgbClr val="d9d9d9"/>
                      </a:solidFill>
                    </a:lnT>
                    <a:lnB w="1224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404040"/>
                          </a:solidFill>
                          <a:latin typeface="Calibri Light"/>
                        </a:rPr>
                        <a:t>10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404040"/>
                          </a:solidFill>
                          <a:latin typeface="Calibri Light"/>
                        </a:rPr>
                        <a:t>100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440" marR="91440">
                    <a:lnL w="2880">
                      <a:solidFill>
                        <a:srgbClr val="bfbfbf"/>
                      </a:solidFill>
                    </a:lnL>
                    <a:lnR w="12240">
                      <a:solidFill>
                        <a:srgbClr val="d9d9d9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404040"/>
                          </a:solidFill>
                          <a:latin typeface="Calibri Light"/>
                        </a:rPr>
                        <a:t>50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12240">
                      <a:solidFill>
                        <a:srgbClr val="d9d9d9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404040"/>
                          </a:solidFill>
                          <a:latin typeface="Calibri Light"/>
                        </a:rPr>
                        <a:t>10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12240">
                      <a:solidFill>
                        <a:srgbClr val="d9d9d9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404040"/>
                          </a:solidFill>
                          <a:latin typeface="Calibri Light"/>
                        </a:rPr>
                        <a:t>$6,750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12240">
                      <a:solidFill>
                        <a:srgbClr val="d9d9d9"/>
                      </a:solidFill>
                    </a:lnR>
                    <a:lnT w="12240">
                      <a:solidFill>
                        <a:srgbClr val="25c6e3"/>
                      </a:solidFill>
                    </a:lnT>
                    <a:lnB w="12240">
                      <a:solidFill>
                        <a:srgbClr val="25c6e3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404040"/>
                          </a:solidFill>
                          <a:latin typeface="Calibri Light"/>
                        </a:rPr>
                        <a:t>$1,013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7200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600" spc="-1" strike="noStrike">
                          <a:solidFill>
                            <a:srgbClr val="404040"/>
                          </a:solidFill>
                          <a:latin typeface="Calibri Light"/>
                        </a:rPr>
                        <a:t>20YY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12240">
                      <a:solidFill>
                        <a:srgbClr val="d9d9d9"/>
                      </a:solidFill>
                    </a:lnR>
                    <a:lnT w="12240">
                      <a:solidFill>
                        <a:srgbClr val="d9d9d9"/>
                      </a:solidFill>
                    </a:lnT>
                    <a:lnB w="1224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404040"/>
                          </a:solidFill>
                          <a:latin typeface="Calibri Light"/>
                        </a:rPr>
                        <a:t>50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404040"/>
                          </a:solidFill>
                          <a:latin typeface="Calibri Light"/>
                        </a:rPr>
                        <a:t>500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440" marR="91440">
                    <a:lnL w="2880">
                      <a:solidFill>
                        <a:srgbClr val="bfbfbf"/>
                      </a:solidFill>
                    </a:lnL>
                    <a:lnR w="12240">
                      <a:solidFill>
                        <a:srgbClr val="d9d9d9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404040"/>
                          </a:solidFill>
                          <a:latin typeface="Calibri Light"/>
                        </a:rPr>
                        <a:t>60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12240">
                      <a:solidFill>
                        <a:srgbClr val="d9d9d9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404040"/>
                          </a:solidFill>
                          <a:latin typeface="Calibri Light"/>
                        </a:rPr>
                        <a:t>500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12240">
                      <a:solidFill>
                        <a:srgbClr val="d9d9d9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404040"/>
                          </a:solidFill>
                          <a:latin typeface="Calibri Light"/>
                        </a:rPr>
                        <a:t>$33,750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12240">
                      <a:solidFill>
                        <a:srgbClr val="d9d9d9"/>
                      </a:solidFill>
                    </a:lnR>
                    <a:lnT w="12240">
                      <a:solidFill>
                        <a:srgbClr val="25c6e3"/>
                      </a:solidFill>
                    </a:lnT>
                    <a:lnB w="12240">
                      <a:solidFill>
                        <a:srgbClr val="25c6e3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404040"/>
                          </a:solidFill>
                          <a:latin typeface="Calibri Light"/>
                        </a:rPr>
                        <a:t>$5,063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7200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600" spc="-1" strike="noStrike">
                          <a:solidFill>
                            <a:srgbClr val="404040"/>
                          </a:solidFill>
                          <a:latin typeface="Calibri Light"/>
                        </a:rPr>
                        <a:t>20YY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12240">
                      <a:solidFill>
                        <a:srgbClr val="d9d9d9"/>
                      </a:solidFill>
                    </a:lnR>
                    <a:lnT w="12240">
                      <a:solidFill>
                        <a:srgbClr val="d9d9d9"/>
                      </a:solidFill>
                    </a:lnT>
                    <a:lnB w="1224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404040"/>
                          </a:solidFill>
                          <a:latin typeface="Calibri Light"/>
                        </a:rPr>
                        <a:t>200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404040"/>
                          </a:solidFill>
                          <a:latin typeface="Calibri Light"/>
                        </a:rPr>
                        <a:t>2000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440" marR="91440">
                    <a:lnL w="2880">
                      <a:solidFill>
                        <a:srgbClr val="bfbfbf"/>
                      </a:solidFill>
                    </a:lnL>
                    <a:lnR w="12240">
                      <a:solidFill>
                        <a:srgbClr val="d9d9d9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404040"/>
                          </a:solidFill>
                          <a:latin typeface="Calibri Light"/>
                        </a:rPr>
                        <a:t>100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12240">
                      <a:solidFill>
                        <a:srgbClr val="d9d9d9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404040"/>
                          </a:solidFill>
                          <a:latin typeface="Calibri Light"/>
                        </a:rPr>
                        <a:t>5000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12240">
                      <a:solidFill>
                        <a:srgbClr val="d9d9d9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404040"/>
                          </a:solidFill>
                          <a:latin typeface="Calibri Light"/>
                        </a:rPr>
                        <a:t>$135,000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12240">
                      <a:solidFill>
                        <a:srgbClr val="d9d9d9"/>
                      </a:solidFill>
                    </a:lnR>
                    <a:lnT w="12240">
                      <a:solidFill>
                        <a:srgbClr val="25c6e3"/>
                      </a:solidFill>
                    </a:lnT>
                    <a:lnB w="12240">
                      <a:solidFill>
                        <a:srgbClr val="25c6e3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404040"/>
                          </a:solidFill>
                          <a:latin typeface="Calibri Light"/>
                        </a:rPr>
                        <a:t>$20,250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7200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600" spc="-1" strike="noStrike">
                          <a:solidFill>
                            <a:srgbClr val="404040"/>
                          </a:solidFill>
                          <a:latin typeface="Calibri Light"/>
                        </a:rPr>
                        <a:t>20YY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12240">
                      <a:solidFill>
                        <a:srgbClr val="d9d9d9"/>
                      </a:solidFill>
                    </a:lnR>
                    <a:lnT w="12240">
                      <a:solidFill>
                        <a:srgbClr val="d9d9d9"/>
                      </a:solidFill>
                    </a:lnT>
                    <a:lnB w="1224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404040"/>
                          </a:solidFill>
                          <a:latin typeface="Calibri Light"/>
                        </a:rPr>
                        <a:t>400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404040"/>
                          </a:solidFill>
                          <a:latin typeface="Calibri Light"/>
                        </a:rPr>
                        <a:t>4000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440" marR="91440">
                    <a:lnL w="2880">
                      <a:solidFill>
                        <a:srgbClr val="bfbfbf"/>
                      </a:solidFill>
                    </a:lnL>
                    <a:lnR w="12240">
                      <a:solidFill>
                        <a:srgbClr val="d9d9d9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404040"/>
                          </a:solidFill>
                          <a:latin typeface="Calibri Light"/>
                        </a:rPr>
                        <a:t>120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12240">
                      <a:solidFill>
                        <a:srgbClr val="d9d9d9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404040"/>
                          </a:solidFill>
                          <a:latin typeface="Calibri Light"/>
                        </a:rPr>
                        <a:t>50000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12240">
                      <a:solidFill>
                        <a:srgbClr val="d9d9d9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404040"/>
                          </a:solidFill>
                          <a:latin typeface="Calibri Light"/>
                        </a:rPr>
                        <a:t>$270,000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12240">
                      <a:solidFill>
                        <a:srgbClr val="d9d9d9"/>
                      </a:solidFill>
                    </a:lnR>
                    <a:lnT w="12240">
                      <a:solidFill>
                        <a:srgbClr val="25c6e3"/>
                      </a:solidFill>
                    </a:lnT>
                    <a:lnB w="12240">
                      <a:solidFill>
                        <a:srgbClr val="d9d9d9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404040"/>
                          </a:solidFill>
                          <a:latin typeface="Calibri Light"/>
                        </a:rPr>
                        <a:t>$40,500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d9d9d9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09" name="Picture 4" descr=""/>
          <p:cNvPicPr/>
          <p:nvPr/>
        </p:nvPicPr>
        <p:blipFill>
          <a:blip r:embed="rId1"/>
          <a:stretch/>
        </p:blipFill>
        <p:spPr>
          <a:xfrm>
            <a:off x="10085760" y="6188760"/>
            <a:ext cx="2052000" cy="54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Picture Placeholder 4" descr=""/>
          <p:cNvPicPr/>
          <p:nvPr/>
        </p:nvPicPr>
        <p:blipFill>
          <a:blip r:embed="rId1"/>
          <a:stretch/>
        </p:blipFill>
        <p:spPr>
          <a:xfrm>
            <a:off x="0" y="0"/>
            <a:ext cx="11770920" cy="6190920"/>
          </a:xfrm>
          <a:prstGeom prst="rect">
            <a:avLst/>
          </a:prstGeom>
          <a:ln>
            <a:noFill/>
          </a:ln>
        </p:spPr>
      </p:pic>
      <p:sp>
        <p:nvSpPr>
          <p:cNvPr id="511" name="CustomShape 1"/>
          <p:cNvSpPr/>
          <p:nvPr/>
        </p:nvSpPr>
        <p:spPr>
          <a:xfrm flipH="1">
            <a:off x="0" y="4813200"/>
            <a:ext cx="691200" cy="1026360"/>
          </a:xfrm>
          <a:custGeom>
            <a:avLst/>
            <a:gdLst/>
            <a:ahLst/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0800000"/>
          </a:gradFill>
          <a:ln w="324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2"/>
          <p:cNvSpPr/>
          <p:nvPr/>
        </p:nvSpPr>
        <p:spPr>
          <a:xfrm flipH="1" rot="10800000">
            <a:off x="688680" y="5811120"/>
            <a:ext cx="225000" cy="20052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24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TextShape 3"/>
          <p:cNvSpPr txBox="1"/>
          <p:nvPr/>
        </p:nvSpPr>
        <p:spPr>
          <a:xfrm>
            <a:off x="420840" y="5066280"/>
            <a:ext cx="5675040" cy="538920"/>
          </a:xfrm>
          <a:prstGeom prst="rect">
            <a:avLst/>
          </a:prstGeom>
          <a:gradFill rotWithShape="0">
            <a:gsLst>
              <a:gs pos="0">
                <a:srgbClr val="404040"/>
              </a:gs>
              <a:gs pos="100000">
                <a:srgbClr val="0d0d0d"/>
              </a:gs>
            </a:gsLst>
            <a:lin ang="10800000"/>
          </a:gradFill>
          <a:ln>
            <a:solidFill>
              <a:srgbClr val="808080"/>
            </a:solidFill>
          </a:ln>
        </p:spPr>
        <p:txBody>
          <a:bodyPr lIns="180000" rIns="180000" tIns="10800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2f2f2"/>
                </a:solidFill>
                <a:latin typeface="Calibri Light"/>
              </a:rPr>
              <a:t>Lorem ipsum dolor sit amet, consectetur adipiscing elit. </a:t>
            </a:r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14" name="CustomShape 4"/>
          <p:cNvSpPr/>
          <p:nvPr/>
        </p:nvSpPr>
        <p:spPr>
          <a:xfrm flipH="1" flipV="1" rot="10800000">
            <a:off x="688680" y="5060520"/>
            <a:ext cx="225000" cy="20052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24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5" name="Picture 1" descr=""/>
          <p:cNvPicPr/>
          <p:nvPr/>
        </p:nvPicPr>
        <p:blipFill>
          <a:blip r:embed="rId2"/>
          <a:stretch/>
        </p:blipFill>
        <p:spPr>
          <a:xfrm>
            <a:off x="10085760" y="6188760"/>
            <a:ext cx="2052000" cy="54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139</TotalTime>
  <Application>LibreOffice/6.0.7.3$Linux_X86_64 LibreOffice_project/00m0$Build-3</Application>
  <Words>399</Words>
  <Paragraphs>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2020-09-19T01:30:39Z</dcterms:created>
  <dc:creator>Jeevarajan Kumar</dc:creator>
  <dc:description/>
  <dc:language>en-GB</dc:language>
  <cp:lastModifiedBy/>
  <dcterms:modified xsi:type="dcterms:W3CDTF">2020-10-13T22:03:39Z</dcterms:modified>
  <cp:revision>22</cp:revision>
  <dc:subject/>
  <dc:title>Presentation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