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9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AF8F3-791B-284D-9AE1-0F82D9E88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57C742-CF4D-1346-BDDC-7595801EF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29EBC-0F41-BF48-BF9E-245DABE9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6B466-8994-2D43-9A1F-ABF8AD88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8F29-4170-C64A-BA4B-EC19BC50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09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3EEFE-A55D-114D-B82A-E828BC5A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80BB2-EDA2-204E-B014-D22616C0E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FD759-EF09-824A-925C-E6F4F29D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95ABC-4013-9C49-9179-75C0776A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A4E94-8F44-7945-9807-A3C83093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35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7CD62A-037A-5449-AE0B-7AECA86BC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5C06D-1DFF-224E-920D-ECD702C9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A012F-7FE3-0B4D-A29C-AC82DCA9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9BA3B-D07C-7D41-BBC8-47A5042D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AD439-B7E4-094D-8FD4-21B1C986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44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09E2C-8FFD-0B4F-9CBD-6FC01EC1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13F49-BB47-3449-85CC-DCFAA7CF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F069B-D055-1C49-8478-3DDA29E9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4B284-A294-884B-9509-FCE191F7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93A47-F5CA-E842-AC51-BB9EB06B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33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1F1-C240-0649-A81A-72045BF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0F75C-9AEF-BD47-8C46-D9FCD210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0BD3E-4D00-9C45-B51C-930E1F92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A731D-2B93-7643-B0F5-D5326FDB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87B31-5AB2-8F42-97CA-5C4A1343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6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0E4B5-2B45-234D-BDA8-7EC1BE3F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3BE83-1497-7D4E-A27E-5EE8B08E7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3612E-FE70-F849-B937-E7A31681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68B6C-27FB-1B43-BD02-8C45E780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037CD1-EEAC-6D48-9915-2151821D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CB7995-B079-C44C-9856-ACD0A6A7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1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BAF19-4F5C-1540-9767-203CD98B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AEE8E-48F0-144C-B4D0-DDDF2444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1C1BA3-7C57-7D40-AE8E-FB02B4C3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06DC2B-5EE0-7E41-B796-E5A8D16E6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85FD9-ADF6-FD45-8D7B-A571E4965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59CC7C-61DB-B545-B939-FCAFC8FD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42C914-967C-094A-82F9-A001DD4B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48B846-CB5A-8B4A-8B9D-F290057F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43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89228-3076-214B-9EFC-962CB4A1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70A1A-484A-B94E-9C7B-2833BB63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8768B7-1EB2-B647-8E31-F2642DB1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482A2-3959-2A44-BA4C-0A883A77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57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EF0A17-8812-044E-8A5D-5427C9E8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6525E0-2086-064B-9D33-161CB8E6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8D8474-8628-A74D-AFAD-BB127C8B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97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E4FC3-3DA5-7141-B7FA-86327AB0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E79AF-D266-444F-A7DD-1F37C341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3F8E2E-4AC6-3C47-9028-31E641A7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D350D-98AA-524B-9FD3-5CB9212C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D89AE-F41C-104F-A430-98877240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0A657-2C41-934C-8CCC-37911385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B1A9-5C56-CA4E-A71C-B03AF23E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4FD78C-21B6-F64B-A791-137AB1065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90311F-6674-7B41-B3CB-5E923E74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7E626-DA2F-AD49-8CD5-C1F18A58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6760D-3BAC-634C-9998-A2DEAE7E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4E68A-6648-8045-B438-4668E30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22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6408BD-7160-0C46-A2D0-5EE7E7C3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124A1-260D-1E4E-B036-13AE7CEA5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F7DFB-1A5D-1849-BABA-F1124B9B0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3C66-80BF-8341-B66A-5B39FBA46857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9DAC7-A1AC-EA4E-B99F-1E20EB204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AE66B-1C11-1C45-8C17-691D8907F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619B-1137-024C-AF34-C3FDFA1C5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61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13506681-530A-9F43-BD07-D7E943F74CB0}"/>
              </a:ext>
            </a:extLst>
          </p:cNvPr>
          <p:cNvGrpSpPr/>
          <p:nvPr/>
        </p:nvGrpSpPr>
        <p:grpSpPr>
          <a:xfrm>
            <a:off x="2554103" y="94540"/>
            <a:ext cx="5156586" cy="6567058"/>
            <a:chOff x="3391668" y="147550"/>
            <a:chExt cx="5156586" cy="65670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518614-155F-674F-9F58-DBA4200C634F}"/>
                </a:ext>
              </a:extLst>
            </p:cNvPr>
            <p:cNvSpPr/>
            <p:nvPr/>
          </p:nvSpPr>
          <p:spPr>
            <a:xfrm>
              <a:off x="3391668" y="147550"/>
              <a:ext cx="5156586" cy="656705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C5EC51-3AC4-FB4A-BAD1-6D240EB0A93A}"/>
                </a:ext>
              </a:extLst>
            </p:cNvPr>
            <p:cNvSpPr txBox="1"/>
            <p:nvPr/>
          </p:nvSpPr>
          <p:spPr>
            <a:xfrm>
              <a:off x="6165274" y="26773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 Data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下箭头 5">
              <a:extLst>
                <a:ext uri="{FF2B5EF4-FFF2-40B4-BE49-F238E27FC236}">
                  <a16:creationId xmlns:a16="http://schemas.microsoft.com/office/drawing/2014/main" id="{1F872B85-2DDF-F24A-83E3-68BF03B32D0C}"/>
                </a:ext>
              </a:extLst>
            </p:cNvPr>
            <p:cNvSpPr/>
            <p:nvPr/>
          </p:nvSpPr>
          <p:spPr>
            <a:xfrm>
              <a:off x="6719456" y="738794"/>
              <a:ext cx="176146" cy="4156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A57CB3E-A580-B847-B731-F9B1F9AA0098}"/>
                </a:ext>
              </a:extLst>
            </p:cNvPr>
            <p:cNvGrpSpPr/>
            <p:nvPr/>
          </p:nvGrpSpPr>
          <p:grpSpPr>
            <a:xfrm>
              <a:off x="4973783" y="1256154"/>
              <a:ext cx="2979219" cy="1893702"/>
              <a:chOff x="4973783" y="1256154"/>
              <a:chExt cx="2979219" cy="1893702"/>
            </a:xfrm>
          </p:grpSpPr>
          <p:sp>
            <p:nvSpPr>
              <p:cNvPr id="7" name="菱形 6">
                <a:extLst>
                  <a:ext uri="{FF2B5EF4-FFF2-40B4-BE49-F238E27FC236}">
                    <a16:creationId xmlns:a16="http://schemas.microsoft.com/office/drawing/2014/main" id="{9F597170-EC54-4745-8D13-0F4E2C7E4A10}"/>
                  </a:ext>
                </a:extLst>
              </p:cNvPr>
              <p:cNvSpPr/>
              <p:nvPr/>
            </p:nvSpPr>
            <p:spPr>
              <a:xfrm>
                <a:off x="5662056" y="1256154"/>
                <a:ext cx="2290946" cy="1274618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known neighbors</a:t>
                </a:r>
                <a:endPara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下箭头 8">
                <a:extLst>
                  <a:ext uri="{FF2B5EF4-FFF2-40B4-BE49-F238E27FC236}">
                    <a16:creationId xmlns:a16="http://schemas.microsoft.com/office/drawing/2014/main" id="{0B51ACA5-DB99-1D46-8EF3-2A124A046F0C}"/>
                  </a:ext>
                </a:extLst>
              </p:cNvPr>
              <p:cNvSpPr/>
              <p:nvPr/>
            </p:nvSpPr>
            <p:spPr>
              <a:xfrm>
                <a:off x="6719456" y="2632496"/>
                <a:ext cx="176146" cy="51736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下箭头 9">
                <a:extLst>
                  <a:ext uri="{FF2B5EF4-FFF2-40B4-BE49-F238E27FC236}">
                    <a16:creationId xmlns:a16="http://schemas.microsoft.com/office/drawing/2014/main" id="{1F07059F-C563-4E4F-BA71-6C81D92A0892}"/>
                  </a:ext>
                </a:extLst>
              </p:cNvPr>
              <p:cNvSpPr/>
              <p:nvPr/>
            </p:nvSpPr>
            <p:spPr>
              <a:xfrm rot="5400000">
                <a:off x="5163191" y="1615981"/>
                <a:ext cx="194167" cy="57298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C2F5B2-3164-B84C-8071-CDFCACCC7875}"/>
                  </a:ext>
                </a:extLst>
              </p:cNvPr>
              <p:cNvSpPr txBox="1"/>
              <p:nvPr/>
            </p:nvSpPr>
            <p:spPr>
              <a:xfrm>
                <a:off x="5079973" y="1524131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AAA3D95-DEEB-BC45-9093-2872CD915390}"/>
                  </a:ext>
                </a:extLst>
              </p:cNvPr>
              <p:cNvSpPr txBox="1"/>
              <p:nvPr/>
            </p:nvSpPr>
            <p:spPr>
              <a:xfrm>
                <a:off x="6895602" y="2693026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51FF2A7-5B83-1247-A08C-516CEA9B125E}"/>
                </a:ext>
              </a:extLst>
            </p:cNvPr>
            <p:cNvSpPr txBox="1"/>
            <p:nvPr/>
          </p:nvSpPr>
          <p:spPr>
            <a:xfrm>
              <a:off x="5968196" y="3312110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Next Hop j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下箭头 14">
              <a:extLst>
                <a:ext uri="{FF2B5EF4-FFF2-40B4-BE49-F238E27FC236}">
                  <a16:creationId xmlns:a16="http://schemas.microsoft.com/office/drawing/2014/main" id="{A13707B7-1738-BE43-9937-C61B55DAD0D3}"/>
                </a:ext>
              </a:extLst>
            </p:cNvPr>
            <p:cNvSpPr/>
            <p:nvPr/>
          </p:nvSpPr>
          <p:spPr>
            <a:xfrm>
              <a:off x="6719456" y="3843696"/>
              <a:ext cx="176146" cy="4156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348F035-BA27-084E-94B9-B32CE81DD69B}"/>
                </a:ext>
              </a:extLst>
            </p:cNvPr>
            <p:cNvSpPr txBox="1"/>
            <p:nvPr/>
          </p:nvSpPr>
          <p:spPr>
            <a:xfrm>
              <a:off x="5968196" y="4421586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Packet to j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60F48D2-AFAD-E44E-B373-28B4BB4FFE17}"/>
                </a:ext>
              </a:extLst>
            </p:cNvPr>
            <p:cNvSpPr txBox="1"/>
            <p:nvPr/>
          </p:nvSpPr>
          <p:spPr>
            <a:xfrm>
              <a:off x="3792306" y="17228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Broadcast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ECC4CEC5-B486-0848-95C9-75A395E5E747}"/>
                </a:ext>
              </a:extLst>
            </p:cNvPr>
            <p:cNvSpPr/>
            <p:nvPr/>
          </p:nvSpPr>
          <p:spPr>
            <a:xfrm>
              <a:off x="5662056" y="5319801"/>
              <a:ext cx="2290946" cy="1274618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</a:t>
              </a:r>
              <a:r>
                <a:rPr kumimoji="1"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is source</a:t>
              </a: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下箭头 19">
              <a:extLst>
                <a:ext uri="{FF2B5EF4-FFF2-40B4-BE49-F238E27FC236}">
                  <a16:creationId xmlns:a16="http://schemas.microsoft.com/office/drawing/2014/main" id="{885AA807-C56A-7D44-9D91-B7C8630C0413}"/>
                </a:ext>
              </a:extLst>
            </p:cNvPr>
            <p:cNvSpPr/>
            <p:nvPr/>
          </p:nvSpPr>
          <p:spPr>
            <a:xfrm>
              <a:off x="6719456" y="4794733"/>
              <a:ext cx="176146" cy="4156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下箭头 20">
              <a:extLst>
                <a:ext uri="{FF2B5EF4-FFF2-40B4-BE49-F238E27FC236}">
                  <a16:creationId xmlns:a16="http://schemas.microsoft.com/office/drawing/2014/main" id="{55C455D4-F9AC-5542-A3DA-2AB6F1E1AB00}"/>
                </a:ext>
              </a:extLst>
            </p:cNvPr>
            <p:cNvSpPr/>
            <p:nvPr/>
          </p:nvSpPr>
          <p:spPr>
            <a:xfrm rot="5400000">
              <a:off x="5163191" y="5670618"/>
              <a:ext cx="194167" cy="5729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2AE91FB-B421-C748-AB52-17C7D1AE6C24}"/>
                </a:ext>
              </a:extLst>
            </p:cNvPr>
            <p:cNvSpPr txBox="1"/>
            <p:nvPr/>
          </p:nvSpPr>
          <p:spPr>
            <a:xfrm>
              <a:off x="3530214" y="5633943"/>
              <a:ext cx="1453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ACK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hop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C862F8-3968-F848-A5C3-6AE7F968B6F6}"/>
                </a:ext>
              </a:extLst>
            </p:cNvPr>
            <p:cNvSpPr txBox="1"/>
            <p:nvPr/>
          </p:nvSpPr>
          <p:spPr>
            <a:xfrm>
              <a:off x="5079972" y="556926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0DD168A-F02A-224C-9BD4-DE992B7D0888}"/>
                </a:ext>
              </a:extLst>
            </p:cNvPr>
            <p:cNvSpPr txBox="1"/>
            <p:nvPr/>
          </p:nvSpPr>
          <p:spPr>
            <a:xfrm>
              <a:off x="3796446" y="376305"/>
              <a:ext cx="11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r>
                <a:rPr kumimoji="1" lang="zh-CN" alt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8DA18DAF-5F4F-4844-992C-538A602E6FBC}"/>
              </a:ext>
            </a:extLst>
          </p:cNvPr>
          <p:cNvSpPr/>
          <p:nvPr/>
        </p:nvSpPr>
        <p:spPr>
          <a:xfrm>
            <a:off x="7976153" y="831273"/>
            <a:ext cx="4019436" cy="3896280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EE3BB9-4814-6F45-8031-A77CFB01D752}"/>
              </a:ext>
            </a:extLst>
          </p:cNvPr>
          <p:cNvSpPr txBox="1"/>
          <p:nvPr/>
        </p:nvSpPr>
        <p:spPr>
          <a:xfrm>
            <a:off x="8054605" y="1031613"/>
            <a:ext cx="118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kumimoji="1"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1"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909DAF4-3EF6-2048-821A-300CA31EB5F2}"/>
              </a:ext>
            </a:extLst>
          </p:cNvPr>
          <p:cNvGrpSpPr/>
          <p:nvPr/>
        </p:nvGrpSpPr>
        <p:grpSpPr>
          <a:xfrm>
            <a:off x="285757" y="1803026"/>
            <a:ext cx="1842655" cy="2134899"/>
            <a:chOff x="568036" y="1708797"/>
            <a:chExt cx="1842655" cy="213489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AA3E3D3-A1C9-B943-9A55-476BCD914E51}"/>
                </a:ext>
              </a:extLst>
            </p:cNvPr>
            <p:cNvSpPr/>
            <p:nvPr/>
          </p:nvSpPr>
          <p:spPr>
            <a:xfrm>
              <a:off x="568036" y="1708797"/>
              <a:ext cx="1842655" cy="213489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98133D5-8347-1E45-BEA8-51E0DE4016B9}"/>
                </a:ext>
              </a:extLst>
            </p:cNvPr>
            <p:cNvSpPr txBox="1"/>
            <p:nvPr/>
          </p:nvSpPr>
          <p:spPr>
            <a:xfrm>
              <a:off x="667164" y="1796269"/>
              <a:ext cx="11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r>
                <a:rPr kumimoji="1" lang="zh-CN" alt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1"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4499C18-7031-4A46-8D6C-6EDBB74CFCD7}"/>
                </a:ext>
              </a:extLst>
            </p:cNvPr>
            <p:cNvSpPr txBox="1"/>
            <p:nvPr/>
          </p:nvSpPr>
          <p:spPr>
            <a:xfrm>
              <a:off x="667164" y="2517605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overhearing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菱形 33">
            <a:extLst>
              <a:ext uri="{FF2B5EF4-FFF2-40B4-BE49-F238E27FC236}">
                <a16:creationId xmlns:a16="http://schemas.microsoft.com/office/drawing/2014/main" id="{CDE0DE46-D15D-C042-91FC-5CA6D93970EA}"/>
              </a:ext>
            </a:extLst>
          </p:cNvPr>
          <p:cNvSpPr/>
          <p:nvPr/>
        </p:nvSpPr>
        <p:spPr>
          <a:xfrm>
            <a:off x="9398994" y="1693156"/>
            <a:ext cx="2290946" cy="127461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74EB8CB9-1309-744C-BC25-119C4A47034D}"/>
              </a:ext>
            </a:extLst>
          </p:cNvPr>
          <p:cNvSpPr/>
          <p:nvPr/>
        </p:nvSpPr>
        <p:spPr>
          <a:xfrm>
            <a:off x="10438047" y="3065321"/>
            <a:ext cx="212839" cy="385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下箭头 35">
            <a:extLst>
              <a:ext uri="{FF2B5EF4-FFF2-40B4-BE49-F238E27FC236}">
                <a16:creationId xmlns:a16="http://schemas.microsoft.com/office/drawing/2014/main" id="{7CB8A0A1-6407-D240-AB0A-AC8F87875700}"/>
              </a:ext>
            </a:extLst>
          </p:cNvPr>
          <p:cNvSpPr/>
          <p:nvPr/>
        </p:nvSpPr>
        <p:spPr>
          <a:xfrm rot="5400000">
            <a:off x="9013126" y="2136107"/>
            <a:ext cx="273882" cy="388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26DA69-828A-9E48-94F8-A6587599C86E}"/>
              </a:ext>
            </a:extLst>
          </p:cNvPr>
          <p:cNvSpPr txBox="1"/>
          <p:nvPr/>
        </p:nvSpPr>
        <p:spPr>
          <a:xfrm>
            <a:off x="9008053" y="18869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63437BE-4754-CB4C-BA20-7FEEE81A67E7}"/>
              </a:ext>
            </a:extLst>
          </p:cNvPr>
          <p:cNvSpPr txBox="1"/>
          <p:nvPr/>
        </p:nvSpPr>
        <p:spPr>
          <a:xfrm>
            <a:off x="10608240" y="3073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B987EAA-86CC-0543-A6C6-B6C713396FB1}"/>
              </a:ext>
            </a:extLst>
          </p:cNvPr>
          <p:cNvSpPr txBox="1"/>
          <p:nvPr/>
        </p:nvSpPr>
        <p:spPr>
          <a:xfrm>
            <a:off x="9752877" y="356859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FA9389D-078B-E142-87FF-3955FF36D577}"/>
              </a:ext>
            </a:extLst>
          </p:cNvPr>
          <p:cNvSpPr txBox="1"/>
          <p:nvPr/>
        </p:nvSpPr>
        <p:spPr>
          <a:xfrm>
            <a:off x="7976153" y="210843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57A13DD8-8AC7-384C-ADF8-19F372C57223}"/>
              </a:ext>
            </a:extLst>
          </p:cNvPr>
          <p:cNvSpPr/>
          <p:nvPr/>
        </p:nvSpPr>
        <p:spPr>
          <a:xfrm rot="14376701">
            <a:off x="1111713" y="4593018"/>
            <a:ext cx="2172285" cy="177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5C4B44B6-5964-BE46-A3F7-C83FE1371F0C}"/>
              </a:ext>
            </a:extLst>
          </p:cNvPr>
          <p:cNvSpPr/>
          <p:nvPr/>
        </p:nvSpPr>
        <p:spPr>
          <a:xfrm rot="18609549">
            <a:off x="6713495" y="3759072"/>
            <a:ext cx="1844079" cy="23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18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6</cp:revision>
  <dcterms:created xsi:type="dcterms:W3CDTF">2018-12-27T00:13:23Z</dcterms:created>
  <dcterms:modified xsi:type="dcterms:W3CDTF">2018-12-27T00:50:28Z</dcterms:modified>
</cp:coreProperties>
</file>