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r="1166"/>
          <a:stretch/>
        </p:blipFill>
        <p:spPr bwMode="auto">
          <a:xfrm>
            <a:off x="-930166" y="0"/>
            <a:ext cx="12722773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041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 Ahmad Jamil</dc:creator>
  <cp:lastModifiedBy>M. Ahmad Jamil</cp:lastModifiedBy>
  <cp:revision>1</cp:revision>
  <dcterms:created xsi:type="dcterms:W3CDTF">2006-08-16T00:00:00Z</dcterms:created>
  <dcterms:modified xsi:type="dcterms:W3CDTF">2025-01-18T12:58:34Z</dcterms:modified>
</cp:coreProperties>
</file>