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Open Sans Bold" panose="020B0604020202020204" charset="0"/>
      <p:regular r:id="rId9"/>
    </p:embeddedFont>
    <p:embeddedFont>
      <p:font typeface="Open Sans Extra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8791857" y="0"/>
            <a:ext cx="9496143" cy="10287000"/>
          </a:xfrm>
          <a:custGeom>
            <a:avLst/>
            <a:gdLst/>
            <a:ahLst/>
            <a:cxnLst/>
            <a:rect l="l" t="t" r="r" b="b"/>
            <a:pathLst>
              <a:path w="9496143" h="10287000">
                <a:moveTo>
                  <a:pt x="0" y="0"/>
                </a:moveTo>
                <a:lnTo>
                  <a:pt x="9496143" y="0"/>
                </a:lnTo>
                <a:lnTo>
                  <a:pt x="949614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9258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589" y="0"/>
            <a:ext cx="9055101" cy="10287000"/>
          </a:xfrm>
          <a:custGeom>
            <a:avLst/>
            <a:gdLst/>
            <a:ahLst/>
            <a:cxnLst/>
            <a:rect l="l" t="t" r="r" b="b"/>
            <a:pathLst>
              <a:path w="9055101" h="10287000">
                <a:moveTo>
                  <a:pt x="0" y="0"/>
                </a:moveTo>
                <a:lnTo>
                  <a:pt x="9055101" y="0"/>
                </a:lnTo>
                <a:lnTo>
                  <a:pt x="905510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01963"/>
            </a:stretch>
          </a:blipFill>
        </p:spPr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-1589" y="8509667"/>
          <a:ext cx="18289589" cy="551244"/>
        </p:xfrm>
        <a:graphic>
          <a:graphicData uri="http://schemas.openxmlformats.org/drawingml/2006/table">
            <a:tbl>
              <a:tblPr/>
              <a:tblGrid>
                <a:gridCol w="18289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000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F4B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F4B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1F4B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A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9139238" y="4652327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3725764" y="2701861"/>
            <a:ext cx="10845998" cy="45140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191919"/>
                </a:solidFill>
                <a:latin typeface="Open Sans Bold"/>
              </a:rPr>
              <a:t> GUSTAVO HENRIQUE DE MATOS MACHADO SILVA</a:t>
            </a:r>
          </a:p>
          <a:p>
            <a:pPr algn="ctr">
              <a:lnSpc>
                <a:spcPts val="2800"/>
              </a:lnSpc>
            </a:pPr>
            <a:endParaRPr lang="en-US" sz="3399" dirty="0">
              <a:solidFill>
                <a:srgbClr val="191919"/>
              </a:solidFill>
              <a:latin typeface="Open Sans Bold"/>
            </a:endParaRP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191919"/>
                </a:solidFill>
                <a:latin typeface="Open Sans Bold"/>
              </a:rPr>
              <a:t>CARLOS EDUARDO DE ALMEIDA SILVA</a:t>
            </a:r>
          </a:p>
          <a:p>
            <a:pPr algn="ctr">
              <a:lnSpc>
                <a:spcPts val="2800"/>
              </a:lnSpc>
            </a:pPr>
            <a:endParaRPr lang="en-US" sz="3399" dirty="0">
              <a:solidFill>
                <a:srgbClr val="191919"/>
              </a:solidFill>
              <a:latin typeface="Open Sans Bold"/>
            </a:endParaRP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191919"/>
                </a:solidFill>
                <a:latin typeface="Open Sans Bold"/>
              </a:rPr>
              <a:t> LEONARDO HENRIQUE SUITH VALLIM</a:t>
            </a:r>
          </a:p>
          <a:p>
            <a:pPr algn="ctr">
              <a:lnSpc>
                <a:spcPts val="2800"/>
              </a:lnSpc>
            </a:pPr>
            <a:endParaRPr lang="en-US" sz="3399" dirty="0">
              <a:solidFill>
                <a:srgbClr val="191919"/>
              </a:solidFill>
              <a:latin typeface="Open Sans Bold"/>
            </a:endParaRP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191919"/>
                </a:solidFill>
                <a:latin typeface="Open Sans Bold"/>
              </a:rPr>
              <a:t> LEONARDO PASTORI NOVELI</a:t>
            </a:r>
          </a:p>
          <a:p>
            <a:pPr algn="ctr">
              <a:lnSpc>
                <a:spcPts val="2800"/>
              </a:lnSpc>
            </a:pPr>
            <a:endParaRPr lang="en-US" sz="3399" dirty="0">
              <a:solidFill>
                <a:srgbClr val="191919"/>
              </a:solidFill>
              <a:latin typeface="Open Sans Bold"/>
            </a:endParaRP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191919"/>
                </a:solidFill>
                <a:latin typeface="Open Sans Bold"/>
              </a:rPr>
              <a:t> LUCAS SANFLORIAN FERIOLI</a:t>
            </a:r>
          </a:p>
        </p:txBody>
      </p:sp>
      <p:grpSp>
        <p:nvGrpSpPr>
          <p:cNvPr id="7" name="Group 7"/>
          <p:cNvGrpSpPr/>
          <p:nvPr/>
        </p:nvGrpSpPr>
        <p:grpSpPr>
          <a:xfrm rot="5400000">
            <a:off x="-3735824" y="4764524"/>
            <a:ext cx="10287000" cy="757953"/>
            <a:chOff x="0" y="0"/>
            <a:chExt cx="2709333" cy="19962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709333" cy="199625"/>
            </a:xfrm>
            <a:custGeom>
              <a:avLst/>
              <a:gdLst/>
              <a:ahLst/>
              <a:cxnLst/>
              <a:rect l="l" t="t" r="r" b="b"/>
              <a:pathLst>
                <a:path w="2709333" h="199625">
                  <a:moveTo>
                    <a:pt x="0" y="0"/>
                  </a:moveTo>
                  <a:lnTo>
                    <a:pt x="2709333" y="0"/>
                  </a:lnTo>
                  <a:lnTo>
                    <a:pt x="2709333" y="199625"/>
                  </a:lnTo>
                  <a:lnTo>
                    <a:pt x="0" y="199625"/>
                  </a:lnTo>
                  <a:close/>
                </a:path>
              </a:pathLst>
            </a:custGeom>
            <a:solidFill>
              <a:srgbClr val="28A6ED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709333" cy="237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646631" y="592137"/>
            <a:ext cx="6994738" cy="815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49"/>
              </a:lnSpc>
              <a:spcBef>
                <a:spcPct val="0"/>
              </a:spcBef>
            </a:pPr>
            <a:r>
              <a:rPr lang="en-US" sz="4999" spc="149" dirty="0">
                <a:solidFill>
                  <a:srgbClr val="191919"/>
                </a:solidFill>
                <a:latin typeface="Open Sans Bold"/>
              </a:rPr>
              <a:t>PROJETO PACKFIER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589" y="0"/>
            <a:ext cx="9055101" cy="10287000"/>
          </a:xfrm>
          <a:custGeom>
            <a:avLst/>
            <a:gdLst/>
            <a:ahLst/>
            <a:cxnLst/>
            <a:rect l="l" t="t" r="r" b="b"/>
            <a:pathLst>
              <a:path w="9055101" h="10287000">
                <a:moveTo>
                  <a:pt x="0" y="0"/>
                </a:moveTo>
                <a:lnTo>
                  <a:pt x="9055101" y="0"/>
                </a:lnTo>
                <a:lnTo>
                  <a:pt x="905510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01963"/>
            </a:stretch>
          </a:blipFill>
        </p:spPr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-1589" y="4177126"/>
          <a:ext cx="10350834" cy="2613786"/>
        </p:xfrm>
        <a:graphic>
          <a:graphicData uri="http://schemas.openxmlformats.org/drawingml/2006/table">
            <a:tbl>
              <a:tblPr/>
              <a:tblGrid>
                <a:gridCol w="10350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3786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F4B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F4B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1F4B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A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5"/>
          <p:cNvGrpSpPr/>
          <p:nvPr/>
        </p:nvGrpSpPr>
        <p:grpSpPr>
          <a:xfrm>
            <a:off x="9613850" y="2303438"/>
            <a:ext cx="7645450" cy="7983562"/>
            <a:chOff x="0" y="0"/>
            <a:chExt cx="719270" cy="75107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19270" cy="751079"/>
            </a:xfrm>
            <a:custGeom>
              <a:avLst/>
              <a:gdLst/>
              <a:ahLst/>
              <a:cxnLst/>
              <a:rect l="l" t="t" r="r" b="b"/>
              <a:pathLst>
                <a:path w="719270" h="751079">
                  <a:moveTo>
                    <a:pt x="239886" y="19070"/>
                  </a:moveTo>
                  <a:cubicBezTo>
                    <a:pt x="276642" y="7556"/>
                    <a:pt x="318684" y="0"/>
                    <a:pt x="359829" y="0"/>
                  </a:cubicBezTo>
                  <a:cubicBezTo>
                    <a:pt x="400975" y="0"/>
                    <a:pt x="440568" y="6476"/>
                    <a:pt x="477054" y="17990"/>
                  </a:cubicBezTo>
                  <a:cubicBezTo>
                    <a:pt x="477832" y="18350"/>
                    <a:pt x="478608" y="18350"/>
                    <a:pt x="479384" y="18710"/>
                  </a:cubicBezTo>
                  <a:cubicBezTo>
                    <a:pt x="616406" y="64765"/>
                    <a:pt x="717329" y="186379"/>
                    <a:pt x="719270" y="327131"/>
                  </a:cubicBezTo>
                  <a:lnTo>
                    <a:pt x="719270" y="751079"/>
                  </a:lnTo>
                  <a:lnTo>
                    <a:pt x="0" y="751079"/>
                  </a:lnTo>
                  <a:lnTo>
                    <a:pt x="0" y="327446"/>
                  </a:lnTo>
                  <a:cubicBezTo>
                    <a:pt x="1941" y="185660"/>
                    <a:pt x="101311" y="64045"/>
                    <a:pt x="239886" y="19070"/>
                  </a:cubicBezTo>
                  <a:close/>
                </a:path>
              </a:pathLst>
            </a:custGeom>
            <a:solidFill>
              <a:srgbClr val="28A6E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88900"/>
              <a:ext cx="719270" cy="6621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077727" y="1533513"/>
            <a:ext cx="6132546" cy="58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Open Sans Bold"/>
              </a:rPr>
              <a:t>DESCRIÇÃO DO PROJETO</a:t>
            </a:r>
          </a:p>
        </p:txBody>
      </p:sp>
      <p:sp>
        <p:nvSpPr>
          <p:cNvPr id="9" name="Freeform 9"/>
          <p:cNvSpPr/>
          <p:nvPr/>
        </p:nvSpPr>
        <p:spPr>
          <a:xfrm>
            <a:off x="9613850" y="2001813"/>
            <a:ext cx="7645450" cy="7645450"/>
          </a:xfrm>
          <a:custGeom>
            <a:avLst/>
            <a:gdLst/>
            <a:ahLst/>
            <a:cxnLst/>
            <a:rect l="l" t="t" r="r" b="b"/>
            <a:pathLst>
              <a:path w="7645450" h="7645450">
                <a:moveTo>
                  <a:pt x="0" y="0"/>
                </a:moveTo>
                <a:lnTo>
                  <a:pt x="7645450" y="0"/>
                </a:lnTo>
                <a:lnTo>
                  <a:pt x="7645450" y="7645450"/>
                </a:lnTo>
                <a:lnTo>
                  <a:pt x="0" y="76454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5646631" y="592137"/>
            <a:ext cx="6994738" cy="815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49"/>
              </a:lnSpc>
              <a:spcBef>
                <a:spcPct val="0"/>
              </a:spcBef>
            </a:pPr>
            <a:r>
              <a:rPr lang="en-US" sz="4999" spc="149" dirty="0">
                <a:solidFill>
                  <a:srgbClr val="191919"/>
                </a:solidFill>
                <a:latin typeface="Open Sans Bold"/>
              </a:rPr>
              <a:t>PROJETO PACKFIER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789987" y="4279900"/>
            <a:ext cx="4176232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501" lvl="1" indent="-539750" algn="ctr">
              <a:lnSpc>
                <a:spcPts val="7000"/>
              </a:lnSpc>
              <a:buFont typeface="Arial"/>
              <a:buChar char="•"/>
            </a:pPr>
            <a:r>
              <a:rPr lang="en-US" sz="5000" spc="-100" dirty="0">
                <a:solidFill>
                  <a:srgbClr val="000000"/>
                </a:solidFill>
                <a:latin typeface="Open Sans Bold"/>
              </a:rPr>
              <a:t>OBJETIVO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89987" y="5719763"/>
            <a:ext cx="7263526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501" lvl="1" indent="-539750" algn="ctr">
              <a:lnSpc>
                <a:spcPts val="7000"/>
              </a:lnSpc>
              <a:buFont typeface="Arial"/>
              <a:buChar char="•"/>
            </a:pPr>
            <a:r>
              <a:rPr lang="en-US" sz="5000" spc="-100" dirty="0">
                <a:solidFill>
                  <a:srgbClr val="000000"/>
                </a:solidFill>
                <a:latin typeface="Open Sans Bold"/>
              </a:rPr>
              <a:t>FUNCIONALIDADES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89" y="0"/>
            <a:ext cx="9055101" cy="10287000"/>
          </a:xfrm>
          <a:custGeom>
            <a:avLst/>
            <a:gdLst/>
            <a:ahLst/>
            <a:cxnLst/>
            <a:rect l="l" t="t" r="r" b="b"/>
            <a:pathLst>
              <a:path w="9055101" h="10287000">
                <a:moveTo>
                  <a:pt x="0" y="0"/>
                </a:moveTo>
                <a:lnTo>
                  <a:pt x="9055101" y="0"/>
                </a:lnTo>
                <a:lnTo>
                  <a:pt x="905510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01963"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8849596" y="0"/>
            <a:ext cx="9438404" cy="10287000"/>
          </a:xfrm>
          <a:custGeom>
            <a:avLst/>
            <a:gdLst/>
            <a:ahLst/>
            <a:cxnLst/>
            <a:rect l="l" t="t" r="r" b="b"/>
            <a:pathLst>
              <a:path w="9438404" h="10287000">
                <a:moveTo>
                  <a:pt x="0" y="0"/>
                </a:moveTo>
                <a:lnTo>
                  <a:pt x="9438404" y="0"/>
                </a:lnTo>
                <a:lnTo>
                  <a:pt x="943840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93761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462132" y="2522739"/>
            <a:ext cx="965249" cy="965249"/>
          </a:xfrm>
          <a:custGeom>
            <a:avLst/>
            <a:gdLst/>
            <a:ahLst/>
            <a:cxnLst/>
            <a:rect l="l" t="t" r="r" b="b"/>
            <a:pathLst>
              <a:path w="965249" h="965249">
                <a:moveTo>
                  <a:pt x="0" y="0"/>
                </a:moveTo>
                <a:lnTo>
                  <a:pt x="965249" y="0"/>
                </a:lnTo>
                <a:lnTo>
                  <a:pt x="965249" y="965249"/>
                </a:lnTo>
                <a:lnTo>
                  <a:pt x="0" y="9652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3462132" y="3725331"/>
            <a:ext cx="965249" cy="965249"/>
          </a:xfrm>
          <a:custGeom>
            <a:avLst/>
            <a:gdLst/>
            <a:ahLst/>
            <a:cxnLst/>
            <a:rect l="l" t="t" r="r" b="b"/>
            <a:pathLst>
              <a:path w="965249" h="965249">
                <a:moveTo>
                  <a:pt x="0" y="0"/>
                </a:moveTo>
                <a:lnTo>
                  <a:pt x="965249" y="0"/>
                </a:lnTo>
                <a:lnTo>
                  <a:pt x="965249" y="965249"/>
                </a:lnTo>
                <a:lnTo>
                  <a:pt x="0" y="9652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3485745" y="4928705"/>
            <a:ext cx="965249" cy="965249"/>
          </a:xfrm>
          <a:custGeom>
            <a:avLst/>
            <a:gdLst/>
            <a:ahLst/>
            <a:cxnLst/>
            <a:rect l="l" t="t" r="r" b="b"/>
            <a:pathLst>
              <a:path w="965249" h="965249">
                <a:moveTo>
                  <a:pt x="0" y="0"/>
                </a:moveTo>
                <a:lnTo>
                  <a:pt x="965248" y="0"/>
                </a:lnTo>
                <a:lnTo>
                  <a:pt x="965248" y="965249"/>
                </a:lnTo>
                <a:lnTo>
                  <a:pt x="0" y="9652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3458565" y="6132079"/>
            <a:ext cx="965249" cy="965249"/>
          </a:xfrm>
          <a:custGeom>
            <a:avLst/>
            <a:gdLst/>
            <a:ahLst/>
            <a:cxnLst/>
            <a:rect l="l" t="t" r="r" b="b"/>
            <a:pathLst>
              <a:path w="965249" h="965249">
                <a:moveTo>
                  <a:pt x="0" y="0"/>
                </a:moveTo>
                <a:lnTo>
                  <a:pt x="965249" y="0"/>
                </a:lnTo>
                <a:lnTo>
                  <a:pt x="965249" y="965248"/>
                </a:lnTo>
                <a:lnTo>
                  <a:pt x="0" y="9652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TextBox 8"/>
          <p:cNvSpPr txBox="1"/>
          <p:nvPr/>
        </p:nvSpPr>
        <p:spPr>
          <a:xfrm>
            <a:off x="6233613" y="1498081"/>
            <a:ext cx="5820773" cy="58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Open Sans Bold"/>
              </a:rPr>
              <a:t>TECNOLIGIAS USADAS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646631" y="592137"/>
            <a:ext cx="6994738" cy="815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49"/>
              </a:lnSpc>
              <a:spcBef>
                <a:spcPct val="0"/>
              </a:spcBef>
            </a:pPr>
            <a:r>
              <a:rPr lang="en-US" sz="4999" spc="149">
                <a:solidFill>
                  <a:srgbClr val="191919"/>
                </a:solidFill>
                <a:latin typeface="Open Sans Bold"/>
              </a:rPr>
              <a:t>PROJETO PACKFIER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825514" y="2539084"/>
            <a:ext cx="2282346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spc="-100" dirty="0">
                <a:solidFill>
                  <a:srgbClr val="000000"/>
                </a:solidFill>
                <a:latin typeface="Open Sans Bold"/>
              </a:rPr>
              <a:t>HTML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825514" y="4954935"/>
            <a:ext cx="1684982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spc="-100">
                <a:solidFill>
                  <a:srgbClr val="000000"/>
                </a:solidFill>
                <a:latin typeface="Open Sans Bold"/>
              </a:rPr>
              <a:t>SQL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825514" y="6151129"/>
            <a:ext cx="2975360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spc="-100">
                <a:solidFill>
                  <a:srgbClr val="000000"/>
                </a:solidFill>
                <a:latin typeface="Open Sans Bold"/>
              </a:rPr>
              <a:t>PYTHON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769379" y="7334610"/>
            <a:ext cx="2248944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spc="-100">
                <a:solidFill>
                  <a:srgbClr val="000000"/>
                </a:solidFill>
                <a:latin typeface="Open Sans Bold"/>
              </a:rPr>
              <a:t>FLASK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510128" y="2544453"/>
            <a:ext cx="917253" cy="775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64"/>
              </a:lnSpc>
              <a:spcBef>
                <a:spcPct val="0"/>
              </a:spcBef>
            </a:pPr>
            <a:r>
              <a:rPr lang="en-US" sz="4546">
                <a:solidFill>
                  <a:srgbClr val="FDFDFD"/>
                </a:solidFill>
                <a:latin typeface="Open Sans Extra Bold"/>
              </a:rPr>
              <a:t>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421059" y="3784964"/>
            <a:ext cx="999399" cy="715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902"/>
              </a:lnSpc>
              <a:spcBef>
                <a:spcPct val="0"/>
              </a:spcBef>
            </a:pPr>
            <a:r>
              <a:rPr lang="en-US" sz="4215">
                <a:solidFill>
                  <a:srgbClr val="FDFDFD"/>
                </a:solidFill>
                <a:latin typeface="Open Sans Extra Bold"/>
              </a:rPr>
              <a:t>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492667" y="5020038"/>
            <a:ext cx="985226" cy="7063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18"/>
              </a:lnSpc>
              <a:spcBef>
                <a:spcPct val="0"/>
              </a:spcBef>
            </a:pPr>
            <a:r>
              <a:rPr lang="en-US" sz="4155">
                <a:solidFill>
                  <a:srgbClr val="FDFDFD"/>
                </a:solidFill>
                <a:latin typeface="Open Sans Extra Bold"/>
              </a:rPr>
              <a:t>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431385" y="6169458"/>
            <a:ext cx="1019608" cy="737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21"/>
              </a:lnSpc>
              <a:spcBef>
                <a:spcPct val="0"/>
              </a:spcBef>
            </a:pPr>
            <a:r>
              <a:rPr lang="en-US" sz="4300">
                <a:solidFill>
                  <a:srgbClr val="FDFDFD"/>
                </a:solidFill>
                <a:latin typeface="Open Sans Extra Bold"/>
              </a:rPr>
              <a:t>4</a:t>
            </a:r>
          </a:p>
        </p:txBody>
      </p:sp>
      <p:sp>
        <p:nvSpPr>
          <p:cNvPr id="18" name="Freeform 18"/>
          <p:cNvSpPr/>
          <p:nvPr/>
        </p:nvSpPr>
        <p:spPr>
          <a:xfrm>
            <a:off x="3431385" y="7335452"/>
            <a:ext cx="965249" cy="965249"/>
          </a:xfrm>
          <a:custGeom>
            <a:avLst/>
            <a:gdLst/>
            <a:ahLst/>
            <a:cxnLst/>
            <a:rect l="l" t="t" r="r" b="b"/>
            <a:pathLst>
              <a:path w="965249" h="965249">
                <a:moveTo>
                  <a:pt x="0" y="0"/>
                </a:moveTo>
                <a:lnTo>
                  <a:pt x="965249" y="0"/>
                </a:lnTo>
                <a:lnTo>
                  <a:pt x="965249" y="965249"/>
                </a:lnTo>
                <a:lnTo>
                  <a:pt x="0" y="9652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9" name="TextBox 19"/>
          <p:cNvSpPr txBox="1"/>
          <p:nvPr/>
        </p:nvSpPr>
        <p:spPr>
          <a:xfrm>
            <a:off x="3558111" y="7383077"/>
            <a:ext cx="766157" cy="737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21"/>
              </a:lnSpc>
              <a:spcBef>
                <a:spcPct val="0"/>
              </a:spcBef>
            </a:pPr>
            <a:r>
              <a:rPr lang="en-US" sz="4300">
                <a:solidFill>
                  <a:srgbClr val="FDFDFD"/>
                </a:solidFill>
                <a:latin typeface="Open Sans Extra Bold"/>
              </a:rPr>
              <a:t>5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825514" y="3747009"/>
            <a:ext cx="1558053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spc="-100">
                <a:solidFill>
                  <a:srgbClr val="000000"/>
                </a:solidFill>
                <a:latin typeface="Open Sans Bold"/>
              </a:rPr>
              <a:t>CSS</a:t>
            </a:r>
          </a:p>
        </p:txBody>
      </p:sp>
      <p:sp>
        <p:nvSpPr>
          <p:cNvPr id="21" name="Freeform 21"/>
          <p:cNvSpPr/>
          <p:nvPr/>
        </p:nvSpPr>
        <p:spPr>
          <a:xfrm>
            <a:off x="3462132" y="8538826"/>
            <a:ext cx="965249" cy="965249"/>
          </a:xfrm>
          <a:custGeom>
            <a:avLst/>
            <a:gdLst/>
            <a:ahLst/>
            <a:cxnLst/>
            <a:rect l="l" t="t" r="r" b="b"/>
            <a:pathLst>
              <a:path w="965249" h="965249">
                <a:moveTo>
                  <a:pt x="0" y="0"/>
                </a:moveTo>
                <a:lnTo>
                  <a:pt x="965249" y="0"/>
                </a:lnTo>
                <a:lnTo>
                  <a:pt x="965249" y="965249"/>
                </a:lnTo>
                <a:lnTo>
                  <a:pt x="0" y="9652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2" name="TextBox 22"/>
          <p:cNvSpPr txBox="1"/>
          <p:nvPr/>
        </p:nvSpPr>
        <p:spPr>
          <a:xfrm>
            <a:off x="3427982" y="8576926"/>
            <a:ext cx="1019608" cy="737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21"/>
              </a:lnSpc>
              <a:spcBef>
                <a:spcPct val="0"/>
              </a:spcBef>
            </a:pPr>
            <a:r>
              <a:rPr lang="en-US" sz="4300">
                <a:solidFill>
                  <a:srgbClr val="FDFDFD"/>
                </a:solidFill>
                <a:latin typeface="Open Sans Extra Bold"/>
              </a:rPr>
              <a:t>6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868293" y="8537984"/>
            <a:ext cx="2051117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spc="-100">
                <a:solidFill>
                  <a:srgbClr val="000000"/>
                </a:solidFill>
                <a:latin typeface="Open Sans Bold"/>
              </a:rPr>
              <a:t>JSON</a:t>
            </a:r>
          </a:p>
        </p:txBody>
      </p:sp>
      <p:grpSp>
        <p:nvGrpSpPr>
          <p:cNvPr id="24" name="Group 24"/>
          <p:cNvGrpSpPr/>
          <p:nvPr/>
        </p:nvGrpSpPr>
        <p:grpSpPr>
          <a:xfrm rot="5400000">
            <a:off x="11736824" y="4764524"/>
            <a:ext cx="10287000" cy="757953"/>
            <a:chOff x="0" y="0"/>
            <a:chExt cx="2709333" cy="199625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709333" cy="199625"/>
            </a:xfrm>
            <a:custGeom>
              <a:avLst/>
              <a:gdLst/>
              <a:ahLst/>
              <a:cxnLst/>
              <a:rect l="l" t="t" r="r" b="b"/>
              <a:pathLst>
                <a:path w="2709333" h="199625">
                  <a:moveTo>
                    <a:pt x="0" y="0"/>
                  </a:moveTo>
                  <a:lnTo>
                    <a:pt x="2709333" y="0"/>
                  </a:lnTo>
                  <a:lnTo>
                    <a:pt x="2709333" y="199625"/>
                  </a:lnTo>
                  <a:lnTo>
                    <a:pt x="0" y="199625"/>
                  </a:lnTo>
                  <a:close/>
                </a:path>
              </a:pathLst>
            </a:custGeom>
            <a:solidFill>
              <a:srgbClr val="28A6ED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2709333" cy="237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50</Words>
  <Application>Microsoft Office PowerPoint</Application>
  <PresentationFormat>Personalizar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Calibri</vt:lpstr>
      <vt:lpstr>Open Sans Bold</vt:lpstr>
      <vt:lpstr>Open Sans Extra Bold</vt:lpstr>
      <vt:lpstr>Arial</vt:lpstr>
      <vt:lpstr>Office Theme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Slides_PackFier</dc:title>
  <cp:lastModifiedBy>Lucas</cp:lastModifiedBy>
  <cp:revision>3</cp:revision>
  <dcterms:created xsi:type="dcterms:W3CDTF">2006-08-16T00:00:00Z</dcterms:created>
  <dcterms:modified xsi:type="dcterms:W3CDTF">2024-06-06T14:22:07Z</dcterms:modified>
  <dc:identifier>DAGFguYXtBY</dc:identifier>
</cp:coreProperties>
</file>