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A75E-569C-4698-98AD-3EE8A7E3B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02E9B-CE39-4D45-9707-DFE4A863C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6F9A-6771-43DC-9ABA-3D636385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31BC-79D5-4C9D-9A03-DF91E2698D6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1E96-E49E-4111-A2E7-AED0681E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7891-CF23-4911-9B1F-CAD48E18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7132-5800-48A6-9702-E1DA8A69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B4B6-65F3-42A9-85C5-26AFDEC1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5C0A2-B4A6-4CDA-83AC-6855F4EDD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72A51-AA6D-410C-B505-036B2B3C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31BC-79D5-4C9D-9A03-DF91E2698D6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9CE8-056B-4FAE-AB39-D4235044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3936-0125-4081-BB06-F75C00FD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7132-5800-48A6-9702-E1DA8A69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F4295-4967-4580-BA81-A927EA1C5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666B-DE35-4F38-8022-AF91FBB76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CC30-3462-4B3A-94B7-26EA2D41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31BC-79D5-4C9D-9A03-DF91E2698D6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31B14-D0CA-437D-902A-2264CBD6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B3CA-FD54-4687-BA85-EBA98B8D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7132-5800-48A6-9702-E1DA8A69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5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F10E-91A6-40B8-8A4C-24E3299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ED77-2492-4F26-A3CB-A7E00CF9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AD45-63F9-49BA-B0CD-32428D54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31BC-79D5-4C9D-9A03-DF91E2698D6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B4736-E5E4-4279-ACB8-9C80307F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35F7-2C3E-46D7-A885-5D631BB7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7132-5800-48A6-9702-E1DA8A69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0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3896-F9AB-42CA-80EF-0ACFE911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7B300-126C-4D5A-A222-9B56A0E9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A7A3-8C69-4FC3-81DA-7AADA30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31BC-79D5-4C9D-9A03-DF91E2698D6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8D4A-491F-4B03-A7DD-E26923F3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AE41-8D6A-4081-84E5-55EF3756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7132-5800-48A6-9702-E1DA8A69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F630-A0E8-4A3D-B91E-499CCE6A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FC1F-D5FF-4E36-8B81-70E2CBF1A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498D2-537E-4A33-906A-F26959FA7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377C7-FB8C-4399-82A5-9D4CAF7C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31BC-79D5-4C9D-9A03-DF91E2698D6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6C73F-2D6E-49DA-80FB-9F89CE27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655E-8883-4188-9174-C994BA16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7132-5800-48A6-9702-E1DA8A69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8332-0E68-4CD9-BFFC-EB1B4AAB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45C2D-8CFF-4F77-8511-B1893A8A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19AEE-4556-4F32-A8B4-85A6A7BA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E10BC-6248-4081-9525-030BEBF20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475A9-DBE9-49C3-B074-D3B1B2F68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B14F9-9479-46BB-BCA2-CC1D73E3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31BC-79D5-4C9D-9A03-DF91E2698D6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A2DBF-6143-4FF4-9D62-48829F5E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4E554-6DB8-4409-B674-9BAA8738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7132-5800-48A6-9702-E1DA8A69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5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8770-3F9C-42D0-81D8-A3CB0FFD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02782-DE20-42F6-9D23-29AF54C7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31BC-79D5-4C9D-9A03-DF91E2698D6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248A3-DAD7-46F0-8164-49DC5086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B8245-7C53-4A17-8A5D-B8FE524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7132-5800-48A6-9702-E1DA8A69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B1B88-EF54-43BD-8EF7-00805483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31BC-79D5-4C9D-9A03-DF91E2698D6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D46D8-067D-4FE1-BB7E-56DD3CE3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89691-4E9A-4AB0-9AF0-2350887D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7132-5800-48A6-9702-E1DA8A69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4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1500-07F5-404A-ADFF-6A8CD5FF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8254-CDC8-484B-A4E2-94E3BDD0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4AF15-321D-4B5B-91C1-9385DAF22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31911-14D1-4ED4-BED7-5717D8D8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31BC-79D5-4C9D-9A03-DF91E2698D6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DE18-9C74-4A31-97B6-5F687913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1193D-BC37-492E-B338-3F578420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7132-5800-48A6-9702-E1DA8A69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3C25-C099-48B8-B5BE-CAD597A5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A28A8-7D45-4DCB-9D34-981EECDA8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CC3DE-AE0B-4744-8E73-E0BBE01D4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60404-F450-4CA8-B4A3-B43EDC4A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31BC-79D5-4C9D-9A03-DF91E2698D6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5B147-44B2-426B-9019-3454F36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47E7-FDB8-4CA3-A024-1EE1631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7132-5800-48A6-9702-E1DA8A69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6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FE16F-619D-41BE-9F6C-EC52BA24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361B7-F1FF-4D1C-A861-DF9255BC3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3955-DAC9-44DA-8636-FEDB55DB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31BC-79D5-4C9D-9A03-DF91E2698D6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07E63-4979-4909-A536-A1D120A63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2784-0240-4AA6-A2C0-87A97EDF0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7132-5800-48A6-9702-E1DA8A69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37CC-A520-42D0-9D92-0EA040374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评分卡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A303E-0349-4CC2-8010-E9068A639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孙穆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9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4653-52C5-4C43-B5A8-FAAEE819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接下目标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E774-5912-42D9-8898-79E4F04C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把逻辑回归最好的</a:t>
            </a:r>
            <a:r>
              <a:rPr lang="en-US" dirty="0"/>
              <a:t>factor</a:t>
            </a:r>
            <a:r>
              <a:rPr lang="zh-CN" altLang="en-US" dirty="0"/>
              <a:t>和</a:t>
            </a:r>
            <a:r>
              <a:rPr lang="en-US" dirty="0"/>
              <a:t>offset</a:t>
            </a:r>
            <a:r>
              <a:rPr lang="zh-CN" altLang="en-US" dirty="0"/>
              <a:t>算出来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用</a:t>
            </a:r>
            <a:r>
              <a:rPr lang="en-US" dirty="0"/>
              <a:t>confusion matrix, KS，ROC, AUC, GINI </a:t>
            </a:r>
            <a:r>
              <a:rPr lang="zh-CN" altLang="en-US" dirty="0"/>
              <a:t>等等测模型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把最好的特徵算出来</a:t>
            </a:r>
          </a:p>
        </p:txBody>
      </p:sp>
    </p:spTree>
    <p:extLst>
      <p:ext uri="{BB962C8B-B14F-4D97-AF65-F5344CB8AC3E}">
        <p14:creationId xmlns:p14="http://schemas.microsoft.com/office/powerpoint/2010/main" val="343385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7EC5A-039E-422D-995E-05D07251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Pandas Dataframes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A7B1-119D-44E3-844F-C4F029C3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Pandas</a:t>
            </a:r>
            <a:r>
              <a:rPr lang="zh-CN" altLang="en-US" sz="2000" dirty="0">
                <a:solidFill>
                  <a:schemeClr val="bg1"/>
                </a:solidFill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</a:rPr>
              <a:t>里一个统计工具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一个</a:t>
            </a:r>
            <a:r>
              <a:rPr lang="en-US" altLang="zh-CN" sz="2000" dirty="0" err="1">
                <a:solidFill>
                  <a:schemeClr val="bg1"/>
                </a:solidFill>
              </a:rPr>
              <a:t>dataframe</a:t>
            </a:r>
            <a:r>
              <a:rPr lang="zh-CN" altLang="en-US" sz="2000" dirty="0">
                <a:solidFill>
                  <a:schemeClr val="bg1"/>
                </a:solidFill>
              </a:rPr>
              <a:t>就是一个表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ECAB6-3C4B-4B2A-8DA3-C094503B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35" y="3045751"/>
            <a:ext cx="7140930" cy="1899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94CB0-2717-46D1-BFB1-FBAC86CD3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58" y="912782"/>
            <a:ext cx="7161484" cy="13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7EC5A-039E-422D-995E-05D07251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448242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A7B1-119D-44E3-844F-C4F029C3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34C1FE-DF17-46CB-8149-B1C95551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749" y="2203129"/>
            <a:ext cx="7317251" cy="342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CB33E-A528-441C-98FC-57FC28C5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49" y="1034280"/>
            <a:ext cx="6981143" cy="85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7EC5A-039E-422D-995E-05D07251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IV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A7B1-119D-44E3-844F-C4F029C3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6F136-FB1E-4614-B797-9D833075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249668"/>
            <a:ext cx="7345680" cy="43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5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A7B1-119D-44E3-844F-C4F029C3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632457"/>
            <a:ext cx="3363974" cy="542120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把变量设好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把数据分成</a:t>
            </a:r>
            <a:r>
              <a:rPr lang="en-US" altLang="zh-CN" sz="2000" dirty="0">
                <a:solidFill>
                  <a:schemeClr val="bg1"/>
                </a:solidFill>
              </a:rPr>
              <a:t>bins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F0A49-C67C-41DD-B326-43E1E1FB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87" y="506079"/>
            <a:ext cx="7435273" cy="1619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12948-2244-45A7-8A0B-2A1696822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687" y="2796692"/>
            <a:ext cx="6026460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3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A7B1-119D-44E3-844F-C4F029C3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632457"/>
            <a:ext cx="3363974" cy="5421209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把</a:t>
            </a:r>
            <a:r>
              <a:rPr lang="en-US" altLang="zh-CN" sz="2000" dirty="0">
                <a:solidFill>
                  <a:schemeClr val="bg1"/>
                </a:solidFill>
              </a:rPr>
              <a:t>null values</a:t>
            </a:r>
            <a:r>
              <a:rPr lang="zh-CN" altLang="en-US" sz="2000" dirty="0">
                <a:solidFill>
                  <a:schemeClr val="bg1"/>
                </a:solidFill>
              </a:rPr>
              <a:t>分到自己的</a:t>
            </a:r>
            <a:r>
              <a:rPr lang="en-US" altLang="zh-CN" sz="2000" dirty="0">
                <a:solidFill>
                  <a:schemeClr val="bg1"/>
                </a:solidFill>
              </a:rPr>
              <a:t>bin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把数字范围调成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en-US" sz="2000" dirty="0">
                <a:solidFill>
                  <a:schemeClr val="bg1"/>
                </a:solidFill>
              </a:rPr>
              <a:t>∞</a:t>
            </a:r>
            <a:r>
              <a:rPr lang="zh-CN" altLang="en-US" sz="2000" dirty="0">
                <a:solidFill>
                  <a:schemeClr val="bg1"/>
                </a:solidFill>
              </a:rPr>
              <a:t>到</a:t>
            </a:r>
            <a:r>
              <a:rPr lang="en-US" sz="2000" dirty="0">
                <a:solidFill>
                  <a:schemeClr val="bg1"/>
                </a:solidFill>
              </a:rPr>
              <a:t>∞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把算</a:t>
            </a:r>
            <a:r>
              <a:rPr lang="en-US" altLang="zh-CN" sz="2000" dirty="0">
                <a:solidFill>
                  <a:schemeClr val="bg1"/>
                </a:solidFill>
              </a:rPr>
              <a:t>woe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IV</a:t>
            </a:r>
            <a:r>
              <a:rPr lang="zh-CN" altLang="en-US" sz="2000" dirty="0">
                <a:solidFill>
                  <a:schemeClr val="bg1"/>
                </a:solidFill>
              </a:rPr>
              <a:t>的变量设好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F2E015-FDC2-4A4D-BE17-2CE053108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840" y="783505"/>
            <a:ext cx="7359929" cy="4765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47A37F-258A-49D7-B2CE-7159568643C3}"/>
              </a:ext>
            </a:extLst>
          </p:cNvPr>
          <p:cNvSpPr txBox="1"/>
          <p:nvPr/>
        </p:nvSpPr>
        <p:spPr>
          <a:xfrm>
            <a:off x="5092390" y="5806068"/>
            <a:ext cx="724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格式：{特征： {(minimum threshold, maximum threshold):(woe,IV)}}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9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A7B1-119D-44E3-844F-C4F029C3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632457"/>
            <a:ext cx="3363974" cy="5421209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 err="1">
                <a:solidFill>
                  <a:schemeClr val="bg1"/>
                </a:solidFill>
              </a:rPr>
              <a:t>Dataframe</a:t>
            </a:r>
            <a:r>
              <a:rPr lang="zh-CN" altLang="en-US" sz="2000" dirty="0">
                <a:solidFill>
                  <a:schemeClr val="bg1"/>
                </a:solidFill>
              </a:rPr>
              <a:t>里的数得先变成</a:t>
            </a:r>
            <a:r>
              <a:rPr lang="en-US" altLang="zh-CN" sz="2000" dirty="0">
                <a:solidFill>
                  <a:schemeClr val="bg1"/>
                </a:solidFill>
              </a:rPr>
              <a:t>float</a:t>
            </a:r>
            <a:r>
              <a:rPr lang="zh-CN" altLang="en-US" sz="2000" dirty="0">
                <a:solidFill>
                  <a:schemeClr val="bg1"/>
                </a:solidFill>
              </a:rPr>
              <a:t>要不然</a:t>
            </a:r>
            <a:r>
              <a:rPr lang="en-US" altLang="zh-CN" sz="2000" dirty="0">
                <a:solidFill>
                  <a:schemeClr val="bg1"/>
                </a:solidFill>
              </a:rPr>
              <a:t>woe</a:t>
            </a:r>
            <a:r>
              <a:rPr lang="zh-CN" altLang="en-US" sz="2000" dirty="0">
                <a:solidFill>
                  <a:schemeClr val="bg1"/>
                </a:solidFill>
              </a:rPr>
              <a:t>会被</a:t>
            </a:r>
            <a:r>
              <a:rPr lang="en-US" altLang="zh-CN" sz="2000" dirty="0">
                <a:solidFill>
                  <a:schemeClr val="bg1"/>
                </a:solidFill>
              </a:rPr>
              <a:t>rounded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把每一行的每一数变成它的</a:t>
            </a:r>
            <a:r>
              <a:rPr lang="en-US" altLang="zh-CN" sz="2000" dirty="0">
                <a:solidFill>
                  <a:schemeClr val="bg1"/>
                </a:solidFill>
              </a:rPr>
              <a:t>woe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0936F-1BC8-40CD-B4F4-55491B91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16" y="809919"/>
            <a:ext cx="7467017" cy="572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DBB06F-2BE9-4980-B692-DAF3180B7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16" y="1596351"/>
            <a:ext cx="6293743" cy="21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1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7EC5A-039E-422D-995E-05D07251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11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逻辑回归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A7B1-119D-44E3-844F-C4F029C3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7E413-6CA0-4AFE-ADB8-82133B5E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99" y="0"/>
            <a:ext cx="8312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A7B1-119D-44E3-844F-C4F029C3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632457"/>
            <a:ext cx="3363974" cy="5421209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用</a:t>
            </a:r>
            <a:r>
              <a:rPr lang="en-US" altLang="zh-CN" sz="2000" dirty="0">
                <a:solidFill>
                  <a:schemeClr val="bg1"/>
                </a:solidFill>
              </a:rPr>
              <a:t>sklearn.linear_model</a:t>
            </a:r>
            <a:r>
              <a:rPr lang="zh-CN" altLang="en-US" sz="2000" dirty="0">
                <a:solidFill>
                  <a:schemeClr val="bg1"/>
                </a:solidFill>
              </a:rPr>
              <a:t>包把截距和系数算出来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用逻辑回归的截距和系数算每一行的分数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3496A-DC45-4AB7-B2E0-E85D9944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97" y="241947"/>
            <a:ext cx="6985283" cy="2122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0BF47-A799-424B-B983-1762CA36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97" y="2619438"/>
            <a:ext cx="7115606" cy="38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2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7574</TotalTime>
  <Words>202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DengXian</vt:lpstr>
      <vt:lpstr>DengXian Light</vt:lpstr>
      <vt:lpstr>Arial</vt:lpstr>
      <vt:lpstr>Calibri</vt:lpstr>
      <vt:lpstr>Calibri Light</vt:lpstr>
      <vt:lpstr>Office Theme</vt:lpstr>
      <vt:lpstr>评分卡</vt:lpstr>
      <vt:lpstr>Pandas Dataframes</vt:lpstr>
      <vt:lpstr>WOE</vt:lpstr>
      <vt:lpstr>IV</vt:lpstr>
      <vt:lpstr>PowerPoint Presentation</vt:lpstr>
      <vt:lpstr>PowerPoint Presentation</vt:lpstr>
      <vt:lpstr>PowerPoint Presentation</vt:lpstr>
      <vt:lpstr>逻辑回归</vt:lpstr>
      <vt:lpstr>PowerPoint Presentation</vt:lpstr>
      <vt:lpstr>接下目标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Sun</dc:creator>
  <cp:lastModifiedBy>Michael Sun</cp:lastModifiedBy>
  <cp:revision>15</cp:revision>
  <dcterms:created xsi:type="dcterms:W3CDTF">2018-08-09T03:13:08Z</dcterms:created>
  <dcterms:modified xsi:type="dcterms:W3CDTF">2018-08-14T09:59:55Z</dcterms:modified>
</cp:coreProperties>
</file>