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4C5A-D1EF-438C-948F-8E2E07DE10C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8" y="267788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dtcli.py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www.easytravel.com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77" y="2677885"/>
            <a:ext cx="2684462" cy="394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128" y="4173609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dtconfig.json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tenanturl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cacheupdate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23" y="4173609"/>
            <a:ext cx="4787168" cy="173266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168438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78846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37506" y="2862551"/>
            <a:ext cx="1378242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03589" y="3150193"/>
            <a:ext cx="4965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2859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078768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871606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156107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910966" y="145360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10966" y="558219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910966" y="971078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910966" y="1383937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7660" y="145360"/>
            <a:ext cx="37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configuration from </a:t>
            </a:r>
            <a:r>
              <a:rPr lang="en-US" dirty="0" err="1"/>
              <a:t>dtconfig.json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57660" y="552460"/>
            <a:ext cx="581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cache and current data is in cache read it from there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7660" y="959560"/>
            <a:ext cx="543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Dynatrace API to query data from LIVE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660" y="1366660"/>
            <a:ext cx="27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 latest query in cache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7051" y="2862551"/>
            <a:ext cx="587829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2137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910966" y="1796795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7660" y="1773760"/>
            <a:ext cx="487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CLI logic on data and return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28154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75"/>
            <a:ext cx="12192000" cy="560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57" y="112272"/>
            <a:ext cx="1131867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i="1" dirty="0"/>
              <a:t>&gt; </a:t>
            </a:r>
            <a:r>
              <a:rPr lang="en-US" sz="2000" i="1" dirty="0" err="1"/>
              <a:t>py</a:t>
            </a:r>
            <a:r>
              <a:rPr lang="en-US" sz="2000" i="1" dirty="0"/>
              <a:t> dtcli.py </a:t>
            </a:r>
            <a:r>
              <a:rPr lang="en-US" sz="2000" i="1" dirty="0" err="1"/>
              <a:t>dqlr</a:t>
            </a:r>
            <a:r>
              <a:rPr lang="en-US" sz="2000" i="1" dirty="0"/>
              <a:t> host tags/</a:t>
            </a:r>
            <a:r>
              <a:rPr lang="en-US" sz="2000" i="1" dirty="0" err="1"/>
              <a:t>AWS:Name</a:t>
            </a:r>
            <a:r>
              <a:rPr lang="en-US" sz="2000" i="1" dirty="0"/>
              <a:t>=et-demo.* </a:t>
            </a:r>
            <a:r>
              <a:rPr lang="en-US" sz="2000" i="1" dirty="0" err="1"/>
              <a:t>host.cpu.system</a:t>
            </a:r>
            <a:r>
              <a:rPr lang="en-US" sz="2000" i="1" dirty="0"/>
              <a:t>[</a:t>
            </a:r>
            <a:r>
              <a:rPr lang="en-US" sz="2000" i="1" dirty="0" err="1"/>
              <a:t>max%hour</a:t>
            </a:r>
            <a:r>
              <a:rPr lang="en-US" sz="2000" i="1" dirty="0"/>
              <a:t>],</a:t>
            </a:r>
            <a:r>
              <a:rPr lang="en-US" sz="2000" i="1" dirty="0" err="1"/>
              <a:t>host.cpu.system</a:t>
            </a:r>
            <a:r>
              <a:rPr lang="en-US" sz="2000" i="1" dirty="0"/>
              <a:t>[</a:t>
            </a:r>
            <a:r>
              <a:rPr lang="en-US" sz="2000" i="1" dirty="0" err="1"/>
              <a:t>avg%hour</a:t>
            </a:r>
            <a:r>
              <a:rPr lang="en-US" sz="2000" i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85012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Grabner, Andreas</dc:creator>
  <cp:lastModifiedBy>Grabner, Andreas</cp:lastModifiedBy>
  <cp:revision>3</cp:revision>
  <dcterms:created xsi:type="dcterms:W3CDTF">2017-08-04T13:00:17Z</dcterms:created>
  <dcterms:modified xsi:type="dcterms:W3CDTF">2017-08-22T23:01:35Z</dcterms:modified>
</cp:coreProperties>
</file>