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4C5A-D1EF-438C-948F-8E2E07DE10C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CB98-F9E2-40E3-B771-F79096192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128" y="267788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dtcli.py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www.easytravel.com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77" y="2677885"/>
            <a:ext cx="2684462" cy="3945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128" y="4173609"/>
            <a:ext cx="1654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dtconfig.json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apitoken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tenanturl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cacheupdate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23" y="4173609"/>
            <a:ext cx="4787168" cy="173266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168438" y="3150193"/>
            <a:ext cx="3460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78846" y="3150193"/>
            <a:ext cx="3460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337506" y="2862551"/>
            <a:ext cx="1378242" cy="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03589" y="3150193"/>
            <a:ext cx="4965" cy="89770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32859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078768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871606" y="2991572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156107" y="3415004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910966" y="145360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910966" y="558219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910966" y="971078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910966" y="1383937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7660" y="145360"/>
            <a:ext cx="37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configuration from </a:t>
            </a:r>
            <a:r>
              <a:rPr lang="en-US" dirty="0" err="1"/>
              <a:t>dtconfig.json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57660" y="552460"/>
            <a:ext cx="581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using cache and current data is in cache read it from there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7660" y="959560"/>
            <a:ext cx="543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Dynatrace API to query data from LIVE environment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660" y="1366660"/>
            <a:ext cx="278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 latest query in cache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7051" y="2862551"/>
            <a:ext cx="587829" cy="0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2137" y="2991572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910966" y="1796795"/>
            <a:ext cx="326572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7660" y="1773760"/>
            <a:ext cx="487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CLI logic on data and return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28154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Grabner, Andreas</dc:creator>
  <cp:lastModifiedBy>Grabner, Andreas</cp:lastModifiedBy>
  <cp:revision>2</cp:revision>
  <dcterms:created xsi:type="dcterms:W3CDTF">2017-08-04T13:00:17Z</dcterms:created>
  <dcterms:modified xsi:type="dcterms:W3CDTF">2017-08-04T13:14:18Z</dcterms:modified>
</cp:coreProperties>
</file>